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21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413" y="1792288"/>
            <a:ext cx="990600" cy="3048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2F2DF17-A93E-4AE2-8F8E-69FA723B4746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2706" y="3228182"/>
            <a:ext cx="3859213" cy="3048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5B18-4B56-4A66-8498-63F4B355C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>
                <a:gd name="T0" fmla="*/ 9253187 w 10000"/>
                <a:gd name="T1" fmla="*/ 17583959 h 5291"/>
                <a:gd name="T2" fmla="*/ 1084036337 w 10000"/>
                <a:gd name="T3" fmla="*/ 36744278 h 5291"/>
                <a:gd name="T4" fmla="*/ 1088608655 w 10000"/>
                <a:gd name="T5" fmla="*/ 0 h 5291"/>
                <a:gd name="T6" fmla="*/ 1088608655 w 10000"/>
                <a:gd name="T7" fmla="*/ 0 h 5291"/>
                <a:gd name="T8" fmla="*/ 1052358070 w 10000"/>
                <a:gd name="T9" fmla="*/ 1416690 h 5291"/>
                <a:gd name="T10" fmla="*/ 1016107156 w 10000"/>
                <a:gd name="T11" fmla="*/ 2777880 h 5291"/>
                <a:gd name="T12" fmla="*/ 979856571 w 10000"/>
                <a:gd name="T13" fmla="*/ 4097318 h 5291"/>
                <a:gd name="T14" fmla="*/ 943497106 w 10000"/>
                <a:gd name="T15" fmla="*/ 5229337 h 5291"/>
                <a:gd name="T16" fmla="*/ 907137641 w 10000"/>
                <a:gd name="T17" fmla="*/ 6368273 h 5291"/>
                <a:gd name="T18" fmla="*/ 870778176 w 10000"/>
                <a:gd name="T19" fmla="*/ 7437707 h 5291"/>
                <a:gd name="T20" fmla="*/ 834853902 w 10000"/>
                <a:gd name="T21" fmla="*/ 8347472 h 5291"/>
                <a:gd name="T22" fmla="*/ 798276676 w 10000"/>
                <a:gd name="T23" fmla="*/ 9201736 h 5291"/>
                <a:gd name="T24" fmla="*/ 762026092 w 10000"/>
                <a:gd name="T25" fmla="*/ 10000333 h 5291"/>
                <a:gd name="T26" fmla="*/ 726428460 w 10000"/>
                <a:gd name="T27" fmla="*/ 10680928 h 5291"/>
                <a:gd name="T28" fmla="*/ 690177875 w 10000"/>
                <a:gd name="T29" fmla="*/ 11361522 h 5291"/>
                <a:gd name="T30" fmla="*/ 654580243 w 10000"/>
                <a:gd name="T31" fmla="*/ 11937865 h 5291"/>
                <a:gd name="T32" fmla="*/ 618982941 w 10000"/>
                <a:gd name="T33" fmla="*/ 12389289 h 5291"/>
                <a:gd name="T34" fmla="*/ 583385309 w 10000"/>
                <a:gd name="T35" fmla="*/ 12847630 h 5291"/>
                <a:gd name="T36" fmla="*/ 548223198 w 10000"/>
                <a:gd name="T37" fmla="*/ 13236553 h 5291"/>
                <a:gd name="T38" fmla="*/ 513496610 w 10000"/>
                <a:gd name="T39" fmla="*/ 13528225 h 5291"/>
                <a:gd name="T40" fmla="*/ 478552260 w 10000"/>
                <a:gd name="T41" fmla="*/ 13750479 h 5291"/>
                <a:gd name="T42" fmla="*/ 444043432 w 10000"/>
                <a:gd name="T43" fmla="*/ 13979649 h 5291"/>
                <a:gd name="T44" fmla="*/ 409970126 w 10000"/>
                <a:gd name="T45" fmla="*/ 14090734 h 5291"/>
                <a:gd name="T46" fmla="*/ 376005371 w 10000"/>
                <a:gd name="T47" fmla="*/ 14208820 h 5291"/>
                <a:gd name="T48" fmla="*/ 342367587 w 10000"/>
                <a:gd name="T49" fmla="*/ 14257404 h 5291"/>
                <a:gd name="T50" fmla="*/ 309056114 w 10000"/>
                <a:gd name="T51" fmla="*/ 14208820 h 5291"/>
                <a:gd name="T52" fmla="*/ 276180162 w 10000"/>
                <a:gd name="T53" fmla="*/ 14208820 h 5291"/>
                <a:gd name="T54" fmla="*/ 243630522 w 10000"/>
                <a:gd name="T55" fmla="*/ 14090734 h 5291"/>
                <a:gd name="T56" fmla="*/ 211516734 w 10000"/>
                <a:gd name="T57" fmla="*/ 13917148 h 5291"/>
                <a:gd name="T58" fmla="*/ 179947018 w 10000"/>
                <a:gd name="T59" fmla="*/ 13750479 h 5291"/>
                <a:gd name="T60" fmla="*/ 148921704 w 10000"/>
                <a:gd name="T61" fmla="*/ 13576809 h 5291"/>
                <a:gd name="T62" fmla="*/ 118114151 w 10000"/>
                <a:gd name="T63" fmla="*/ 13299055 h 5291"/>
                <a:gd name="T64" fmla="*/ 87741790 w 10000"/>
                <a:gd name="T65" fmla="*/ 13007383 h 5291"/>
                <a:gd name="T66" fmla="*/ 58022712 w 10000"/>
                <a:gd name="T67" fmla="*/ 12729628 h 5291"/>
                <a:gd name="T68" fmla="*/ 0 w 10000"/>
                <a:gd name="T69" fmla="*/ 11986533 h 5291"/>
                <a:gd name="T70" fmla="*/ 9253187 w 10000"/>
                <a:gd name="T71" fmla="*/ 1758395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147483646 h 2856"/>
                <a:gd name="T4" fmla="*/ 2147483646 w 7104"/>
                <a:gd name="T5" fmla="*/ 2147483646 h 2856"/>
                <a:gd name="T6" fmla="*/ 2147483646 w 7104"/>
                <a:gd name="T7" fmla="*/ 2520950 h 2856"/>
                <a:gd name="T8" fmla="*/ 2147483646 w 7104"/>
                <a:gd name="T9" fmla="*/ 2520950 h 2856"/>
                <a:gd name="T10" fmla="*/ 2147483646 w 7104"/>
                <a:gd name="T11" fmla="*/ 65524063 h 2856"/>
                <a:gd name="T12" fmla="*/ 2147483646 w 7104"/>
                <a:gd name="T13" fmla="*/ 126007813 h 2856"/>
                <a:gd name="T14" fmla="*/ 2147483646 w 7104"/>
                <a:gd name="T15" fmla="*/ 183972200 h 2856"/>
                <a:gd name="T16" fmla="*/ 2147483646 w 7104"/>
                <a:gd name="T17" fmla="*/ 234375325 h 2856"/>
                <a:gd name="T18" fmla="*/ 2147483646 w 7104"/>
                <a:gd name="T19" fmla="*/ 284778450 h 2856"/>
                <a:gd name="T20" fmla="*/ 2147483646 w 7104"/>
                <a:gd name="T21" fmla="*/ 332660625 h 2856"/>
                <a:gd name="T22" fmla="*/ 2147483646 w 7104"/>
                <a:gd name="T23" fmla="*/ 372983125 h 2856"/>
                <a:gd name="T24" fmla="*/ 2147483646 w 7104"/>
                <a:gd name="T25" fmla="*/ 410786263 h 2856"/>
                <a:gd name="T26" fmla="*/ 2147483646 w 7104"/>
                <a:gd name="T27" fmla="*/ 446068450 h 2856"/>
                <a:gd name="T28" fmla="*/ 2147483646 w 7104"/>
                <a:gd name="T29" fmla="*/ 476310325 h 2856"/>
                <a:gd name="T30" fmla="*/ 2147483646 w 7104"/>
                <a:gd name="T31" fmla="*/ 506552200 h 2856"/>
                <a:gd name="T32" fmla="*/ 2147483646 w 7104"/>
                <a:gd name="T33" fmla="*/ 531753763 h 2856"/>
                <a:gd name="T34" fmla="*/ 2147483646 w 7104"/>
                <a:gd name="T35" fmla="*/ 551915013 h 2856"/>
                <a:gd name="T36" fmla="*/ 2147483646 w 7104"/>
                <a:gd name="T37" fmla="*/ 572076263 h 2856"/>
                <a:gd name="T38" fmla="*/ 2147483646 w 7104"/>
                <a:gd name="T39" fmla="*/ 589716563 h 2856"/>
                <a:gd name="T40" fmla="*/ 2147483646 w 7104"/>
                <a:gd name="T41" fmla="*/ 602318138 h 2856"/>
                <a:gd name="T42" fmla="*/ 2147483646 w 7104"/>
                <a:gd name="T43" fmla="*/ 612398763 h 2856"/>
                <a:gd name="T44" fmla="*/ 2147483646 w 7104"/>
                <a:gd name="T45" fmla="*/ 622479388 h 2856"/>
                <a:gd name="T46" fmla="*/ 2147483646 w 7104"/>
                <a:gd name="T47" fmla="*/ 627519700 h 2856"/>
                <a:gd name="T48" fmla="*/ 2147483646 w 7104"/>
                <a:gd name="T49" fmla="*/ 632560013 h 2856"/>
                <a:gd name="T50" fmla="*/ 2147483646 w 7104"/>
                <a:gd name="T51" fmla="*/ 635079375 h 2856"/>
                <a:gd name="T52" fmla="*/ 2147483646 w 7104"/>
                <a:gd name="T53" fmla="*/ 632560013 h 2856"/>
                <a:gd name="T54" fmla="*/ 2147483646 w 7104"/>
                <a:gd name="T55" fmla="*/ 632560013 h 2856"/>
                <a:gd name="T56" fmla="*/ 2147483646 w 7104"/>
                <a:gd name="T57" fmla="*/ 627519700 h 2856"/>
                <a:gd name="T58" fmla="*/ 2147483646 w 7104"/>
                <a:gd name="T59" fmla="*/ 619958438 h 2856"/>
                <a:gd name="T60" fmla="*/ 2147483646 w 7104"/>
                <a:gd name="T61" fmla="*/ 612398763 h 2856"/>
                <a:gd name="T62" fmla="*/ 2147483646 w 7104"/>
                <a:gd name="T63" fmla="*/ 604837500 h 2856"/>
                <a:gd name="T64" fmla="*/ 2147483646 w 7104"/>
                <a:gd name="T65" fmla="*/ 592237513 h 2856"/>
                <a:gd name="T66" fmla="*/ 2147483646 w 7104"/>
                <a:gd name="T67" fmla="*/ 579635938 h 2856"/>
                <a:gd name="T68" fmla="*/ 2147483646 w 7104"/>
                <a:gd name="T69" fmla="*/ 567035950 h 2856"/>
                <a:gd name="T70" fmla="*/ 2147483646 w 7104"/>
                <a:gd name="T71" fmla="*/ 534273125 h 2856"/>
                <a:gd name="T72" fmla="*/ 2147483646 w 7104"/>
                <a:gd name="T73" fmla="*/ 498990938 h 2856"/>
                <a:gd name="T74" fmla="*/ 2147483646 w 7104"/>
                <a:gd name="T75" fmla="*/ 461189388 h 2856"/>
                <a:gd name="T76" fmla="*/ 2147483646 w 7104"/>
                <a:gd name="T77" fmla="*/ 420866888 h 2856"/>
                <a:gd name="T78" fmla="*/ 2147483646 w 7104"/>
                <a:gd name="T79" fmla="*/ 378023438 h 2856"/>
                <a:gd name="T80" fmla="*/ 2147483646 w 7104"/>
                <a:gd name="T81" fmla="*/ 332660625 h 2856"/>
                <a:gd name="T82" fmla="*/ 2147483646 w 7104"/>
                <a:gd name="T83" fmla="*/ 287297813 h 2856"/>
                <a:gd name="T84" fmla="*/ 1978323450 w 7104"/>
                <a:gd name="T85" fmla="*/ 241935000 h 2856"/>
                <a:gd name="T86" fmla="*/ 1580138763 w 7104"/>
                <a:gd name="T87" fmla="*/ 199093138 h 2856"/>
                <a:gd name="T88" fmla="*/ 1227316888 w 7104"/>
                <a:gd name="T89" fmla="*/ 158770638 h 2856"/>
                <a:gd name="T90" fmla="*/ 909777200 w 7104"/>
                <a:gd name="T91" fmla="*/ 120967500 h 2856"/>
                <a:gd name="T92" fmla="*/ 640119688 w 7104"/>
                <a:gd name="T93" fmla="*/ 88206263 h 2856"/>
                <a:gd name="T94" fmla="*/ 415826575 w 7104"/>
                <a:gd name="T95" fmla="*/ 57964388 h 2856"/>
                <a:gd name="T96" fmla="*/ 105846563 w 7104"/>
                <a:gd name="T97" fmla="*/ 15120938 h 2856"/>
                <a:gd name="T98" fmla="*/ 0 w 7104"/>
                <a:gd name="T99" fmla="*/ 0 h 2856"/>
                <a:gd name="T100" fmla="*/ 0 w 7104"/>
                <a:gd name="T101" fmla="*/ 0 h 28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0310-E9A3-458B-A286-F07B70F46707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F933A-7DDF-490A-B065-9CA89D292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8490951" y="2714874"/>
              <a:ext cx="3299407" cy="440924"/>
            </a:xfrm>
            <a:custGeom>
              <a:avLst/>
              <a:gdLst>
                <a:gd name="T0" fmla="*/ 9253187 w 10000"/>
                <a:gd name="T1" fmla="*/ 17583959 h 5291"/>
                <a:gd name="T2" fmla="*/ 1084036337 w 10000"/>
                <a:gd name="T3" fmla="*/ 36744278 h 5291"/>
                <a:gd name="T4" fmla="*/ 1088608655 w 10000"/>
                <a:gd name="T5" fmla="*/ 0 h 5291"/>
                <a:gd name="T6" fmla="*/ 1088608655 w 10000"/>
                <a:gd name="T7" fmla="*/ 0 h 5291"/>
                <a:gd name="T8" fmla="*/ 1052358070 w 10000"/>
                <a:gd name="T9" fmla="*/ 1416690 h 5291"/>
                <a:gd name="T10" fmla="*/ 1016107156 w 10000"/>
                <a:gd name="T11" fmla="*/ 2777880 h 5291"/>
                <a:gd name="T12" fmla="*/ 979856571 w 10000"/>
                <a:gd name="T13" fmla="*/ 4097318 h 5291"/>
                <a:gd name="T14" fmla="*/ 943497106 w 10000"/>
                <a:gd name="T15" fmla="*/ 5229337 h 5291"/>
                <a:gd name="T16" fmla="*/ 907137641 w 10000"/>
                <a:gd name="T17" fmla="*/ 6368273 h 5291"/>
                <a:gd name="T18" fmla="*/ 870778176 w 10000"/>
                <a:gd name="T19" fmla="*/ 7437707 h 5291"/>
                <a:gd name="T20" fmla="*/ 834853902 w 10000"/>
                <a:gd name="T21" fmla="*/ 8347472 h 5291"/>
                <a:gd name="T22" fmla="*/ 798276676 w 10000"/>
                <a:gd name="T23" fmla="*/ 9201736 h 5291"/>
                <a:gd name="T24" fmla="*/ 762026092 w 10000"/>
                <a:gd name="T25" fmla="*/ 10000333 h 5291"/>
                <a:gd name="T26" fmla="*/ 726428460 w 10000"/>
                <a:gd name="T27" fmla="*/ 10680928 h 5291"/>
                <a:gd name="T28" fmla="*/ 690177875 w 10000"/>
                <a:gd name="T29" fmla="*/ 11361522 h 5291"/>
                <a:gd name="T30" fmla="*/ 654580243 w 10000"/>
                <a:gd name="T31" fmla="*/ 11937865 h 5291"/>
                <a:gd name="T32" fmla="*/ 618982941 w 10000"/>
                <a:gd name="T33" fmla="*/ 12389289 h 5291"/>
                <a:gd name="T34" fmla="*/ 583385309 w 10000"/>
                <a:gd name="T35" fmla="*/ 12847630 h 5291"/>
                <a:gd name="T36" fmla="*/ 548223198 w 10000"/>
                <a:gd name="T37" fmla="*/ 13236553 h 5291"/>
                <a:gd name="T38" fmla="*/ 513496610 w 10000"/>
                <a:gd name="T39" fmla="*/ 13528225 h 5291"/>
                <a:gd name="T40" fmla="*/ 478552260 w 10000"/>
                <a:gd name="T41" fmla="*/ 13750479 h 5291"/>
                <a:gd name="T42" fmla="*/ 444043432 w 10000"/>
                <a:gd name="T43" fmla="*/ 13979649 h 5291"/>
                <a:gd name="T44" fmla="*/ 409970126 w 10000"/>
                <a:gd name="T45" fmla="*/ 14090734 h 5291"/>
                <a:gd name="T46" fmla="*/ 376005371 w 10000"/>
                <a:gd name="T47" fmla="*/ 14208820 h 5291"/>
                <a:gd name="T48" fmla="*/ 342367587 w 10000"/>
                <a:gd name="T49" fmla="*/ 14257404 h 5291"/>
                <a:gd name="T50" fmla="*/ 309056114 w 10000"/>
                <a:gd name="T51" fmla="*/ 14208820 h 5291"/>
                <a:gd name="T52" fmla="*/ 276180162 w 10000"/>
                <a:gd name="T53" fmla="*/ 14208820 h 5291"/>
                <a:gd name="T54" fmla="*/ 243630522 w 10000"/>
                <a:gd name="T55" fmla="*/ 14090734 h 5291"/>
                <a:gd name="T56" fmla="*/ 211516734 w 10000"/>
                <a:gd name="T57" fmla="*/ 13917148 h 5291"/>
                <a:gd name="T58" fmla="*/ 179947018 w 10000"/>
                <a:gd name="T59" fmla="*/ 13750479 h 5291"/>
                <a:gd name="T60" fmla="*/ 148921704 w 10000"/>
                <a:gd name="T61" fmla="*/ 13576809 h 5291"/>
                <a:gd name="T62" fmla="*/ 118114151 w 10000"/>
                <a:gd name="T63" fmla="*/ 13299055 h 5291"/>
                <a:gd name="T64" fmla="*/ 87741790 w 10000"/>
                <a:gd name="T65" fmla="*/ 13007383 h 5291"/>
                <a:gd name="T66" fmla="*/ 58022712 w 10000"/>
                <a:gd name="T67" fmla="*/ 12729628 h 5291"/>
                <a:gd name="T68" fmla="*/ 0 w 10000"/>
                <a:gd name="T69" fmla="*/ 11986533 h 5291"/>
                <a:gd name="T70" fmla="*/ 9253187 w 10000"/>
                <a:gd name="T71" fmla="*/ 1758395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1633194231 h 7946"/>
                <a:gd name="T4" fmla="*/ 2147483646 w 10000"/>
                <a:gd name="T5" fmla="*/ 1633399617 h 7946"/>
                <a:gd name="T6" fmla="*/ 2147483646 w 10000"/>
                <a:gd name="T7" fmla="*/ 822449 h 7946"/>
                <a:gd name="T8" fmla="*/ 2147483646 w 10000"/>
                <a:gd name="T9" fmla="*/ 822449 h 7946"/>
                <a:gd name="T10" fmla="*/ 2147483646 w 10000"/>
                <a:gd name="T11" fmla="*/ 18705965 h 7946"/>
                <a:gd name="T12" fmla="*/ 2147483646 w 10000"/>
                <a:gd name="T13" fmla="*/ 35973323 h 7946"/>
                <a:gd name="T14" fmla="*/ 2147483646 w 10000"/>
                <a:gd name="T15" fmla="*/ 52624071 h 7946"/>
                <a:gd name="T16" fmla="*/ 2147483646 w 10000"/>
                <a:gd name="T17" fmla="*/ 67013310 h 7946"/>
                <a:gd name="T18" fmla="*/ 2147483646 w 10000"/>
                <a:gd name="T19" fmla="*/ 81402549 h 7946"/>
                <a:gd name="T20" fmla="*/ 2147483646 w 10000"/>
                <a:gd name="T21" fmla="*/ 94969791 h 7946"/>
                <a:gd name="T22" fmla="*/ 2147483646 w 10000"/>
                <a:gd name="T23" fmla="*/ 106481364 h 7946"/>
                <a:gd name="T24" fmla="*/ 2147483646 w 10000"/>
                <a:gd name="T25" fmla="*/ 117376325 h 7946"/>
                <a:gd name="T26" fmla="*/ 2147483646 w 10000"/>
                <a:gd name="T27" fmla="*/ 127448838 h 7946"/>
                <a:gd name="T28" fmla="*/ 2147483646 w 10000"/>
                <a:gd name="T29" fmla="*/ 136082290 h 7946"/>
                <a:gd name="T30" fmla="*/ 2147483646 w 10000"/>
                <a:gd name="T31" fmla="*/ 144716196 h 7946"/>
                <a:gd name="T32" fmla="*/ 2147483646 w 10000"/>
                <a:gd name="T33" fmla="*/ 151910589 h 7946"/>
                <a:gd name="T34" fmla="*/ 2147483646 w 10000"/>
                <a:gd name="T35" fmla="*/ 157666375 h 7946"/>
                <a:gd name="T36" fmla="*/ 2147483646 w 10000"/>
                <a:gd name="T37" fmla="*/ 163422161 h 7946"/>
                <a:gd name="T38" fmla="*/ 2147483646 w 10000"/>
                <a:gd name="T39" fmla="*/ 168355498 h 7946"/>
                <a:gd name="T40" fmla="*/ 2147483646 w 10000"/>
                <a:gd name="T41" fmla="*/ 172055614 h 7946"/>
                <a:gd name="T42" fmla="*/ 2147483646 w 10000"/>
                <a:gd name="T43" fmla="*/ 174933734 h 7946"/>
                <a:gd name="T44" fmla="*/ 2147483646 w 10000"/>
                <a:gd name="T45" fmla="*/ 177811400 h 7946"/>
                <a:gd name="T46" fmla="*/ 2147483646 w 10000"/>
                <a:gd name="T47" fmla="*/ 179250460 h 7946"/>
                <a:gd name="T48" fmla="*/ 2147483646 w 10000"/>
                <a:gd name="T49" fmla="*/ 180689520 h 7946"/>
                <a:gd name="T50" fmla="*/ 2147483646 w 10000"/>
                <a:gd name="T51" fmla="*/ 181306130 h 7946"/>
                <a:gd name="T52" fmla="*/ 2147483646 w 10000"/>
                <a:gd name="T53" fmla="*/ 180689520 h 7946"/>
                <a:gd name="T54" fmla="*/ 2147483646 w 10000"/>
                <a:gd name="T55" fmla="*/ 180689520 h 7946"/>
                <a:gd name="T56" fmla="*/ 2147483646 w 10000"/>
                <a:gd name="T57" fmla="*/ 179250460 h 7946"/>
                <a:gd name="T58" fmla="*/ 2147483646 w 10000"/>
                <a:gd name="T59" fmla="*/ 176989404 h 7946"/>
                <a:gd name="T60" fmla="*/ 2147483646 w 10000"/>
                <a:gd name="T61" fmla="*/ 174933734 h 7946"/>
                <a:gd name="T62" fmla="*/ 2147483646 w 10000"/>
                <a:gd name="T63" fmla="*/ 172672678 h 7946"/>
                <a:gd name="T64" fmla="*/ 2147483646 w 10000"/>
                <a:gd name="T65" fmla="*/ 169177947 h 7946"/>
                <a:gd name="T66" fmla="*/ 2147483646 w 10000"/>
                <a:gd name="T67" fmla="*/ 165477832 h 7946"/>
                <a:gd name="T68" fmla="*/ 2147483646 w 10000"/>
                <a:gd name="T69" fmla="*/ 161983101 h 7946"/>
                <a:gd name="T70" fmla="*/ 2147483646 w 10000"/>
                <a:gd name="T71" fmla="*/ 152527199 h 7946"/>
                <a:gd name="T72" fmla="*/ 2147483646 w 10000"/>
                <a:gd name="T73" fmla="*/ 142454687 h 7946"/>
                <a:gd name="T74" fmla="*/ 2147483646 w 10000"/>
                <a:gd name="T75" fmla="*/ 131765564 h 7946"/>
                <a:gd name="T76" fmla="*/ 2147483646 w 10000"/>
                <a:gd name="T77" fmla="*/ 120253992 h 7946"/>
                <a:gd name="T78" fmla="*/ 2147483646 w 10000"/>
                <a:gd name="T79" fmla="*/ 107920423 h 7946"/>
                <a:gd name="T80" fmla="*/ 2047667065 w 10000"/>
                <a:gd name="T81" fmla="*/ 94969791 h 7946"/>
                <a:gd name="T82" fmla="*/ 1713172322 w 10000"/>
                <a:gd name="T83" fmla="*/ 82019613 h 7946"/>
                <a:gd name="T84" fmla="*/ 1405386318 w 10000"/>
                <a:gd name="T85" fmla="*/ 69068980 h 7946"/>
                <a:gd name="T86" fmla="*/ 1123036941 w 10000"/>
                <a:gd name="T87" fmla="*/ 56940798 h 7946"/>
                <a:gd name="T88" fmla="*/ 872483630 w 10000"/>
                <a:gd name="T89" fmla="*/ 45429225 h 7946"/>
                <a:gd name="T90" fmla="*/ 646095960 w 10000"/>
                <a:gd name="T91" fmla="*/ 34534717 h 7946"/>
                <a:gd name="T92" fmla="*/ 455319567 w 10000"/>
                <a:gd name="T93" fmla="*/ 25284201 h 7946"/>
                <a:gd name="T94" fmla="*/ 295067126 w 10000"/>
                <a:gd name="T95" fmla="*/ 16650748 h 7946"/>
                <a:gd name="T96" fmla="*/ 75038895 w 10000"/>
                <a:gd name="T97" fmla="*/ 4316726 h 7946"/>
                <a:gd name="T98" fmla="*/ 0 w 10000"/>
                <a:gd name="T99" fmla="*/ 0 h 7946"/>
                <a:gd name="T100" fmla="*/ 0 w 10000"/>
                <a:gd name="T101" fmla="*/ 0 h 79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45BA3-1717-4F52-84AE-DCF72925EC9E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94D2F-1F26-4B78-8733-E3BFFA20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89932">
              <a:off x="8490951" y="4185117"/>
              <a:ext cx="3299407" cy="440924"/>
            </a:xfrm>
            <a:custGeom>
              <a:avLst/>
              <a:gdLst>
                <a:gd name="T0" fmla="*/ 9253187 w 10000"/>
                <a:gd name="T1" fmla="*/ 17583959 h 5291"/>
                <a:gd name="T2" fmla="*/ 1084036337 w 10000"/>
                <a:gd name="T3" fmla="*/ 36744278 h 5291"/>
                <a:gd name="T4" fmla="*/ 1088608655 w 10000"/>
                <a:gd name="T5" fmla="*/ 0 h 5291"/>
                <a:gd name="T6" fmla="*/ 1088608655 w 10000"/>
                <a:gd name="T7" fmla="*/ 0 h 5291"/>
                <a:gd name="T8" fmla="*/ 1052358070 w 10000"/>
                <a:gd name="T9" fmla="*/ 1416690 h 5291"/>
                <a:gd name="T10" fmla="*/ 1016107156 w 10000"/>
                <a:gd name="T11" fmla="*/ 2777880 h 5291"/>
                <a:gd name="T12" fmla="*/ 979856571 w 10000"/>
                <a:gd name="T13" fmla="*/ 4097318 h 5291"/>
                <a:gd name="T14" fmla="*/ 943497106 w 10000"/>
                <a:gd name="T15" fmla="*/ 5229337 h 5291"/>
                <a:gd name="T16" fmla="*/ 907137641 w 10000"/>
                <a:gd name="T17" fmla="*/ 6368273 h 5291"/>
                <a:gd name="T18" fmla="*/ 870778176 w 10000"/>
                <a:gd name="T19" fmla="*/ 7437707 h 5291"/>
                <a:gd name="T20" fmla="*/ 834853902 w 10000"/>
                <a:gd name="T21" fmla="*/ 8347472 h 5291"/>
                <a:gd name="T22" fmla="*/ 798276676 w 10000"/>
                <a:gd name="T23" fmla="*/ 9201736 h 5291"/>
                <a:gd name="T24" fmla="*/ 762026092 w 10000"/>
                <a:gd name="T25" fmla="*/ 10000333 h 5291"/>
                <a:gd name="T26" fmla="*/ 726428460 w 10000"/>
                <a:gd name="T27" fmla="*/ 10680928 h 5291"/>
                <a:gd name="T28" fmla="*/ 690177875 w 10000"/>
                <a:gd name="T29" fmla="*/ 11361522 h 5291"/>
                <a:gd name="T30" fmla="*/ 654580243 w 10000"/>
                <a:gd name="T31" fmla="*/ 11937865 h 5291"/>
                <a:gd name="T32" fmla="*/ 618982941 w 10000"/>
                <a:gd name="T33" fmla="*/ 12389289 h 5291"/>
                <a:gd name="T34" fmla="*/ 583385309 w 10000"/>
                <a:gd name="T35" fmla="*/ 12847630 h 5291"/>
                <a:gd name="T36" fmla="*/ 548223198 w 10000"/>
                <a:gd name="T37" fmla="*/ 13236553 h 5291"/>
                <a:gd name="T38" fmla="*/ 513496610 w 10000"/>
                <a:gd name="T39" fmla="*/ 13528225 h 5291"/>
                <a:gd name="T40" fmla="*/ 478552260 w 10000"/>
                <a:gd name="T41" fmla="*/ 13750479 h 5291"/>
                <a:gd name="T42" fmla="*/ 444043432 w 10000"/>
                <a:gd name="T43" fmla="*/ 13979649 h 5291"/>
                <a:gd name="T44" fmla="*/ 409970126 w 10000"/>
                <a:gd name="T45" fmla="*/ 14090734 h 5291"/>
                <a:gd name="T46" fmla="*/ 376005371 w 10000"/>
                <a:gd name="T47" fmla="*/ 14208820 h 5291"/>
                <a:gd name="T48" fmla="*/ 342367587 w 10000"/>
                <a:gd name="T49" fmla="*/ 14257404 h 5291"/>
                <a:gd name="T50" fmla="*/ 309056114 w 10000"/>
                <a:gd name="T51" fmla="*/ 14208820 h 5291"/>
                <a:gd name="T52" fmla="*/ 276180162 w 10000"/>
                <a:gd name="T53" fmla="*/ 14208820 h 5291"/>
                <a:gd name="T54" fmla="*/ 243630522 w 10000"/>
                <a:gd name="T55" fmla="*/ 14090734 h 5291"/>
                <a:gd name="T56" fmla="*/ 211516734 w 10000"/>
                <a:gd name="T57" fmla="*/ 13917148 h 5291"/>
                <a:gd name="T58" fmla="*/ 179947018 w 10000"/>
                <a:gd name="T59" fmla="*/ 13750479 h 5291"/>
                <a:gd name="T60" fmla="*/ 148921704 w 10000"/>
                <a:gd name="T61" fmla="*/ 13576809 h 5291"/>
                <a:gd name="T62" fmla="*/ 118114151 w 10000"/>
                <a:gd name="T63" fmla="*/ 13299055 h 5291"/>
                <a:gd name="T64" fmla="*/ 87741790 w 10000"/>
                <a:gd name="T65" fmla="*/ 13007383 h 5291"/>
                <a:gd name="T66" fmla="*/ 58022712 w 10000"/>
                <a:gd name="T67" fmla="*/ 12729628 h 5291"/>
                <a:gd name="T68" fmla="*/ 0 w 10000"/>
                <a:gd name="T69" fmla="*/ 11986533 h 5291"/>
                <a:gd name="T70" fmla="*/ 9253187 w 10000"/>
                <a:gd name="T71" fmla="*/ 1758395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680229833 h 8000"/>
                <a:gd name="T4" fmla="*/ 2147483646 w 10000"/>
                <a:gd name="T5" fmla="*/ 682790192 h 8000"/>
                <a:gd name="T6" fmla="*/ 2147483646 w 10000"/>
                <a:gd name="T7" fmla="*/ 597437 h 8000"/>
                <a:gd name="T8" fmla="*/ 2147483646 w 10000"/>
                <a:gd name="T9" fmla="*/ 597437 h 8000"/>
                <a:gd name="T10" fmla="*/ 2147483646 w 10000"/>
                <a:gd name="T11" fmla="*/ 13314514 h 8000"/>
                <a:gd name="T12" fmla="*/ 2147483646 w 10000"/>
                <a:gd name="T13" fmla="*/ 25433862 h 8000"/>
                <a:gd name="T14" fmla="*/ 2147483646 w 10000"/>
                <a:gd name="T15" fmla="*/ 37297292 h 8000"/>
                <a:gd name="T16" fmla="*/ 2147483646 w 10000"/>
                <a:gd name="T17" fmla="*/ 47454009 h 8000"/>
                <a:gd name="T18" fmla="*/ 2147483646 w 10000"/>
                <a:gd name="T19" fmla="*/ 57695741 h 8000"/>
                <a:gd name="T20" fmla="*/ 2147483646 w 10000"/>
                <a:gd name="T21" fmla="*/ 67254729 h 8000"/>
                <a:gd name="T22" fmla="*/ 2147483646 w 10000"/>
                <a:gd name="T23" fmla="*/ 75448231 h 8000"/>
                <a:gd name="T24" fmla="*/ 2147483646 w 10000"/>
                <a:gd name="T25" fmla="*/ 83214910 h 8000"/>
                <a:gd name="T26" fmla="*/ 2147483646 w 10000"/>
                <a:gd name="T27" fmla="*/ 90299137 h 8000"/>
                <a:gd name="T28" fmla="*/ 2147483646 w 10000"/>
                <a:gd name="T29" fmla="*/ 96444117 h 8000"/>
                <a:gd name="T30" fmla="*/ 2147483646 w 10000"/>
                <a:gd name="T31" fmla="*/ 102589098 h 8000"/>
                <a:gd name="T32" fmla="*/ 2147483646 w 10000"/>
                <a:gd name="T33" fmla="*/ 107710110 h 8000"/>
                <a:gd name="T34" fmla="*/ 2147483646 w 10000"/>
                <a:gd name="T35" fmla="*/ 111721554 h 8000"/>
                <a:gd name="T36" fmla="*/ 2147483646 w 10000"/>
                <a:gd name="T37" fmla="*/ 115903612 h 8000"/>
                <a:gd name="T38" fmla="*/ 2147483646 w 10000"/>
                <a:gd name="T39" fmla="*/ 119402926 h 8000"/>
                <a:gd name="T40" fmla="*/ 2147483646 w 10000"/>
                <a:gd name="T41" fmla="*/ 121877980 h 8000"/>
                <a:gd name="T42" fmla="*/ 2147483646 w 10000"/>
                <a:gd name="T43" fmla="*/ 124011808 h 8000"/>
                <a:gd name="T44" fmla="*/ 2147483646 w 10000"/>
                <a:gd name="T45" fmla="*/ 126060037 h 8000"/>
                <a:gd name="T46" fmla="*/ 2147483646 w 10000"/>
                <a:gd name="T47" fmla="*/ 126998992 h 8000"/>
                <a:gd name="T48" fmla="*/ 2147483646 w 10000"/>
                <a:gd name="T49" fmla="*/ 128023252 h 8000"/>
                <a:gd name="T50" fmla="*/ 2147483646 w 10000"/>
                <a:gd name="T51" fmla="*/ 128535383 h 8000"/>
                <a:gd name="T52" fmla="*/ 2147483646 w 10000"/>
                <a:gd name="T53" fmla="*/ 128023252 h 8000"/>
                <a:gd name="T54" fmla="*/ 2147483646 w 10000"/>
                <a:gd name="T55" fmla="*/ 128023252 h 8000"/>
                <a:gd name="T56" fmla="*/ 2147483646 w 10000"/>
                <a:gd name="T57" fmla="*/ 126998992 h 8000"/>
                <a:gd name="T58" fmla="*/ 2147483646 w 10000"/>
                <a:gd name="T59" fmla="*/ 125462600 h 8000"/>
                <a:gd name="T60" fmla="*/ 2147483646 w 10000"/>
                <a:gd name="T61" fmla="*/ 124011808 h 8000"/>
                <a:gd name="T62" fmla="*/ 2147483646 w 10000"/>
                <a:gd name="T63" fmla="*/ 122390110 h 8000"/>
                <a:gd name="T64" fmla="*/ 2147483646 w 10000"/>
                <a:gd name="T65" fmla="*/ 119915057 h 8000"/>
                <a:gd name="T66" fmla="*/ 2147483646 w 10000"/>
                <a:gd name="T67" fmla="*/ 117269098 h 8000"/>
                <a:gd name="T68" fmla="*/ 2147483646 w 10000"/>
                <a:gd name="T69" fmla="*/ 114879351 h 8000"/>
                <a:gd name="T70" fmla="*/ 2147483646 w 10000"/>
                <a:gd name="T71" fmla="*/ 108136934 h 8000"/>
                <a:gd name="T72" fmla="*/ 2147483646 w 10000"/>
                <a:gd name="T73" fmla="*/ 100967692 h 8000"/>
                <a:gd name="T74" fmla="*/ 2147483646 w 10000"/>
                <a:gd name="T75" fmla="*/ 93456933 h 8000"/>
                <a:gd name="T76" fmla="*/ 2147483646 w 10000"/>
                <a:gd name="T77" fmla="*/ 85178125 h 8000"/>
                <a:gd name="T78" fmla="*/ 2147483646 w 10000"/>
                <a:gd name="T79" fmla="*/ 76557799 h 8000"/>
                <a:gd name="T80" fmla="*/ 2047667065 w 10000"/>
                <a:gd name="T81" fmla="*/ 67254729 h 8000"/>
                <a:gd name="T82" fmla="*/ 1713172322 w 10000"/>
                <a:gd name="T83" fmla="*/ 58122565 h 8000"/>
                <a:gd name="T84" fmla="*/ 1405386318 w 10000"/>
                <a:gd name="T85" fmla="*/ 48990108 h 8000"/>
                <a:gd name="T86" fmla="*/ 1123036941 w 10000"/>
                <a:gd name="T87" fmla="*/ 40370074 h 8000"/>
                <a:gd name="T88" fmla="*/ 872483630 w 10000"/>
                <a:gd name="T89" fmla="*/ 32176572 h 8000"/>
                <a:gd name="T90" fmla="*/ 646095960 w 10000"/>
                <a:gd name="T91" fmla="*/ 24409894 h 8000"/>
                <a:gd name="T92" fmla="*/ 455319567 w 10000"/>
                <a:gd name="T93" fmla="*/ 17923103 h 8000"/>
                <a:gd name="T94" fmla="*/ 295067126 w 10000"/>
                <a:gd name="T95" fmla="*/ 11778123 h 8000"/>
                <a:gd name="T96" fmla="*/ 75038895 w 10000"/>
                <a:gd name="T97" fmla="*/ 2987184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31"/>
          <p:cNvSpPr txBox="1">
            <a:spLocks noChangeArrowheads="1"/>
          </p:cNvSpPr>
          <p:nvPr/>
        </p:nvSpPr>
        <p:spPr bwMode="gray">
          <a:xfrm>
            <a:off x="881063" y="608013"/>
            <a:ext cx="801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600" smtClean="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gray">
          <a:xfrm>
            <a:off x="9883775" y="2613025"/>
            <a:ext cx="654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600" smtClean="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55809-7BF5-4096-900F-41C30B51B345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FECA9-5BBD-4E5B-A7AB-BFB2CC534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8490951" y="4193583"/>
              <a:ext cx="3299407" cy="440924"/>
            </a:xfrm>
            <a:custGeom>
              <a:avLst/>
              <a:gdLst>
                <a:gd name="T0" fmla="*/ 9253187 w 10000"/>
                <a:gd name="T1" fmla="*/ 17583959 h 5291"/>
                <a:gd name="T2" fmla="*/ 1084036337 w 10000"/>
                <a:gd name="T3" fmla="*/ 36744278 h 5291"/>
                <a:gd name="T4" fmla="*/ 1088608655 w 10000"/>
                <a:gd name="T5" fmla="*/ 0 h 5291"/>
                <a:gd name="T6" fmla="*/ 1088608655 w 10000"/>
                <a:gd name="T7" fmla="*/ 0 h 5291"/>
                <a:gd name="T8" fmla="*/ 1052358070 w 10000"/>
                <a:gd name="T9" fmla="*/ 1416690 h 5291"/>
                <a:gd name="T10" fmla="*/ 1016107156 w 10000"/>
                <a:gd name="T11" fmla="*/ 2777880 h 5291"/>
                <a:gd name="T12" fmla="*/ 979856571 w 10000"/>
                <a:gd name="T13" fmla="*/ 4097318 h 5291"/>
                <a:gd name="T14" fmla="*/ 943497106 w 10000"/>
                <a:gd name="T15" fmla="*/ 5229337 h 5291"/>
                <a:gd name="T16" fmla="*/ 907137641 w 10000"/>
                <a:gd name="T17" fmla="*/ 6368273 h 5291"/>
                <a:gd name="T18" fmla="*/ 870778176 w 10000"/>
                <a:gd name="T19" fmla="*/ 7437707 h 5291"/>
                <a:gd name="T20" fmla="*/ 834853902 w 10000"/>
                <a:gd name="T21" fmla="*/ 8347472 h 5291"/>
                <a:gd name="T22" fmla="*/ 798276676 w 10000"/>
                <a:gd name="T23" fmla="*/ 9201736 h 5291"/>
                <a:gd name="T24" fmla="*/ 762026092 w 10000"/>
                <a:gd name="T25" fmla="*/ 10000333 h 5291"/>
                <a:gd name="T26" fmla="*/ 726428460 w 10000"/>
                <a:gd name="T27" fmla="*/ 10680928 h 5291"/>
                <a:gd name="T28" fmla="*/ 690177875 w 10000"/>
                <a:gd name="T29" fmla="*/ 11361522 h 5291"/>
                <a:gd name="T30" fmla="*/ 654580243 w 10000"/>
                <a:gd name="T31" fmla="*/ 11937865 h 5291"/>
                <a:gd name="T32" fmla="*/ 618982941 w 10000"/>
                <a:gd name="T33" fmla="*/ 12389289 h 5291"/>
                <a:gd name="T34" fmla="*/ 583385309 w 10000"/>
                <a:gd name="T35" fmla="*/ 12847630 h 5291"/>
                <a:gd name="T36" fmla="*/ 548223198 w 10000"/>
                <a:gd name="T37" fmla="*/ 13236553 h 5291"/>
                <a:gd name="T38" fmla="*/ 513496610 w 10000"/>
                <a:gd name="T39" fmla="*/ 13528225 h 5291"/>
                <a:gd name="T40" fmla="*/ 478552260 w 10000"/>
                <a:gd name="T41" fmla="*/ 13750479 h 5291"/>
                <a:gd name="T42" fmla="*/ 444043432 w 10000"/>
                <a:gd name="T43" fmla="*/ 13979649 h 5291"/>
                <a:gd name="T44" fmla="*/ 409970126 w 10000"/>
                <a:gd name="T45" fmla="*/ 14090734 h 5291"/>
                <a:gd name="T46" fmla="*/ 376005371 w 10000"/>
                <a:gd name="T47" fmla="*/ 14208820 h 5291"/>
                <a:gd name="T48" fmla="*/ 342367587 w 10000"/>
                <a:gd name="T49" fmla="*/ 14257404 h 5291"/>
                <a:gd name="T50" fmla="*/ 309056114 w 10000"/>
                <a:gd name="T51" fmla="*/ 14208820 h 5291"/>
                <a:gd name="T52" fmla="*/ 276180162 w 10000"/>
                <a:gd name="T53" fmla="*/ 14208820 h 5291"/>
                <a:gd name="T54" fmla="*/ 243630522 w 10000"/>
                <a:gd name="T55" fmla="*/ 14090734 h 5291"/>
                <a:gd name="T56" fmla="*/ 211516734 w 10000"/>
                <a:gd name="T57" fmla="*/ 13917148 h 5291"/>
                <a:gd name="T58" fmla="*/ 179947018 w 10000"/>
                <a:gd name="T59" fmla="*/ 13750479 h 5291"/>
                <a:gd name="T60" fmla="*/ 148921704 w 10000"/>
                <a:gd name="T61" fmla="*/ 13576809 h 5291"/>
                <a:gd name="T62" fmla="*/ 118114151 w 10000"/>
                <a:gd name="T63" fmla="*/ 13299055 h 5291"/>
                <a:gd name="T64" fmla="*/ 87741790 w 10000"/>
                <a:gd name="T65" fmla="*/ 13007383 h 5291"/>
                <a:gd name="T66" fmla="*/ 58022712 w 10000"/>
                <a:gd name="T67" fmla="*/ 12729628 h 5291"/>
                <a:gd name="T68" fmla="*/ 0 w 10000"/>
                <a:gd name="T69" fmla="*/ 11986533 h 5291"/>
                <a:gd name="T70" fmla="*/ 9253187 w 10000"/>
                <a:gd name="T71" fmla="*/ 1758395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680229833 h 8000"/>
                <a:gd name="T4" fmla="*/ 2147483646 w 10000"/>
                <a:gd name="T5" fmla="*/ 682790192 h 8000"/>
                <a:gd name="T6" fmla="*/ 2147483646 w 10000"/>
                <a:gd name="T7" fmla="*/ 597437 h 8000"/>
                <a:gd name="T8" fmla="*/ 2147483646 w 10000"/>
                <a:gd name="T9" fmla="*/ 597437 h 8000"/>
                <a:gd name="T10" fmla="*/ 2147483646 w 10000"/>
                <a:gd name="T11" fmla="*/ 13314514 h 8000"/>
                <a:gd name="T12" fmla="*/ 2147483646 w 10000"/>
                <a:gd name="T13" fmla="*/ 25433862 h 8000"/>
                <a:gd name="T14" fmla="*/ 2147483646 w 10000"/>
                <a:gd name="T15" fmla="*/ 37297292 h 8000"/>
                <a:gd name="T16" fmla="*/ 2147483646 w 10000"/>
                <a:gd name="T17" fmla="*/ 47454009 h 8000"/>
                <a:gd name="T18" fmla="*/ 2147483646 w 10000"/>
                <a:gd name="T19" fmla="*/ 57695741 h 8000"/>
                <a:gd name="T20" fmla="*/ 2147483646 w 10000"/>
                <a:gd name="T21" fmla="*/ 67254729 h 8000"/>
                <a:gd name="T22" fmla="*/ 2147483646 w 10000"/>
                <a:gd name="T23" fmla="*/ 75448231 h 8000"/>
                <a:gd name="T24" fmla="*/ 2147483646 w 10000"/>
                <a:gd name="T25" fmla="*/ 83214910 h 8000"/>
                <a:gd name="T26" fmla="*/ 2147483646 w 10000"/>
                <a:gd name="T27" fmla="*/ 90299137 h 8000"/>
                <a:gd name="T28" fmla="*/ 2147483646 w 10000"/>
                <a:gd name="T29" fmla="*/ 96444117 h 8000"/>
                <a:gd name="T30" fmla="*/ 2147483646 w 10000"/>
                <a:gd name="T31" fmla="*/ 102589098 h 8000"/>
                <a:gd name="T32" fmla="*/ 2147483646 w 10000"/>
                <a:gd name="T33" fmla="*/ 107710110 h 8000"/>
                <a:gd name="T34" fmla="*/ 2147483646 w 10000"/>
                <a:gd name="T35" fmla="*/ 111721554 h 8000"/>
                <a:gd name="T36" fmla="*/ 2147483646 w 10000"/>
                <a:gd name="T37" fmla="*/ 115903612 h 8000"/>
                <a:gd name="T38" fmla="*/ 2147483646 w 10000"/>
                <a:gd name="T39" fmla="*/ 119402926 h 8000"/>
                <a:gd name="T40" fmla="*/ 2147483646 w 10000"/>
                <a:gd name="T41" fmla="*/ 121877980 h 8000"/>
                <a:gd name="T42" fmla="*/ 2147483646 w 10000"/>
                <a:gd name="T43" fmla="*/ 124011808 h 8000"/>
                <a:gd name="T44" fmla="*/ 2147483646 w 10000"/>
                <a:gd name="T45" fmla="*/ 126060037 h 8000"/>
                <a:gd name="T46" fmla="*/ 2147483646 w 10000"/>
                <a:gd name="T47" fmla="*/ 126998992 h 8000"/>
                <a:gd name="T48" fmla="*/ 2147483646 w 10000"/>
                <a:gd name="T49" fmla="*/ 128023252 h 8000"/>
                <a:gd name="T50" fmla="*/ 2147483646 w 10000"/>
                <a:gd name="T51" fmla="*/ 128535383 h 8000"/>
                <a:gd name="T52" fmla="*/ 2147483646 w 10000"/>
                <a:gd name="T53" fmla="*/ 128023252 h 8000"/>
                <a:gd name="T54" fmla="*/ 2147483646 w 10000"/>
                <a:gd name="T55" fmla="*/ 128023252 h 8000"/>
                <a:gd name="T56" fmla="*/ 2147483646 w 10000"/>
                <a:gd name="T57" fmla="*/ 126998992 h 8000"/>
                <a:gd name="T58" fmla="*/ 2147483646 w 10000"/>
                <a:gd name="T59" fmla="*/ 125462600 h 8000"/>
                <a:gd name="T60" fmla="*/ 2147483646 w 10000"/>
                <a:gd name="T61" fmla="*/ 124011808 h 8000"/>
                <a:gd name="T62" fmla="*/ 2147483646 w 10000"/>
                <a:gd name="T63" fmla="*/ 122390110 h 8000"/>
                <a:gd name="T64" fmla="*/ 2147483646 w 10000"/>
                <a:gd name="T65" fmla="*/ 119915057 h 8000"/>
                <a:gd name="T66" fmla="*/ 2147483646 w 10000"/>
                <a:gd name="T67" fmla="*/ 117269098 h 8000"/>
                <a:gd name="T68" fmla="*/ 2147483646 w 10000"/>
                <a:gd name="T69" fmla="*/ 114879351 h 8000"/>
                <a:gd name="T70" fmla="*/ 2147483646 w 10000"/>
                <a:gd name="T71" fmla="*/ 108136934 h 8000"/>
                <a:gd name="T72" fmla="*/ 2147483646 w 10000"/>
                <a:gd name="T73" fmla="*/ 100967692 h 8000"/>
                <a:gd name="T74" fmla="*/ 2147483646 w 10000"/>
                <a:gd name="T75" fmla="*/ 93456933 h 8000"/>
                <a:gd name="T76" fmla="*/ 2147483646 w 10000"/>
                <a:gd name="T77" fmla="*/ 85178125 h 8000"/>
                <a:gd name="T78" fmla="*/ 2147483646 w 10000"/>
                <a:gd name="T79" fmla="*/ 76557799 h 8000"/>
                <a:gd name="T80" fmla="*/ 2047667065 w 10000"/>
                <a:gd name="T81" fmla="*/ 67254729 h 8000"/>
                <a:gd name="T82" fmla="*/ 1713172322 w 10000"/>
                <a:gd name="T83" fmla="*/ 58122565 h 8000"/>
                <a:gd name="T84" fmla="*/ 1405386318 w 10000"/>
                <a:gd name="T85" fmla="*/ 48990108 h 8000"/>
                <a:gd name="T86" fmla="*/ 1123036941 w 10000"/>
                <a:gd name="T87" fmla="*/ 40370074 h 8000"/>
                <a:gd name="T88" fmla="*/ 872483630 w 10000"/>
                <a:gd name="T89" fmla="*/ 32176572 h 8000"/>
                <a:gd name="T90" fmla="*/ 646095960 w 10000"/>
                <a:gd name="T91" fmla="*/ 24409894 h 8000"/>
                <a:gd name="T92" fmla="*/ 455319567 w 10000"/>
                <a:gd name="T93" fmla="*/ 17923103 h 8000"/>
                <a:gd name="T94" fmla="*/ 295067126 w 10000"/>
                <a:gd name="T95" fmla="*/ 11778123 h 8000"/>
                <a:gd name="T96" fmla="*/ 75038895 w 10000"/>
                <a:gd name="T97" fmla="*/ 2987184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6D2C8-7B99-4751-A3ED-2B2D4D0528B1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99F0-156F-4C80-B340-0C4A21F51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8D7A5-0902-4C64-83AE-DF3D86E96FD2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28CE-8B78-44E6-A86C-A16EB18B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0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405313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978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E3280-EA08-4E34-84D4-BEF4D6FF105D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>
          <a:xfrm>
            <a:off x="560388" y="6391275"/>
            <a:ext cx="364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7772-8671-43BB-A252-BD4A4F7DE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4988" y="6391275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D84C-C2D5-4F7B-ABBC-7D9B83DB5EAE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A6B32-C0FE-4C14-8761-CE468421C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0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414338" y="401638"/>
              <a:ext cx="65119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>
                <a:gd name="T0" fmla="*/ 9253187 w 10000"/>
                <a:gd name="T1" fmla="*/ 17583959 h 5291"/>
                <a:gd name="T2" fmla="*/ 1084036337 w 10000"/>
                <a:gd name="T3" fmla="*/ 36744278 h 5291"/>
                <a:gd name="T4" fmla="*/ 1088608655 w 10000"/>
                <a:gd name="T5" fmla="*/ 0 h 5291"/>
                <a:gd name="T6" fmla="*/ 1088608655 w 10000"/>
                <a:gd name="T7" fmla="*/ 0 h 5291"/>
                <a:gd name="T8" fmla="*/ 1052358070 w 10000"/>
                <a:gd name="T9" fmla="*/ 1416690 h 5291"/>
                <a:gd name="T10" fmla="*/ 1016107156 w 10000"/>
                <a:gd name="T11" fmla="*/ 2777880 h 5291"/>
                <a:gd name="T12" fmla="*/ 979856571 w 10000"/>
                <a:gd name="T13" fmla="*/ 4097318 h 5291"/>
                <a:gd name="T14" fmla="*/ 943497106 w 10000"/>
                <a:gd name="T15" fmla="*/ 5229337 h 5291"/>
                <a:gd name="T16" fmla="*/ 907137641 w 10000"/>
                <a:gd name="T17" fmla="*/ 6368273 h 5291"/>
                <a:gd name="T18" fmla="*/ 870778176 w 10000"/>
                <a:gd name="T19" fmla="*/ 7437707 h 5291"/>
                <a:gd name="T20" fmla="*/ 834853902 w 10000"/>
                <a:gd name="T21" fmla="*/ 8347472 h 5291"/>
                <a:gd name="T22" fmla="*/ 798276676 w 10000"/>
                <a:gd name="T23" fmla="*/ 9201736 h 5291"/>
                <a:gd name="T24" fmla="*/ 762026092 w 10000"/>
                <a:gd name="T25" fmla="*/ 10000333 h 5291"/>
                <a:gd name="T26" fmla="*/ 726428460 w 10000"/>
                <a:gd name="T27" fmla="*/ 10680928 h 5291"/>
                <a:gd name="T28" fmla="*/ 690177875 w 10000"/>
                <a:gd name="T29" fmla="*/ 11361522 h 5291"/>
                <a:gd name="T30" fmla="*/ 654580243 w 10000"/>
                <a:gd name="T31" fmla="*/ 11937865 h 5291"/>
                <a:gd name="T32" fmla="*/ 618982941 w 10000"/>
                <a:gd name="T33" fmla="*/ 12389289 h 5291"/>
                <a:gd name="T34" fmla="*/ 583385309 w 10000"/>
                <a:gd name="T35" fmla="*/ 12847630 h 5291"/>
                <a:gd name="T36" fmla="*/ 548223198 w 10000"/>
                <a:gd name="T37" fmla="*/ 13236553 h 5291"/>
                <a:gd name="T38" fmla="*/ 513496610 w 10000"/>
                <a:gd name="T39" fmla="*/ 13528225 h 5291"/>
                <a:gd name="T40" fmla="*/ 478552260 w 10000"/>
                <a:gd name="T41" fmla="*/ 13750479 h 5291"/>
                <a:gd name="T42" fmla="*/ 444043432 w 10000"/>
                <a:gd name="T43" fmla="*/ 13979649 h 5291"/>
                <a:gd name="T44" fmla="*/ 409970126 w 10000"/>
                <a:gd name="T45" fmla="*/ 14090734 h 5291"/>
                <a:gd name="T46" fmla="*/ 376005371 w 10000"/>
                <a:gd name="T47" fmla="*/ 14208820 h 5291"/>
                <a:gd name="T48" fmla="*/ 342367587 w 10000"/>
                <a:gd name="T49" fmla="*/ 14257404 h 5291"/>
                <a:gd name="T50" fmla="*/ 309056114 w 10000"/>
                <a:gd name="T51" fmla="*/ 14208820 h 5291"/>
                <a:gd name="T52" fmla="*/ 276180162 w 10000"/>
                <a:gd name="T53" fmla="*/ 14208820 h 5291"/>
                <a:gd name="T54" fmla="*/ 243630522 w 10000"/>
                <a:gd name="T55" fmla="*/ 14090734 h 5291"/>
                <a:gd name="T56" fmla="*/ 211516734 w 10000"/>
                <a:gd name="T57" fmla="*/ 13917148 h 5291"/>
                <a:gd name="T58" fmla="*/ 179947018 w 10000"/>
                <a:gd name="T59" fmla="*/ 13750479 h 5291"/>
                <a:gd name="T60" fmla="*/ 148921704 w 10000"/>
                <a:gd name="T61" fmla="*/ 13576809 h 5291"/>
                <a:gd name="T62" fmla="*/ 118114151 w 10000"/>
                <a:gd name="T63" fmla="*/ 13299055 h 5291"/>
                <a:gd name="T64" fmla="*/ 87741790 w 10000"/>
                <a:gd name="T65" fmla="*/ 13007383 h 5291"/>
                <a:gd name="T66" fmla="*/ 58022712 w 10000"/>
                <a:gd name="T67" fmla="*/ 12729628 h 5291"/>
                <a:gd name="T68" fmla="*/ 0 w 10000"/>
                <a:gd name="T69" fmla="*/ 11986533 h 5291"/>
                <a:gd name="T70" fmla="*/ 9253187 w 10000"/>
                <a:gd name="T71" fmla="*/ 1758395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196001635 h 8000"/>
                <a:gd name="T4" fmla="*/ 2147483646 w 10000"/>
                <a:gd name="T5" fmla="*/ 196739472 h 8000"/>
                <a:gd name="T6" fmla="*/ 2147483646 w 10000"/>
                <a:gd name="T7" fmla="*/ 172188 h 8000"/>
                <a:gd name="T8" fmla="*/ 2147483646 w 10000"/>
                <a:gd name="T9" fmla="*/ 172188 h 8000"/>
                <a:gd name="T10" fmla="*/ 2147483646 w 10000"/>
                <a:gd name="T11" fmla="*/ 3836438 h 8000"/>
                <a:gd name="T12" fmla="*/ 2147483646 w 10000"/>
                <a:gd name="T13" fmla="*/ 7328501 h 8000"/>
                <a:gd name="T14" fmla="*/ 2147483646 w 10000"/>
                <a:gd name="T15" fmla="*/ 10746857 h 8000"/>
                <a:gd name="T16" fmla="*/ 2147483646 w 10000"/>
                <a:gd name="T17" fmla="*/ 13673428 h 8000"/>
                <a:gd name="T18" fmla="*/ 2147483646 w 10000"/>
                <a:gd name="T19" fmla="*/ 16624462 h 8000"/>
                <a:gd name="T20" fmla="*/ 2147483646 w 10000"/>
                <a:gd name="T21" fmla="*/ 19378844 h 8000"/>
                <a:gd name="T22" fmla="*/ 2147483646 w 10000"/>
                <a:gd name="T23" fmla="*/ 21739765 h 8000"/>
                <a:gd name="T24" fmla="*/ 2147483646 w 10000"/>
                <a:gd name="T25" fmla="*/ 23977583 h 8000"/>
                <a:gd name="T26" fmla="*/ 2147483646 w 10000"/>
                <a:gd name="T27" fmla="*/ 26018749 h 8000"/>
                <a:gd name="T28" fmla="*/ 2147483646 w 10000"/>
                <a:gd name="T29" fmla="*/ 27789401 h 8000"/>
                <a:gd name="T30" fmla="*/ 2147483646 w 10000"/>
                <a:gd name="T31" fmla="*/ 29560052 h 8000"/>
                <a:gd name="T32" fmla="*/ 2147483646 w 10000"/>
                <a:gd name="T33" fmla="*/ 31035726 h 8000"/>
                <a:gd name="T34" fmla="*/ 2147483646 w 10000"/>
                <a:gd name="T35" fmla="*/ 32191488 h 8000"/>
                <a:gd name="T36" fmla="*/ 2147483646 w 10000"/>
                <a:gd name="T37" fmla="*/ 33396491 h 8000"/>
                <a:gd name="T38" fmla="*/ 2147483646 w 10000"/>
                <a:gd name="T39" fmla="*/ 34404842 h 8000"/>
                <a:gd name="T40" fmla="*/ 2147483646 w 10000"/>
                <a:gd name="T41" fmla="*/ 35118058 h 8000"/>
                <a:gd name="T42" fmla="*/ 2147483646 w 10000"/>
                <a:gd name="T43" fmla="*/ 35732791 h 8000"/>
                <a:gd name="T44" fmla="*/ 2147483646 w 10000"/>
                <a:gd name="T45" fmla="*/ 36323061 h 8000"/>
                <a:gd name="T46" fmla="*/ 2109030222 w 10000"/>
                <a:gd name="T47" fmla="*/ 36593575 h 8000"/>
                <a:gd name="T48" fmla="*/ 2030972384 w 10000"/>
                <a:gd name="T49" fmla="*/ 36888710 h 8000"/>
                <a:gd name="T50" fmla="*/ 1954013894 w 10000"/>
                <a:gd name="T51" fmla="*/ 37036277 h 8000"/>
                <a:gd name="T52" fmla="*/ 1877788503 w 10000"/>
                <a:gd name="T53" fmla="*/ 36888710 h 8000"/>
                <a:gd name="T54" fmla="*/ 1802295606 w 10000"/>
                <a:gd name="T55" fmla="*/ 36888710 h 8000"/>
                <a:gd name="T56" fmla="*/ 1727535808 w 10000"/>
                <a:gd name="T57" fmla="*/ 36593575 h 8000"/>
                <a:gd name="T58" fmla="*/ 1654242209 w 10000"/>
                <a:gd name="T59" fmla="*/ 36150873 h 8000"/>
                <a:gd name="T60" fmla="*/ 1581681104 w 10000"/>
                <a:gd name="T61" fmla="*/ 35732791 h 8000"/>
                <a:gd name="T62" fmla="*/ 1510586199 w 10000"/>
                <a:gd name="T63" fmla="*/ 35265625 h 8000"/>
                <a:gd name="T64" fmla="*/ 1439857540 w 10000"/>
                <a:gd name="T65" fmla="*/ 34552409 h 8000"/>
                <a:gd name="T66" fmla="*/ 1370228227 w 10000"/>
                <a:gd name="T67" fmla="*/ 33789952 h 8000"/>
                <a:gd name="T68" fmla="*/ 1302065114 w 10000"/>
                <a:gd name="T69" fmla="*/ 33101356 h 8000"/>
                <a:gd name="T70" fmla="*/ 1169036926 w 10000"/>
                <a:gd name="T71" fmla="*/ 31158673 h 8000"/>
                <a:gd name="T72" fmla="*/ 1041505471 w 10000"/>
                <a:gd name="T73" fmla="*/ 29092886 h 8000"/>
                <a:gd name="T74" fmla="*/ 919104501 w 10000"/>
                <a:gd name="T75" fmla="*/ 26928774 h 8000"/>
                <a:gd name="T76" fmla="*/ 803300216 w 10000"/>
                <a:gd name="T77" fmla="*/ 24543232 h 8000"/>
                <a:gd name="T78" fmla="*/ 692627021 w 10000"/>
                <a:gd name="T79" fmla="*/ 22059364 h 8000"/>
                <a:gd name="T80" fmla="*/ 590015498 w 10000"/>
                <a:gd name="T81" fmla="*/ 19378844 h 8000"/>
                <a:gd name="T82" fmla="*/ 493633807 w 10000"/>
                <a:gd name="T83" fmla="*/ 16747408 h 8000"/>
                <a:gd name="T84" fmla="*/ 404948753 w 10000"/>
                <a:gd name="T85" fmla="*/ 14116130 h 8000"/>
                <a:gd name="T86" fmla="*/ 323592271 w 10000"/>
                <a:gd name="T87" fmla="*/ 11632262 h 8000"/>
                <a:gd name="T88" fmla="*/ 251398018 w 10000"/>
                <a:gd name="T89" fmla="*/ 9271340 h 8000"/>
                <a:gd name="T90" fmla="*/ 186166092 w 10000"/>
                <a:gd name="T91" fmla="*/ 7033366 h 8000"/>
                <a:gd name="T92" fmla="*/ 131195742 w 10000"/>
                <a:gd name="T93" fmla="*/ 5164388 h 8000"/>
                <a:gd name="T94" fmla="*/ 85020768 w 10000"/>
                <a:gd name="T95" fmla="*/ 3393736 h 8000"/>
                <a:gd name="T96" fmla="*/ 21621893 w 10000"/>
                <a:gd name="T97" fmla="*/ 860784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713" y="6391275"/>
            <a:ext cx="99218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C6EE6-D5BE-4A67-BD55-89FB50D98826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6E549-D845-463B-9639-053273CE4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E6B72-C4C3-4752-9307-27CF0499EE4C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1C082-73C5-428E-9D74-DFE0F6C85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7289800" y="401638"/>
              <a:ext cx="44783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400000">
              <a:off x="3787244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196001635 h 8000"/>
                <a:gd name="T4" fmla="*/ 2147483646 w 10000"/>
                <a:gd name="T5" fmla="*/ 196739472 h 8000"/>
                <a:gd name="T6" fmla="*/ 2147483646 w 10000"/>
                <a:gd name="T7" fmla="*/ 172188 h 8000"/>
                <a:gd name="T8" fmla="*/ 2147483646 w 10000"/>
                <a:gd name="T9" fmla="*/ 172188 h 8000"/>
                <a:gd name="T10" fmla="*/ 2147483646 w 10000"/>
                <a:gd name="T11" fmla="*/ 3836438 h 8000"/>
                <a:gd name="T12" fmla="*/ 2147483646 w 10000"/>
                <a:gd name="T13" fmla="*/ 7328501 h 8000"/>
                <a:gd name="T14" fmla="*/ 2147483646 w 10000"/>
                <a:gd name="T15" fmla="*/ 10746857 h 8000"/>
                <a:gd name="T16" fmla="*/ 2147483646 w 10000"/>
                <a:gd name="T17" fmla="*/ 13673428 h 8000"/>
                <a:gd name="T18" fmla="*/ 2147483646 w 10000"/>
                <a:gd name="T19" fmla="*/ 16624462 h 8000"/>
                <a:gd name="T20" fmla="*/ 2147483646 w 10000"/>
                <a:gd name="T21" fmla="*/ 19378844 h 8000"/>
                <a:gd name="T22" fmla="*/ 2147483646 w 10000"/>
                <a:gd name="T23" fmla="*/ 21739765 h 8000"/>
                <a:gd name="T24" fmla="*/ 2147483646 w 10000"/>
                <a:gd name="T25" fmla="*/ 23977583 h 8000"/>
                <a:gd name="T26" fmla="*/ 2147483646 w 10000"/>
                <a:gd name="T27" fmla="*/ 26018749 h 8000"/>
                <a:gd name="T28" fmla="*/ 2147483646 w 10000"/>
                <a:gd name="T29" fmla="*/ 27789401 h 8000"/>
                <a:gd name="T30" fmla="*/ 2147483646 w 10000"/>
                <a:gd name="T31" fmla="*/ 29560052 h 8000"/>
                <a:gd name="T32" fmla="*/ 2147483646 w 10000"/>
                <a:gd name="T33" fmla="*/ 31035726 h 8000"/>
                <a:gd name="T34" fmla="*/ 2147483646 w 10000"/>
                <a:gd name="T35" fmla="*/ 32191488 h 8000"/>
                <a:gd name="T36" fmla="*/ 2147483646 w 10000"/>
                <a:gd name="T37" fmla="*/ 33396491 h 8000"/>
                <a:gd name="T38" fmla="*/ 2147483646 w 10000"/>
                <a:gd name="T39" fmla="*/ 34404842 h 8000"/>
                <a:gd name="T40" fmla="*/ 2147483646 w 10000"/>
                <a:gd name="T41" fmla="*/ 35118058 h 8000"/>
                <a:gd name="T42" fmla="*/ 2147483646 w 10000"/>
                <a:gd name="T43" fmla="*/ 35732791 h 8000"/>
                <a:gd name="T44" fmla="*/ 2147483646 w 10000"/>
                <a:gd name="T45" fmla="*/ 36323061 h 8000"/>
                <a:gd name="T46" fmla="*/ 2109030222 w 10000"/>
                <a:gd name="T47" fmla="*/ 36593575 h 8000"/>
                <a:gd name="T48" fmla="*/ 2030972384 w 10000"/>
                <a:gd name="T49" fmla="*/ 36888710 h 8000"/>
                <a:gd name="T50" fmla="*/ 1954013894 w 10000"/>
                <a:gd name="T51" fmla="*/ 37036277 h 8000"/>
                <a:gd name="T52" fmla="*/ 1877788503 w 10000"/>
                <a:gd name="T53" fmla="*/ 36888710 h 8000"/>
                <a:gd name="T54" fmla="*/ 1802295606 w 10000"/>
                <a:gd name="T55" fmla="*/ 36888710 h 8000"/>
                <a:gd name="T56" fmla="*/ 1727535808 w 10000"/>
                <a:gd name="T57" fmla="*/ 36593575 h 8000"/>
                <a:gd name="T58" fmla="*/ 1654242209 w 10000"/>
                <a:gd name="T59" fmla="*/ 36150873 h 8000"/>
                <a:gd name="T60" fmla="*/ 1581681104 w 10000"/>
                <a:gd name="T61" fmla="*/ 35732791 h 8000"/>
                <a:gd name="T62" fmla="*/ 1510586199 w 10000"/>
                <a:gd name="T63" fmla="*/ 35265625 h 8000"/>
                <a:gd name="T64" fmla="*/ 1439857540 w 10000"/>
                <a:gd name="T65" fmla="*/ 34552409 h 8000"/>
                <a:gd name="T66" fmla="*/ 1370228227 w 10000"/>
                <a:gd name="T67" fmla="*/ 33789952 h 8000"/>
                <a:gd name="T68" fmla="*/ 1302065114 w 10000"/>
                <a:gd name="T69" fmla="*/ 33101356 h 8000"/>
                <a:gd name="T70" fmla="*/ 1169036926 w 10000"/>
                <a:gd name="T71" fmla="*/ 31158673 h 8000"/>
                <a:gd name="T72" fmla="*/ 1041505471 w 10000"/>
                <a:gd name="T73" fmla="*/ 29092886 h 8000"/>
                <a:gd name="T74" fmla="*/ 919104501 w 10000"/>
                <a:gd name="T75" fmla="*/ 26928774 h 8000"/>
                <a:gd name="T76" fmla="*/ 803300216 w 10000"/>
                <a:gd name="T77" fmla="*/ 24543232 h 8000"/>
                <a:gd name="T78" fmla="*/ 692627021 w 10000"/>
                <a:gd name="T79" fmla="*/ 22059364 h 8000"/>
                <a:gd name="T80" fmla="*/ 590015498 w 10000"/>
                <a:gd name="T81" fmla="*/ 19378844 h 8000"/>
                <a:gd name="T82" fmla="*/ 493633807 w 10000"/>
                <a:gd name="T83" fmla="*/ 16747408 h 8000"/>
                <a:gd name="T84" fmla="*/ 404948753 w 10000"/>
                <a:gd name="T85" fmla="*/ 14116130 h 8000"/>
                <a:gd name="T86" fmla="*/ 323592271 w 10000"/>
                <a:gd name="T87" fmla="*/ 11632262 h 8000"/>
                <a:gd name="T88" fmla="*/ 251398018 w 10000"/>
                <a:gd name="T89" fmla="*/ 9271340 h 8000"/>
                <a:gd name="T90" fmla="*/ 186166092 w 10000"/>
                <a:gd name="T91" fmla="*/ 7033366 h 8000"/>
                <a:gd name="T92" fmla="*/ 131195742 w 10000"/>
                <a:gd name="T93" fmla="*/ 5164388 h 8000"/>
                <a:gd name="T94" fmla="*/ 85020768 w 10000"/>
                <a:gd name="T95" fmla="*/ 3393736 h 8000"/>
                <a:gd name="T96" fmla="*/ 21621893 w 10000"/>
                <a:gd name="T97" fmla="*/ 860784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4698352" y="1826078"/>
              <a:ext cx="3299407" cy="440924"/>
            </a:xfrm>
            <a:custGeom>
              <a:avLst/>
              <a:gdLst>
                <a:gd name="T0" fmla="*/ 9253187 w 10000"/>
                <a:gd name="T1" fmla="*/ 17583959 h 5291"/>
                <a:gd name="T2" fmla="*/ 1084036337 w 10000"/>
                <a:gd name="T3" fmla="*/ 36744278 h 5291"/>
                <a:gd name="T4" fmla="*/ 1088608655 w 10000"/>
                <a:gd name="T5" fmla="*/ 0 h 5291"/>
                <a:gd name="T6" fmla="*/ 1088608655 w 10000"/>
                <a:gd name="T7" fmla="*/ 0 h 5291"/>
                <a:gd name="T8" fmla="*/ 1052358070 w 10000"/>
                <a:gd name="T9" fmla="*/ 1416690 h 5291"/>
                <a:gd name="T10" fmla="*/ 1016107156 w 10000"/>
                <a:gd name="T11" fmla="*/ 2777880 h 5291"/>
                <a:gd name="T12" fmla="*/ 979856571 w 10000"/>
                <a:gd name="T13" fmla="*/ 4097318 h 5291"/>
                <a:gd name="T14" fmla="*/ 943497106 w 10000"/>
                <a:gd name="T15" fmla="*/ 5229337 h 5291"/>
                <a:gd name="T16" fmla="*/ 907137641 w 10000"/>
                <a:gd name="T17" fmla="*/ 6368273 h 5291"/>
                <a:gd name="T18" fmla="*/ 870778176 w 10000"/>
                <a:gd name="T19" fmla="*/ 7437707 h 5291"/>
                <a:gd name="T20" fmla="*/ 834853902 w 10000"/>
                <a:gd name="T21" fmla="*/ 8347472 h 5291"/>
                <a:gd name="T22" fmla="*/ 798276676 w 10000"/>
                <a:gd name="T23" fmla="*/ 9201736 h 5291"/>
                <a:gd name="T24" fmla="*/ 762026092 w 10000"/>
                <a:gd name="T25" fmla="*/ 10000333 h 5291"/>
                <a:gd name="T26" fmla="*/ 726428460 w 10000"/>
                <a:gd name="T27" fmla="*/ 10680928 h 5291"/>
                <a:gd name="T28" fmla="*/ 690177875 w 10000"/>
                <a:gd name="T29" fmla="*/ 11361522 h 5291"/>
                <a:gd name="T30" fmla="*/ 654580243 w 10000"/>
                <a:gd name="T31" fmla="*/ 11937865 h 5291"/>
                <a:gd name="T32" fmla="*/ 618982941 w 10000"/>
                <a:gd name="T33" fmla="*/ 12389289 h 5291"/>
                <a:gd name="T34" fmla="*/ 583385309 w 10000"/>
                <a:gd name="T35" fmla="*/ 12847630 h 5291"/>
                <a:gd name="T36" fmla="*/ 548223198 w 10000"/>
                <a:gd name="T37" fmla="*/ 13236553 h 5291"/>
                <a:gd name="T38" fmla="*/ 513496610 w 10000"/>
                <a:gd name="T39" fmla="*/ 13528225 h 5291"/>
                <a:gd name="T40" fmla="*/ 478552260 w 10000"/>
                <a:gd name="T41" fmla="*/ 13750479 h 5291"/>
                <a:gd name="T42" fmla="*/ 444043432 w 10000"/>
                <a:gd name="T43" fmla="*/ 13979649 h 5291"/>
                <a:gd name="T44" fmla="*/ 409970126 w 10000"/>
                <a:gd name="T45" fmla="*/ 14090734 h 5291"/>
                <a:gd name="T46" fmla="*/ 376005371 w 10000"/>
                <a:gd name="T47" fmla="*/ 14208820 h 5291"/>
                <a:gd name="T48" fmla="*/ 342367587 w 10000"/>
                <a:gd name="T49" fmla="*/ 14257404 h 5291"/>
                <a:gd name="T50" fmla="*/ 309056114 w 10000"/>
                <a:gd name="T51" fmla="*/ 14208820 h 5291"/>
                <a:gd name="T52" fmla="*/ 276180162 w 10000"/>
                <a:gd name="T53" fmla="*/ 14208820 h 5291"/>
                <a:gd name="T54" fmla="*/ 243630522 w 10000"/>
                <a:gd name="T55" fmla="*/ 14090734 h 5291"/>
                <a:gd name="T56" fmla="*/ 211516734 w 10000"/>
                <a:gd name="T57" fmla="*/ 13917148 h 5291"/>
                <a:gd name="T58" fmla="*/ 179947018 w 10000"/>
                <a:gd name="T59" fmla="*/ 13750479 h 5291"/>
                <a:gd name="T60" fmla="*/ 148921704 w 10000"/>
                <a:gd name="T61" fmla="*/ 13576809 h 5291"/>
                <a:gd name="T62" fmla="*/ 118114151 w 10000"/>
                <a:gd name="T63" fmla="*/ 13299055 h 5291"/>
                <a:gd name="T64" fmla="*/ 87741790 w 10000"/>
                <a:gd name="T65" fmla="*/ 13007383 h 5291"/>
                <a:gd name="T66" fmla="*/ 58022712 w 10000"/>
                <a:gd name="T67" fmla="*/ 12729628 h 5291"/>
                <a:gd name="T68" fmla="*/ 0 w 10000"/>
                <a:gd name="T69" fmla="*/ 11986533 h 5291"/>
                <a:gd name="T70" fmla="*/ 9253187 w 10000"/>
                <a:gd name="T71" fmla="*/ 1758395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7166D-E731-42B1-9B34-E0E36A3F2050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03B8C-871B-46AE-B476-6B2330B5A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9DAC4-2672-4B7B-96D9-0BEFA1A53BCE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2117C-A574-473C-956D-6FB9F7893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42FC-BEB0-4570-AE6E-27F438E6B037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1C2C4-A0BF-43C9-97FA-1F2B5FA73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20CA7-8188-4CAD-9FBF-2A3E27886707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62F55-1CEE-4501-801B-8FBD9D463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FA52A-86E9-40A6-8A8B-C8EFC5760154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76741-D970-498A-A608-7FF3622FF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 bwMode="gray">
            <a:xfrm>
              <a:off x="5713413" y="401638"/>
              <a:ext cx="60547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3140485" y="1826078"/>
              <a:ext cx="3299407" cy="440924"/>
            </a:xfrm>
            <a:custGeom>
              <a:avLst/>
              <a:gdLst>
                <a:gd name="T0" fmla="*/ 9253187 w 10000"/>
                <a:gd name="T1" fmla="*/ 17583959 h 5291"/>
                <a:gd name="T2" fmla="*/ 1084036337 w 10000"/>
                <a:gd name="T3" fmla="*/ 36744278 h 5291"/>
                <a:gd name="T4" fmla="*/ 1088608655 w 10000"/>
                <a:gd name="T5" fmla="*/ 0 h 5291"/>
                <a:gd name="T6" fmla="*/ 1088608655 w 10000"/>
                <a:gd name="T7" fmla="*/ 0 h 5291"/>
                <a:gd name="T8" fmla="*/ 1052358070 w 10000"/>
                <a:gd name="T9" fmla="*/ 1416690 h 5291"/>
                <a:gd name="T10" fmla="*/ 1016107156 w 10000"/>
                <a:gd name="T11" fmla="*/ 2777880 h 5291"/>
                <a:gd name="T12" fmla="*/ 979856571 w 10000"/>
                <a:gd name="T13" fmla="*/ 4097318 h 5291"/>
                <a:gd name="T14" fmla="*/ 943497106 w 10000"/>
                <a:gd name="T15" fmla="*/ 5229337 h 5291"/>
                <a:gd name="T16" fmla="*/ 907137641 w 10000"/>
                <a:gd name="T17" fmla="*/ 6368273 h 5291"/>
                <a:gd name="T18" fmla="*/ 870778176 w 10000"/>
                <a:gd name="T19" fmla="*/ 7437707 h 5291"/>
                <a:gd name="T20" fmla="*/ 834853902 w 10000"/>
                <a:gd name="T21" fmla="*/ 8347472 h 5291"/>
                <a:gd name="T22" fmla="*/ 798276676 w 10000"/>
                <a:gd name="T23" fmla="*/ 9201736 h 5291"/>
                <a:gd name="T24" fmla="*/ 762026092 w 10000"/>
                <a:gd name="T25" fmla="*/ 10000333 h 5291"/>
                <a:gd name="T26" fmla="*/ 726428460 w 10000"/>
                <a:gd name="T27" fmla="*/ 10680928 h 5291"/>
                <a:gd name="T28" fmla="*/ 690177875 w 10000"/>
                <a:gd name="T29" fmla="*/ 11361522 h 5291"/>
                <a:gd name="T30" fmla="*/ 654580243 w 10000"/>
                <a:gd name="T31" fmla="*/ 11937865 h 5291"/>
                <a:gd name="T32" fmla="*/ 618982941 w 10000"/>
                <a:gd name="T33" fmla="*/ 12389289 h 5291"/>
                <a:gd name="T34" fmla="*/ 583385309 w 10000"/>
                <a:gd name="T35" fmla="*/ 12847630 h 5291"/>
                <a:gd name="T36" fmla="*/ 548223198 w 10000"/>
                <a:gd name="T37" fmla="*/ 13236553 h 5291"/>
                <a:gd name="T38" fmla="*/ 513496610 w 10000"/>
                <a:gd name="T39" fmla="*/ 13528225 h 5291"/>
                <a:gd name="T40" fmla="*/ 478552260 w 10000"/>
                <a:gd name="T41" fmla="*/ 13750479 h 5291"/>
                <a:gd name="T42" fmla="*/ 444043432 w 10000"/>
                <a:gd name="T43" fmla="*/ 13979649 h 5291"/>
                <a:gd name="T44" fmla="*/ 409970126 w 10000"/>
                <a:gd name="T45" fmla="*/ 14090734 h 5291"/>
                <a:gd name="T46" fmla="*/ 376005371 w 10000"/>
                <a:gd name="T47" fmla="*/ 14208820 h 5291"/>
                <a:gd name="T48" fmla="*/ 342367587 w 10000"/>
                <a:gd name="T49" fmla="*/ 14257404 h 5291"/>
                <a:gd name="T50" fmla="*/ 309056114 w 10000"/>
                <a:gd name="T51" fmla="*/ 14208820 h 5291"/>
                <a:gd name="T52" fmla="*/ 276180162 w 10000"/>
                <a:gd name="T53" fmla="*/ 14208820 h 5291"/>
                <a:gd name="T54" fmla="*/ 243630522 w 10000"/>
                <a:gd name="T55" fmla="*/ 14090734 h 5291"/>
                <a:gd name="T56" fmla="*/ 211516734 w 10000"/>
                <a:gd name="T57" fmla="*/ 13917148 h 5291"/>
                <a:gd name="T58" fmla="*/ 179947018 w 10000"/>
                <a:gd name="T59" fmla="*/ 13750479 h 5291"/>
                <a:gd name="T60" fmla="*/ 148921704 w 10000"/>
                <a:gd name="T61" fmla="*/ 13576809 h 5291"/>
                <a:gd name="T62" fmla="*/ 118114151 w 10000"/>
                <a:gd name="T63" fmla="*/ 13299055 h 5291"/>
                <a:gd name="T64" fmla="*/ 87741790 w 10000"/>
                <a:gd name="T65" fmla="*/ 13007383 h 5291"/>
                <a:gd name="T66" fmla="*/ 58022712 w 10000"/>
                <a:gd name="T67" fmla="*/ 12729628 h 5291"/>
                <a:gd name="T68" fmla="*/ 0 w 10000"/>
                <a:gd name="T69" fmla="*/ 11986533 h 5291"/>
                <a:gd name="T70" fmla="*/ 9253187 w 10000"/>
                <a:gd name="T71" fmla="*/ 1758395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2229377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196001635 h 8000"/>
                <a:gd name="T4" fmla="*/ 2147483646 w 10000"/>
                <a:gd name="T5" fmla="*/ 196739472 h 8000"/>
                <a:gd name="T6" fmla="*/ 2147483646 w 10000"/>
                <a:gd name="T7" fmla="*/ 172188 h 8000"/>
                <a:gd name="T8" fmla="*/ 2147483646 w 10000"/>
                <a:gd name="T9" fmla="*/ 172188 h 8000"/>
                <a:gd name="T10" fmla="*/ 2147483646 w 10000"/>
                <a:gd name="T11" fmla="*/ 3836438 h 8000"/>
                <a:gd name="T12" fmla="*/ 2147483646 w 10000"/>
                <a:gd name="T13" fmla="*/ 7328501 h 8000"/>
                <a:gd name="T14" fmla="*/ 2147483646 w 10000"/>
                <a:gd name="T15" fmla="*/ 10746857 h 8000"/>
                <a:gd name="T16" fmla="*/ 2147483646 w 10000"/>
                <a:gd name="T17" fmla="*/ 13673428 h 8000"/>
                <a:gd name="T18" fmla="*/ 2147483646 w 10000"/>
                <a:gd name="T19" fmla="*/ 16624462 h 8000"/>
                <a:gd name="T20" fmla="*/ 2147483646 w 10000"/>
                <a:gd name="T21" fmla="*/ 19378844 h 8000"/>
                <a:gd name="T22" fmla="*/ 2147483646 w 10000"/>
                <a:gd name="T23" fmla="*/ 21739765 h 8000"/>
                <a:gd name="T24" fmla="*/ 2147483646 w 10000"/>
                <a:gd name="T25" fmla="*/ 23977583 h 8000"/>
                <a:gd name="T26" fmla="*/ 2147483646 w 10000"/>
                <a:gd name="T27" fmla="*/ 26018749 h 8000"/>
                <a:gd name="T28" fmla="*/ 2147483646 w 10000"/>
                <a:gd name="T29" fmla="*/ 27789401 h 8000"/>
                <a:gd name="T30" fmla="*/ 2147483646 w 10000"/>
                <a:gd name="T31" fmla="*/ 29560052 h 8000"/>
                <a:gd name="T32" fmla="*/ 2147483646 w 10000"/>
                <a:gd name="T33" fmla="*/ 31035726 h 8000"/>
                <a:gd name="T34" fmla="*/ 2147483646 w 10000"/>
                <a:gd name="T35" fmla="*/ 32191488 h 8000"/>
                <a:gd name="T36" fmla="*/ 2147483646 w 10000"/>
                <a:gd name="T37" fmla="*/ 33396491 h 8000"/>
                <a:gd name="T38" fmla="*/ 2147483646 w 10000"/>
                <a:gd name="T39" fmla="*/ 34404842 h 8000"/>
                <a:gd name="T40" fmla="*/ 2147483646 w 10000"/>
                <a:gd name="T41" fmla="*/ 35118058 h 8000"/>
                <a:gd name="T42" fmla="*/ 2147483646 w 10000"/>
                <a:gd name="T43" fmla="*/ 35732791 h 8000"/>
                <a:gd name="T44" fmla="*/ 2147483646 w 10000"/>
                <a:gd name="T45" fmla="*/ 36323061 h 8000"/>
                <a:gd name="T46" fmla="*/ 2109030222 w 10000"/>
                <a:gd name="T47" fmla="*/ 36593575 h 8000"/>
                <a:gd name="T48" fmla="*/ 2030972384 w 10000"/>
                <a:gd name="T49" fmla="*/ 36888710 h 8000"/>
                <a:gd name="T50" fmla="*/ 1954013894 w 10000"/>
                <a:gd name="T51" fmla="*/ 37036277 h 8000"/>
                <a:gd name="T52" fmla="*/ 1877788503 w 10000"/>
                <a:gd name="T53" fmla="*/ 36888710 h 8000"/>
                <a:gd name="T54" fmla="*/ 1802295606 w 10000"/>
                <a:gd name="T55" fmla="*/ 36888710 h 8000"/>
                <a:gd name="T56" fmla="*/ 1727535808 w 10000"/>
                <a:gd name="T57" fmla="*/ 36593575 h 8000"/>
                <a:gd name="T58" fmla="*/ 1654242209 w 10000"/>
                <a:gd name="T59" fmla="*/ 36150873 h 8000"/>
                <a:gd name="T60" fmla="*/ 1581681104 w 10000"/>
                <a:gd name="T61" fmla="*/ 35732791 h 8000"/>
                <a:gd name="T62" fmla="*/ 1510586199 w 10000"/>
                <a:gd name="T63" fmla="*/ 35265625 h 8000"/>
                <a:gd name="T64" fmla="*/ 1439857540 w 10000"/>
                <a:gd name="T65" fmla="*/ 34552409 h 8000"/>
                <a:gd name="T66" fmla="*/ 1370228227 w 10000"/>
                <a:gd name="T67" fmla="*/ 33789952 h 8000"/>
                <a:gd name="T68" fmla="*/ 1302065114 w 10000"/>
                <a:gd name="T69" fmla="*/ 33101356 h 8000"/>
                <a:gd name="T70" fmla="*/ 1169036926 w 10000"/>
                <a:gd name="T71" fmla="*/ 31158673 h 8000"/>
                <a:gd name="T72" fmla="*/ 1041505471 w 10000"/>
                <a:gd name="T73" fmla="*/ 29092886 h 8000"/>
                <a:gd name="T74" fmla="*/ 919104501 w 10000"/>
                <a:gd name="T75" fmla="*/ 26928774 h 8000"/>
                <a:gd name="T76" fmla="*/ 803300216 w 10000"/>
                <a:gd name="T77" fmla="*/ 24543232 h 8000"/>
                <a:gd name="T78" fmla="*/ 692627021 w 10000"/>
                <a:gd name="T79" fmla="*/ 22059364 h 8000"/>
                <a:gd name="T80" fmla="*/ 590015498 w 10000"/>
                <a:gd name="T81" fmla="*/ 19378844 h 8000"/>
                <a:gd name="T82" fmla="*/ 493633807 w 10000"/>
                <a:gd name="T83" fmla="*/ 16747408 h 8000"/>
                <a:gd name="T84" fmla="*/ 404948753 w 10000"/>
                <a:gd name="T85" fmla="*/ 14116130 h 8000"/>
                <a:gd name="T86" fmla="*/ 323592271 w 10000"/>
                <a:gd name="T87" fmla="*/ 11632262 h 8000"/>
                <a:gd name="T88" fmla="*/ 251398018 w 10000"/>
                <a:gd name="T89" fmla="*/ 9271340 h 8000"/>
                <a:gd name="T90" fmla="*/ 186166092 w 10000"/>
                <a:gd name="T91" fmla="*/ 7033366 h 8000"/>
                <a:gd name="T92" fmla="*/ 131195742 w 10000"/>
                <a:gd name="T93" fmla="*/ 5164388 h 8000"/>
                <a:gd name="T94" fmla="*/ 85020768 w 10000"/>
                <a:gd name="T95" fmla="*/ 3393736 h 8000"/>
                <a:gd name="T96" fmla="*/ 21621893 w 10000"/>
                <a:gd name="T97" fmla="*/ 860784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8EFD7-7E38-4E74-B185-EBF504DE1386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AE1E6-DADB-4743-9FA6-730FF7F4A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 bwMode="gray">
            <a:xfrm>
              <a:off x="6172200" y="401638"/>
              <a:ext cx="55959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4203594" y="1826078"/>
              <a:ext cx="3299407" cy="440924"/>
            </a:xfrm>
            <a:custGeom>
              <a:avLst/>
              <a:gdLst>
                <a:gd name="T0" fmla="*/ 9253187 w 10000"/>
                <a:gd name="T1" fmla="*/ 17583959 h 5291"/>
                <a:gd name="T2" fmla="*/ 1084036337 w 10000"/>
                <a:gd name="T3" fmla="*/ 36744278 h 5291"/>
                <a:gd name="T4" fmla="*/ 1088608655 w 10000"/>
                <a:gd name="T5" fmla="*/ 0 h 5291"/>
                <a:gd name="T6" fmla="*/ 1088608655 w 10000"/>
                <a:gd name="T7" fmla="*/ 0 h 5291"/>
                <a:gd name="T8" fmla="*/ 1052358070 w 10000"/>
                <a:gd name="T9" fmla="*/ 1416690 h 5291"/>
                <a:gd name="T10" fmla="*/ 1016107156 w 10000"/>
                <a:gd name="T11" fmla="*/ 2777880 h 5291"/>
                <a:gd name="T12" fmla="*/ 979856571 w 10000"/>
                <a:gd name="T13" fmla="*/ 4097318 h 5291"/>
                <a:gd name="T14" fmla="*/ 943497106 w 10000"/>
                <a:gd name="T15" fmla="*/ 5229337 h 5291"/>
                <a:gd name="T16" fmla="*/ 907137641 w 10000"/>
                <a:gd name="T17" fmla="*/ 6368273 h 5291"/>
                <a:gd name="T18" fmla="*/ 870778176 w 10000"/>
                <a:gd name="T19" fmla="*/ 7437707 h 5291"/>
                <a:gd name="T20" fmla="*/ 834853902 w 10000"/>
                <a:gd name="T21" fmla="*/ 8347472 h 5291"/>
                <a:gd name="T22" fmla="*/ 798276676 w 10000"/>
                <a:gd name="T23" fmla="*/ 9201736 h 5291"/>
                <a:gd name="T24" fmla="*/ 762026092 w 10000"/>
                <a:gd name="T25" fmla="*/ 10000333 h 5291"/>
                <a:gd name="T26" fmla="*/ 726428460 w 10000"/>
                <a:gd name="T27" fmla="*/ 10680928 h 5291"/>
                <a:gd name="T28" fmla="*/ 690177875 w 10000"/>
                <a:gd name="T29" fmla="*/ 11361522 h 5291"/>
                <a:gd name="T30" fmla="*/ 654580243 w 10000"/>
                <a:gd name="T31" fmla="*/ 11937865 h 5291"/>
                <a:gd name="T32" fmla="*/ 618982941 w 10000"/>
                <a:gd name="T33" fmla="*/ 12389289 h 5291"/>
                <a:gd name="T34" fmla="*/ 583385309 w 10000"/>
                <a:gd name="T35" fmla="*/ 12847630 h 5291"/>
                <a:gd name="T36" fmla="*/ 548223198 w 10000"/>
                <a:gd name="T37" fmla="*/ 13236553 h 5291"/>
                <a:gd name="T38" fmla="*/ 513496610 w 10000"/>
                <a:gd name="T39" fmla="*/ 13528225 h 5291"/>
                <a:gd name="T40" fmla="*/ 478552260 w 10000"/>
                <a:gd name="T41" fmla="*/ 13750479 h 5291"/>
                <a:gd name="T42" fmla="*/ 444043432 w 10000"/>
                <a:gd name="T43" fmla="*/ 13979649 h 5291"/>
                <a:gd name="T44" fmla="*/ 409970126 w 10000"/>
                <a:gd name="T45" fmla="*/ 14090734 h 5291"/>
                <a:gd name="T46" fmla="*/ 376005371 w 10000"/>
                <a:gd name="T47" fmla="*/ 14208820 h 5291"/>
                <a:gd name="T48" fmla="*/ 342367587 w 10000"/>
                <a:gd name="T49" fmla="*/ 14257404 h 5291"/>
                <a:gd name="T50" fmla="*/ 309056114 w 10000"/>
                <a:gd name="T51" fmla="*/ 14208820 h 5291"/>
                <a:gd name="T52" fmla="*/ 276180162 w 10000"/>
                <a:gd name="T53" fmla="*/ 14208820 h 5291"/>
                <a:gd name="T54" fmla="*/ 243630522 w 10000"/>
                <a:gd name="T55" fmla="*/ 14090734 h 5291"/>
                <a:gd name="T56" fmla="*/ 211516734 w 10000"/>
                <a:gd name="T57" fmla="*/ 13917148 h 5291"/>
                <a:gd name="T58" fmla="*/ 179947018 w 10000"/>
                <a:gd name="T59" fmla="*/ 13750479 h 5291"/>
                <a:gd name="T60" fmla="*/ 148921704 w 10000"/>
                <a:gd name="T61" fmla="*/ 13576809 h 5291"/>
                <a:gd name="T62" fmla="*/ 118114151 w 10000"/>
                <a:gd name="T63" fmla="*/ 13299055 h 5291"/>
                <a:gd name="T64" fmla="*/ 87741790 w 10000"/>
                <a:gd name="T65" fmla="*/ 13007383 h 5291"/>
                <a:gd name="T66" fmla="*/ 58022712 w 10000"/>
                <a:gd name="T67" fmla="*/ 12729628 h 5291"/>
                <a:gd name="T68" fmla="*/ 0 w 10000"/>
                <a:gd name="T69" fmla="*/ 11986533 h 5291"/>
                <a:gd name="T70" fmla="*/ 9253187 w 10000"/>
                <a:gd name="T71" fmla="*/ 1758395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32954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196001635 h 8000"/>
                <a:gd name="T4" fmla="*/ 2147483646 w 10000"/>
                <a:gd name="T5" fmla="*/ 196739472 h 8000"/>
                <a:gd name="T6" fmla="*/ 2147483646 w 10000"/>
                <a:gd name="T7" fmla="*/ 172188 h 8000"/>
                <a:gd name="T8" fmla="*/ 2147483646 w 10000"/>
                <a:gd name="T9" fmla="*/ 172188 h 8000"/>
                <a:gd name="T10" fmla="*/ 2147483646 w 10000"/>
                <a:gd name="T11" fmla="*/ 3836438 h 8000"/>
                <a:gd name="T12" fmla="*/ 2147483646 w 10000"/>
                <a:gd name="T13" fmla="*/ 7328501 h 8000"/>
                <a:gd name="T14" fmla="*/ 2147483646 w 10000"/>
                <a:gd name="T15" fmla="*/ 10746857 h 8000"/>
                <a:gd name="T16" fmla="*/ 2147483646 w 10000"/>
                <a:gd name="T17" fmla="*/ 13673428 h 8000"/>
                <a:gd name="T18" fmla="*/ 2147483646 w 10000"/>
                <a:gd name="T19" fmla="*/ 16624462 h 8000"/>
                <a:gd name="T20" fmla="*/ 2147483646 w 10000"/>
                <a:gd name="T21" fmla="*/ 19378844 h 8000"/>
                <a:gd name="T22" fmla="*/ 2147483646 w 10000"/>
                <a:gd name="T23" fmla="*/ 21739765 h 8000"/>
                <a:gd name="T24" fmla="*/ 2147483646 w 10000"/>
                <a:gd name="T25" fmla="*/ 23977583 h 8000"/>
                <a:gd name="T26" fmla="*/ 2147483646 w 10000"/>
                <a:gd name="T27" fmla="*/ 26018749 h 8000"/>
                <a:gd name="T28" fmla="*/ 2147483646 w 10000"/>
                <a:gd name="T29" fmla="*/ 27789401 h 8000"/>
                <a:gd name="T30" fmla="*/ 2147483646 w 10000"/>
                <a:gd name="T31" fmla="*/ 29560052 h 8000"/>
                <a:gd name="T32" fmla="*/ 2147483646 w 10000"/>
                <a:gd name="T33" fmla="*/ 31035726 h 8000"/>
                <a:gd name="T34" fmla="*/ 2147483646 w 10000"/>
                <a:gd name="T35" fmla="*/ 32191488 h 8000"/>
                <a:gd name="T36" fmla="*/ 2147483646 w 10000"/>
                <a:gd name="T37" fmla="*/ 33396491 h 8000"/>
                <a:gd name="T38" fmla="*/ 2147483646 w 10000"/>
                <a:gd name="T39" fmla="*/ 34404842 h 8000"/>
                <a:gd name="T40" fmla="*/ 2147483646 w 10000"/>
                <a:gd name="T41" fmla="*/ 35118058 h 8000"/>
                <a:gd name="T42" fmla="*/ 2147483646 w 10000"/>
                <a:gd name="T43" fmla="*/ 35732791 h 8000"/>
                <a:gd name="T44" fmla="*/ 2147483646 w 10000"/>
                <a:gd name="T45" fmla="*/ 36323061 h 8000"/>
                <a:gd name="T46" fmla="*/ 2109030222 w 10000"/>
                <a:gd name="T47" fmla="*/ 36593575 h 8000"/>
                <a:gd name="T48" fmla="*/ 2030972384 w 10000"/>
                <a:gd name="T49" fmla="*/ 36888710 h 8000"/>
                <a:gd name="T50" fmla="*/ 1954013894 w 10000"/>
                <a:gd name="T51" fmla="*/ 37036277 h 8000"/>
                <a:gd name="T52" fmla="*/ 1877788503 w 10000"/>
                <a:gd name="T53" fmla="*/ 36888710 h 8000"/>
                <a:gd name="T54" fmla="*/ 1802295606 w 10000"/>
                <a:gd name="T55" fmla="*/ 36888710 h 8000"/>
                <a:gd name="T56" fmla="*/ 1727535808 w 10000"/>
                <a:gd name="T57" fmla="*/ 36593575 h 8000"/>
                <a:gd name="T58" fmla="*/ 1654242209 w 10000"/>
                <a:gd name="T59" fmla="*/ 36150873 h 8000"/>
                <a:gd name="T60" fmla="*/ 1581681104 w 10000"/>
                <a:gd name="T61" fmla="*/ 35732791 h 8000"/>
                <a:gd name="T62" fmla="*/ 1510586199 w 10000"/>
                <a:gd name="T63" fmla="*/ 35265625 h 8000"/>
                <a:gd name="T64" fmla="*/ 1439857540 w 10000"/>
                <a:gd name="T65" fmla="*/ 34552409 h 8000"/>
                <a:gd name="T66" fmla="*/ 1370228227 w 10000"/>
                <a:gd name="T67" fmla="*/ 33789952 h 8000"/>
                <a:gd name="T68" fmla="*/ 1302065114 w 10000"/>
                <a:gd name="T69" fmla="*/ 33101356 h 8000"/>
                <a:gd name="T70" fmla="*/ 1169036926 w 10000"/>
                <a:gd name="T71" fmla="*/ 31158673 h 8000"/>
                <a:gd name="T72" fmla="*/ 1041505471 w 10000"/>
                <a:gd name="T73" fmla="*/ 29092886 h 8000"/>
                <a:gd name="T74" fmla="*/ 919104501 w 10000"/>
                <a:gd name="T75" fmla="*/ 26928774 h 8000"/>
                <a:gd name="T76" fmla="*/ 803300216 w 10000"/>
                <a:gd name="T77" fmla="*/ 24543232 h 8000"/>
                <a:gd name="T78" fmla="*/ 692627021 w 10000"/>
                <a:gd name="T79" fmla="*/ 22059364 h 8000"/>
                <a:gd name="T80" fmla="*/ 590015498 w 10000"/>
                <a:gd name="T81" fmla="*/ 19378844 h 8000"/>
                <a:gd name="T82" fmla="*/ 493633807 w 10000"/>
                <a:gd name="T83" fmla="*/ 16747408 h 8000"/>
                <a:gd name="T84" fmla="*/ 404948753 w 10000"/>
                <a:gd name="T85" fmla="*/ 14116130 h 8000"/>
                <a:gd name="T86" fmla="*/ 323592271 w 10000"/>
                <a:gd name="T87" fmla="*/ 11632262 h 8000"/>
                <a:gd name="T88" fmla="*/ 251398018 w 10000"/>
                <a:gd name="T89" fmla="*/ 9271340 h 8000"/>
                <a:gd name="T90" fmla="*/ 186166092 w 10000"/>
                <a:gd name="T91" fmla="*/ 7033366 h 8000"/>
                <a:gd name="T92" fmla="*/ 131195742 w 10000"/>
                <a:gd name="T93" fmla="*/ 5164388 h 8000"/>
                <a:gd name="T94" fmla="*/ 85020768 w 10000"/>
                <a:gd name="T95" fmla="*/ 3393736 h 8000"/>
                <a:gd name="T96" fmla="*/ 21621893 w 10000"/>
                <a:gd name="T97" fmla="*/ 860784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914D-57D6-4FAD-9157-24BAE592EB97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2005C-13A9-4DCB-9FD3-2C31CF37E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8490951" y="1797517"/>
              <a:ext cx="3299407" cy="440924"/>
            </a:xfrm>
            <a:custGeom>
              <a:avLst/>
              <a:gdLst>
                <a:gd name="T0" fmla="*/ 9253187 w 10000"/>
                <a:gd name="T1" fmla="*/ 17583959 h 5291"/>
                <a:gd name="T2" fmla="*/ 1084036337 w 10000"/>
                <a:gd name="T3" fmla="*/ 36744278 h 5291"/>
                <a:gd name="T4" fmla="*/ 1088608655 w 10000"/>
                <a:gd name="T5" fmla="*/ 0 h 5291"/>
                <a:gd name="T6" fmla="*/ 1088608655 w 10000"/>
                <a:gd name="T7" fmla="*/ 0 h 5291"/>
                <a:gd name="T8" fmla="*/ 1052358070 w 10000"/>
                <a:gd name="T9" fmla="*/ 1416690 h 5291"/>
                <a:gd name="T10" fmla="*/ 1016107156 w 10000"/>
                <a:gd name="T11" fmla="*/ 2777880 h 5291"/>
                <a:gd name="T12" fmla="*/ 979856571 w 10000"/>
                <a:gd name="T13" fmla="*/ 4097318 h 5291"/>
                <a:gd name="T14" fmla="*/ 943497106 w 10000"/>
                <a:gd name="T15" fmla="*/ 5229337 h 5291"/>
                <a:gd name="T16" fmla="*/ 907137641 w 10000"/>
                <a:gd name="T17" fmla="*/ 6368273 h 5291"/>
                <a:gd name="T18" fmla="*/ 870778176 w 10000"/>
                <a:gd name="T19" fmla="*/ 7437707 h 5291"/>
                <a:gd name="T20" fmla="*/ 834853902 w 10000"/>
                <a:gd name="T21" fmla="*/ 8347472 h 5291"/>
                <a:gd name="T22" fmla="*/ 798276676 w 10000"/>
                <a:gd name="T23" fmla="*/ 9201736 h 5291"/>
                <a:gd name="T24" fmla="*/ 762026092 w 10000"/>
                <a:gd name="T25" fmla="*/ 10000333 h 5291"/>
                <a:gd name="T26" fmla="*/ 726428460 w 10000"/>
                <a:gd name="T27" fmla="*/ 10680928 h 5291"/>
                <a:gd name="T28" fmla="*/ 690177875 w 10000"/>
                <a:gd name="T29" fmla="*/ 11361522 h 5291"/>
                <a:gd name="T30" fmla="*/ 654580243 w 10000"/>
                <a:gd name="T31" fmla="*/ 11937865 h 5291"/>
                <a:gd name="T32" fmla="*/ 618982941 w 10000"/>
                <a:gd name="T33" fmla="*/ 12389289 h 5291"/>
                <a:gd name="T34" fmla="*/ 583385309 w 10000"/>
                <a:gd name="T35" fmla="*/ 12847630 h 5291"/>
                <a:gd name="T36" fmla="*/ 548223198 w 10000"/>
                <a:gd name="T37" fmla="*/ 13236553 h 5291"/>
                <a:gd name="T38" fmla="*/ 513496610 w 10000"/>
                <a:gd name="T39" fmla="*/ 13528225 h 5291"/>
                <a:gd name="T40" fmla="*/ 478552260 w 10000"/>
                <a:gd name="T41" fmla="*/ 13750479 h 5291"/>
                <a:gd name="T42" fmla="*/ 444043432 w 10000"/>
                <a:gd name="T43" fmla="*/ 13979649 h 5291"/>
                <a:gd name="T44" fmla="*/ 409970126 w 10000"/>
                <a:gd name="T45" fmla="*/ 14090734 h 5291"/>
                <a:gd name="T46" fmla="*/ 376005371 w 10000"/>
                <a:gd name="T47" fmla="*/ 14208820 h 5291"/>
                <a:gd name="T48" fmla="*/ 342367587 w 10000"/>
                <a:gd name="T49" fmla="*/ 14257404 h 5291"/>
                <a:gd name="T50" fmla="*/ 309056114 w 10000"/>
                <a:gd name="T51" fmla="*/ 14208820 h 5291"/>
                <a:gd name="T52" fmla="*/ 276180162 w 10000"/>
                <a:gd name="T53" fmla="*/ 14208820 h 5291"/>
                <a:gd name="T54" fmla="*/ 243630522 w 10000"/>
                <a:gd name="T55" fmla="*/ 14090734 h 5291"/>
                <a:gd name="T56" fmla="*/ 211516734 w 10000"/>
                <a:gd name="T57" fmla="*/ 13917148 h 5291"/>
                <a:gd name="T58" fmla="*/ 179947018 w 10000"/>
                <a:gd name="T59" fmla="*/ 13750479 h 5291"/>
                <a:gd name="T60" fmla="*/ 148921704 w 10000"/>
                <a:gd name="T61" fmla="*/ 13576809 h 5291"/>
                <a:gd name="T62" fmla="*/ 118114151 w 10000"/>
                <a:gd name="T63" fmla="*/ 13299055 h 5291"/>
                <a:gd name="T64" fmla="*/ 87741790 w 10000"/>
                <a:gd name="T65" fmla="*/ 13007383 h 5291"/>
                <a:gd name="T66" fmla="*/ 58022712 w 10000"/>
                <a:gd name="T67" fmla="*/ 12729628 h 5291"/>
                <a:gd name="T68" fmla="*/ 0 w 10000"/>
                <a:gd name="T69" fmla="*/ 11986533 h 5291"/>
                <a:gd name="T70" fmla="*/ 9253187 w 10000"/>
                <a:gd name="T71" fmla="*/ 1758395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5"/>
            <p:cNvSpPr>
              <a:spLocks/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147483646 h 2856"/>
                <a:gd name="T4" fmla="*/ 2147483646 w 7104"/>
                <a:gd name="T5" fmla="*/ 2147483646 h 2856"/>
                <a:gd name="T6" fmla="*/ 2147483646 w 7104"/>
                <a:gd name="T7" fmla="*/ 2520950 h 2856"/>
                <a:gd name="T8" fmla="*/ 2147483646 w 7104"/>
                <a:gd name="T9" fmla="*/ 2520950 h 2856"/>
                <a:gd name="T10" fmla="*/ 2147483646 w 7104"/>
                <a:gd name="T11" fmla="*/ 65524063 h 2856"/>
                <a:gd name="T12" fmla="*/ 2147483646 w 7104"/>
                <a:gd name="T13" fmla="*/ 126007813 h 2856"/>
                <a:gd name="T14" fmla="*/ 2147483646 w 7104"/>
                <a:gd name="T15" fmla="*/ 183972200 h 2856"/>
                <a:gd name="T16" fmla="*/ 2147483646 w 7104"/>
                <a:gd name="T17" fmla="*/ 234375325 h 2856"/>
                <a:gd name="T18" fmla="*/ 2147483646 w 7104"/>
                <a:gd name="T19" fmla="*/ 284778450 h 2856"/>
                <a:gd name="T20" fmla="*/ 2147483646 w 7104"/>
                <a:gd name="T21" fmla="*/ 332660625 h 2856"/>
                <a:gd name="T22" fmla="*/ 2147483646 w 7104"/>
                <a:gd name="T23" fmla="*/ 372983125 h 2856"/>
                <a:gd name="T24" fmla="*/ 2147483646 w 7104"/>
                <a:gd name="T25" fmla="*/ 410786263 h 2856"/>
                <a:gd name="T26" fmla="*/ 2147483646 w 7104"/>
                <a:gd name="T27" fmla="*/ 446068450 h 2856"/>
                <a:gd name="T28" fmla="*/ 2147483646 w 7104"/>
                <a:gd name="T29" fmla="*/ 476310325 h 2856"/>
                <a:gd name="T30" fmla="*/ 2147483646 w 7104"/>
                <a:gd name="T31" fmla="*/ 506552200 h 2856"/>
                <a:gd name="T32" fmla="*/ 2147483646 w 7104"/>
                <a:gd name="T33" fmla="*/ 531753763 h 2856"/>
                <a:gd name="T34" fmla="*/ 2147483646 w 7104"/>
                <a:gd name="T35" fmla="*/ 551915013 h 2856"/>
                <a:gd name="T36" fmla="*/ 2147483646 w 7104"/>
                <a:gd name="T37" fmla="*/ 572076263 h 2856"/>
                <a:gd name="T38" fmla="*/ 2147483646 w 7104"/>
                <a:gd name="T39" fmla="*/ 589716563 h 2856"/>
                <a:gd name="T40" fmla="*/ 2147483646 w 7104"/>
                <a:gd name="T41" fmla="*/ 602318138 h 2856"/>
                <a:gd name="T42" fmla="*/ 2147483646 w 7104"/>
                <a:gd name="T43" fmla="*/ 612398763 h 2856"/>
                <a:gd name="T44" fmla="*/ 2147483646 w 7104"/>
                <a:gd name="T45" fmla="*/ 622479388 h 2856"/>
                <a:gd name="T46" fmla="*/ 2147483646 w 7104"/>
                <a:gd name="T47" fmla="*/ 627519700 h 2856"/>
                <a:gd name="T48" fmla="*/ 2147483646 w 7104"/>
                <a:gd name="T49" fmla="*/ 632560013 h 2856"/>
                <a:gd name="T50" fmla="*/ 2147483646 w 7104"/>
                <a:gd name="T51" fmla="*/ 635079375 h 2856"/>
                <a:gd name="T52" fmla="*/ 2147483646 w 7104"/>
                <a:gd name="T53" fmla="*/ 632560013 h 2856"/>
                <a:gd name="T54" fmla="*/ 2147483646 w 7104"/>
                <a:gd name="T55" fmla="*/ 632560013 h 2856"/>
                <a:gd name="T56" fmla="*/ 2147483646 w 7104"/>
                <a:gd name="T57" fmla="*/ 627519700 h 2856"/>
                <a:gd name="T58" fmla="*/ 2147483646 w 7104"/>
                <a:gd name="T59" fmla="*/ 619958438 h 2856"/>
                <a:gd name="T60" fmla="*/ 2147483646 w 7104"/>
                <a:gd name="T61" fmla="*/ 612398763 h 2856"/>
                <a:gd name="T62" fmla="*/ 2147483646 w 7104"/>
                <a:gd name="T63" fmla="*/ 604837500 h 2856"/>
                <a:gd name="T64" fmla="*/ 2147483646 w 7104"/>
                <a:gd name="T65" fmla="*/ 592237513 h 2856"/>
                <a:gd name="T66" fmla="*/ 2147483646 w 7104"/>
                <a:gd name="T67" fmla="*/ 579635938 h 2856"/>
                <a:gd name="T68" fmla="*/ 2147483646 w 7104"/>
                <a:gd name="T69" fmla="*/ 567035950 h 2856"/>
                <a:gd name="T70" fmla="*/ 2147483646 w 7104"/>
                <a:gd name="T71" fmla="*/ 534273125 h 2856"/>
                <a:gd name="T72" fmla="*/ 2147483646 w 7104"/>
                <a:gd name="T73" fmla="*/ 498990938 h 2856"/>
                <a:gd name="T74" fmla="*/ 2147483646 w 7104"/>
                <a:gd name="T75" fmla="*/ 461189388 h 2856"/>
                <a:gd name="T76" fmla="*/ 2147483646 w 7104"/>
                <a:gd name="T77" fmla="*/ 420866888 h 2856"/>
                <a:gd name="T78" fmla="*/ 2147483646 w 7104"/>
                <a:gd name="T79" fmla="*/ 378023438 h 2856"/>
                <a:gd name="T80" fmla="*/ 2147483646 w 7104"/>
                <a:gd name="T81" fmla="*/ 332660625 h 2856"/>
                <a:gd name="T82" fmla="*/ 2147483646 w 7104"/>
                <a:gd name="T83" fmla="*/ 287297813 h 2856"/>
                <a:gd name="T84" fmla="*/ 1978323450 w 7104"/>
                <a:gd name="T85" fmla="*/ 241935000 h 2856"/>
                <a:gd name="T86" fmla="*/ 1580138763 w 7104"/>
                <a:gd name="T87" fmla="*/ 199093138 h 2856"/>
                <a:gd name="T88" fmla="*/ 1227316888 w 7104"/>
                <a:gd name="T89" fmla="*/ 158770638 h 2856"/>
                <a:gd name="T90" fmla="*/ 909777200 w 7104"/>
                <a:gd name="T91" fmla="*/ 120967500 h 2856"/>
                <a:gd name="T92" fmla="*/ 640119688 w 7104"/>
                <a:gd name="T93" fmla="*/ 88206263 h 2856"/>
                <a:gd name="T94" fmla="*/ 415826575 w 7104"/>
                <a:gd name="T95" fmla="*/ 57964388 h 2856"/>
                <a:gd name="T96" fmla="*/ 105846563 w 7104"/>
                <a:gd name="T97" fmla="*/ 15120938 h 2856"/>
                <a:gd name="T98" fmla="*/ 0 w 7104"/>
                <a:gd name="T99" fmla="*/ 0 h 2856"/>
                <a:gd name="T100" fmla="*/ 0 w 7104"/>
                <a:gd name="T101" fmla="*/ 0 h 28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378220357 w 15356"/>
                <a:gd name="T13" fmla="*/ 2147483646 h 8638"/>
                <a:gd name="T14" fmla="*/ 378220357 w 15356"/>
                <a:gd name="T15" fmla="*/ 372983152 h 8638"/>
                <a:gd name="T16" fmla="*/ 2147483646 w 15356"/>
                <a:gd name="T17" fmla="*/ 372983152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4D64D1AA-19FC-4A45-950F-92FAA928C075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3AF7FAFC-0264-4842-86D3-E13E2E114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7" r:id="rId2"/>
    <p:sldLayoutId id="2147483752" r:id="rId3"/>
    <p:sldLayoutId id="2147483748" r:id="rId4"/>
    <p:sldLayoutId id="2147483749" r:id="rId5"/>
    <p:sldLayoutId id="2147483750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228725" y="569913"/>
            <a:ext cx="8824913" cy="436562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/>
              <a:t>Test Automation Framework</a:t>
            </a:r>
            <a:endParaRPr lang="en-US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8513" y="1160463"/>
            <a:ext cx="10388600" cy="156966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B050"/>
                </a:solidFill>
              </a:rPr>
              <a:t>Below </a:t>
            </a:r>
            <a:r>
              <a:rPr lang="en-US" sz="1600" dirty="0">
                <a:solidFill>
                  <a:srgbClr val="00B050"/>
                </a:solidFill>
              </a:rPr>
              <a:t>mentioned open sources are getting used to perform test Automation jobs.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Selenium WebDriver ( Test Automation </a:t>
            </a:r>
            <a:r>
              <a:rPr lang="en-US" sz="1600" dirty="0" smtClean="0">
                <a:solidFill>
                  <a:srgbClr val="00B050"/>
                </a:solidFill>
              </a:rPr>
              <a:t>Tool)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Java ( Programming Language)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Cucumber ( Behavior Driven Development)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Maven ( Build Management Tool)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Jenkins (Continuous Integration)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812925" y="3367088"/>
            <a:ext cx="8047038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B050"/>
                </a:solidFill>
              </a:rPr>
              <a:t>SELENIUM CUCUMBER</a:t>
            </a:r>
          </a:p>
          <a:p>
            <a:pPr algn="ctr"/>
            <a:r>
              <a:rPr lang="en-US" altLang="en-US" b="1">
                <a:solidFill>
                  <a:srgbClr val="00B050"/>
                </a:solidFill>
              </a:rPr>
              <a:t>Framework</a:t>
            </a: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812925" y="4025900"/>
            <a:ext cx="1654175" cy="9540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Gherkin Feature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Step Definition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Runner File</a:t>
            </a:r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4933950" y="5380038"/>
            <a:ext cx="1757363" cy="954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Cucumber Standard Report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Extent Report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JSON Report</a:t>
            </a:r>
          </a:p>
        </p:txBody>
      </p:sp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4878388" y="4025900"/>
            <a:ext cx="1812925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00B050"/>
                </a:solidFill>
              </a:rPr>
              <a:t>Selenium  </a:t>
            </a:r>
          </a:p>
          <a:p>
            <a:pPr algn="ctr"/>
            <a:r>
              <a:rPr lang="en-US" altLang="en-US" sz="1400" b="1">
                <a:solidFill>
                  <a:srgbClr val="00B050"/>
                </a:solidFill>
              </a:rPr>
              <a:t>WebDriver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8388" y="4549775"/>
            <a:ext cx="1812925" cy="307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B050"/>
                </a:solidFill>
              </a:rPr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7038" y="4025900"/>
            <a:ext cx="1812925" cy="9540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B050"/>
                </a:solidFill>
              </a:rPr>
              <a:t>Script Execution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00B050"/>
                </a:solidFill>
              </a:rPr>
              <a:t>Firefox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00B050"/>
                </a:solidFill>
              </a:rPr>
              <a:t>IE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00B050"/>
                </a:solidFill>
              </a:rPr>
              <a:t>Chrome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500438" y="4217988"/>
            <a:ext cx="1344612" cy="285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724650" y="4217988"/>
            <a:ext cx="1322388" cy="285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641975" y="4857750"/>
            <a:ext cx="285750" cy="52228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228725" y="569913"/>
            <a:ext cx="8824913" cy="436562"/>
          </a:xfrm>
        </p:spPr>
        <p:txBody>
          <a:bodyPr/>
          <a:lstStyle/>
          <a:p>
            <a:pPr algn="ctr" eaLnBrk="1" hangingPunct="1"/>
            <a:r>
              <a:rPr lang="en-US" altLang="en-US" sz="2800" smtClean="0"/>
              <a:t>Sample Projects</a:t>
            </a:r>
            <a:endParaRPr lang="en-US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8513" y="1160463"/>
            <a:ext cx="10388600" cy="156966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B050"/>
                </a:solidFill>
              </a:rPr>
              <a:t>Below </a:t>
            </a:r>
            <a:r>
              <a:rPr lang="en-US" sz="1600" dirty="0">
                <a:solidFill>
                  <a:srgbClr val="00B050"/>
                </a:solidFill>
              </a:rPr>
              <a:t>mentioned open sources are getting used to perform test Automation jobs.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Selenium WebDriver ( Test Automation </a:t>
            </a:r>
            <a:r>
              <a:rPr lang="en-US" sz="1600" dirty="0" smtClean="0">
                <a:solidFill>
                  <a:srgbClr val="00B050"/>
                </a:solidFill>
              </a:rPr>
              <a:t>Tool)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Java ( Programming Language)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Cucumber ( Behavior Driven Development)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Maven ( Build Management Tool)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rgbClr val="00B050"/>
                </a:solidFill>
              </a:rPr>
              <a:t>Jenkins (Continuous Integration)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812925" y="3367088"/>
            <a:ext cx="8047038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B050"/>
                </a:solidFill>
              </a:rPr>
              <a:t>SELENIUM CUCUMBER</a:t>
            </a:r>
          </a:p>
          <a:p>
            <a:pPr algn="ctr"/>
            <a:r>
              <a:rPr lang="en-US" altLang="en-US" b="1">
                <a:solidFill>
                  <a:srgbClr val="00B050"/>
                </a:solidFill>
              </a:rPr>
              <a:t>Framework</a:t>
            </a: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812925" y="4025900"/>
            <a:ext cx="1654175" cy="9540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Gherkin Feature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Step Definition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Runner File</a:t>
            </a:r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4933950" y="5380038"/>
            <a:ext cx="1757363" cy="954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Cucumber Standard Report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Extent Report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JSON Report</a:t>
            </a:r>
          </a:p>
        </p:txBody>
      </p:sp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4878388" y="4025900"/>
            <a:ext cx="1812925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00B050"/>
                </a:solidFill>
              </a:rPr>
              <a:t>Selenium  </a:t>
            </a:r>
          </a:p>
          <a:p>
            <a:pPr algn="ctr"/>
            <a:r>
              <a:rPr lang="en-US" altLang="en-US" sz="1400" b="1">
                <a:solidFill>
                  <a:srgbClr val="00B050"/>
                </a:solidFill>
              </a:rPr>
              <a:t>WebDriver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8388" y="4549775"/>
            <a:ext cx="1812925" cy="307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B050"/>
                </a:solidFill>
              </a:rPr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7038" y="4025900"/>
            <a:ext cx="1812925" cy="9540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B050"/>
                </a:solidFill>
              </a:rPr>
              <a:t>Script Execution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00B050"/>
                </a:solidFill>
              </a:rPr>
              <a:t>Firefox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00B050"/>
                </a:solidFill>
              </a:rPr>
              <a:t>IE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00B050"/>
                </a:solidFill>
              </a:rPr>
              <a:t>Chrome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500438" y="4217988"/>
            <a:ext cx="1344612" cy="285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724650" y="4217988"/>
            <a:ext cx="1322388" cy="285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641975" y="4857750"/>
            <a:ext cx="285750" cy="52228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2344</TotalTime>
  <Words>139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Century Gothic</vt:lpstr>
      <vt:lpstr>Arial</vt:lpstr>
      <vt:lpstr>Wingdings 3</vt:lpstr>
      <vt:lpstr>Calibri</vt:lpstr>
      <vt:lpstr>Wingdings</vt:lpstr>
      <vt:lpstr>Ion Boardroom</vt:lpstr>
      <vt:lpstr>Test Automation Framework</vt:lpstr>
      <vt:lpstr>Sample Projects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Training – DAY 1</dc:title>
  <dc:creator>ADMINIBM</dc:creator>
  <cp:lastModifiedBy>ADMINIBM</cp:lastModifiedBy>
  <cp:revision>46</cp:revision>
  <dcterms:created xsi:type="dcterms:W3CDTF">2018-05-12T18:07:55Z</dcterms:created>
  <dcterms:modified xsi:type="dcterms:W3CDTF">2018-06-03T07:50:48Z</dcterms:modified>
</cp:coreProperties>
</file>