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2" r:id="rId2"/>
    <p:sldMasterId id="2147483696" r:id="rId3"/>
    <p:sldMasterId id="2147483708" r:id="rId4"/>
    <p:sldMasterId id="2147483714" r:id="rId5"/>
  </p:sldMasterIdLst>
  <p:notesMasterIdLst>
    <p:notesMasterId r:id="rId7"/>
  </p:notesMasterIdLst>
  <p:handoutMasterIdLst>
    <p:handoutMasterId r:id="rId8"/>
  </p:handoutMasterIdLst>
  <p:sldIdLst>
    <p:sldId id="395" r:id="rId6"/>
  </p:sldIdLst>
  <p:sldSz cx="13546138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42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F"/>
    <a:srgbClr val="E1EBF5"/>
    <a:srgbClr val="00B2BD"/>
    <a:srgbClr val="00CCFF"/>
    <a:srgbClr val="FF3300"/>
    <a:srgbClr val="4472C4"/>
    <a:srgbClr val="F19759"/>
    <a:srgbClr val="FFFF99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3" autoAdjust="0"/>
    <p:restoredTop sz="91845" autoAdjust="0"/>
  </p:normalViewPr>
  <p:slideViewPr>
    <p:cSldViewPr snapToGrid="0" showGuides="1">
      <p:cViewPr varScale="1">
        <p:scale>
          <a:sx n="74" d="100"/>
          <a:sy n="74" d="100"/>
        </p:scale>
        <p:origin x="1140" y="72"/>
      </p:cViewPr>
      <p:guideLst>
        <p:guide orient="horz" pos="2400"/>
        <p:guide pos="4267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35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1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0CB58-9D8E-4862-AFF6-AAAEE9B49E9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6D1DD-17C1-43E9-B490-6823B794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614C-637F-0B47-A759-950002B0669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9125-77B2-C14F-8B5A-6E8E291F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3546137" cy="761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105" y="5394960"/>
            <a:ext cx="12012573" cy="80559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106" y="6278880"/>
            <a:ext cx="12012573" cy="812800"/>
          </a:xfrm>
        </p:spPr>
        <p:txBody>
          <a:bodyPr anchor="t"/>
          <a:lstStyle>
            <a:lvl1pPr marL="0" indent="0" algn="l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11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863" y="2028825"/>
            <a:ext cx="5764212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8475" y="2028825"/>
            <a:ext cx="57658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406400"/>
            <a:ext cx="11682413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1868488"/>
            <a:ext cx="5730875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450" y="2782888"/>
            <a:ext cx="5730875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1868488"/>
            <a:ext cx="5757863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2782888"/>
            <a:ext cx="5757863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508000"/>
            <a:ext cx="43688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450" y="1096963"/>
            <a:ext cx="6856413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450" y="2286000"/>
            <a:ext cx="43688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3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508000"/>
            <a:ext cx="43688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59450" y="1096963"/>
            <a:ext cx="6856413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450" y="2286000"/>
            <a:ext cx="43688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3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4863" y="406400"/>
            <a:ext cx="2919412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406400"/>
            <a:ext cx="8610600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3546137" cy="7617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105" y="5394960"/>
            <a:ext cx="12012573" cy="805591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rgbClr val="1C37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106" y="6278880"/>
            <a:ext cx="12012573" cy="812800"/>
          </a:xfrm>
        </p:spPr>
        <p:txBody>
          <a:bodyPr anchor="t"/>
          <a:lstStyle>
            <a:lvl1pPr marL="0" indent="0" algn="l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3105" y="5131965"/>
            <a:ext cx="405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Automation Reskilling Curriculum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093819" y="483764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Application Innovation</a:t>
            </a:r>
          </a:p>
        </p:txBody>
      </p:sp>
    </p:spTree>
    <p:extLst>
      <p:ext uri="{BB962C8B-B14F-4D97-AF65-F5344CB8AC3E}">
        <p14:creationId xmlns:p14="http://schemas.microsoft.com/office/powerpoint/2010/main" val="617494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Placeholder 2"/>
          <p:cNvSpPr>
            <a:spLocks noGrp="1"/>
          </p:cNvSpPr>
          <p:nvPr>
            <p:ph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5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39" y="227123"/>
            <a:ext cx="10269508" cy="64078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Placeholder 2"/>
          <p:cNvSpPr>
            <a:spLocks noGrp="1"/>
          </p:cNvSpPr>
          <p:nvPr>
            <p:ph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31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84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9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/ Section Break - w logo">
    <p:bg>
      <p:bgPr>
        <a:solidFill>
          <a:schemeClr val="accent2">
            <a:hueOff val="-51666"/>
            <a:satOff val="-11363"/>
            <a:lumOff val="-1294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46138" cy="7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353" y="213823"/>
            <a:ext cx="901255" cy="3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569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- no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"/>
          <p:cNvSpPr/>
          <p:nvPr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227321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- with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"/>
          <p:cNvSpPr/>
          <p:nvPr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0630" y="7252992"/>
            <a:ext cx="735514" cy="27020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0"/>
              </a:spcBef>
              <a:defRPr/>
            </a:pPr>
            <a:fld id="{F8A10379-1BD2-4113-AD5A-C742FDF336C1}" type="slidenum">
              <a:rPr lang="en-US" sz="1350">
                <a:solidFill>
                  <a:srgbClr val="595859"/>
                </a:solidFill>
                <a:latin typeface="Arial" charset="0"/>
                <a:ea typeface="Arial" charset="0"/>
                <a:cs typeface="Arial" charset="0"/>
              </a:rPr>
              <a:pPr defTabSz="426779">
                <a:spcBef>
                  <a:spcPts val="0"/>
                </a:spcBef>
                <a:defRPr/>
              </a:pPr>
              <a:t>‹#›</a:t>
            </a:fld>
            <a:endParaRPr lang="en-US" sz="1350" dirty="0">
              <a:solidFill>
                <a:srgbClr val="59585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91" y="7001571"/>
            <a:ext cx="970312" cy="4843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1404"/>
              </a:spcBef>
              <a:defRPr/>
            </a:pPr>
            <a:r>
              <a:rPr lang="en-AU" sz="1575" dirty="0">
                <a:latin typeface="IBM 8bar Logo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7555855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ntent Slide - with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"/>
          <p:cNvSpPr/>
          <p:nvPr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0630" y="7310697"/>
            <a:ext cx="735514" cy="1547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0"/>
              </a:spcBef>
              <a:defRPr/>
            </a:pPr>
            <a:fld id="{F8A10379-1BD2-4113-AD5A-C742FDF336C1}" type="slidenum">
              <a:rPr lang="en-US" sz="600">
                <a:solidFill>
                  <a:srgbClr val="595859"/>
                </a:solidFill>
                <a:latin typeface="Arial" charset="0"/>
                <a:ea typeface="Arial" charset="0"/>
                <a:cs typeface="Arial" charset="0"/>
              </a:rPr>
              <a:pPr defTabSz="426779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rgbClr val="59585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91" y="7001571"/>
            <a:ext cx="970312" cy="4843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1404"/>
              </a:spcBef>
              <a:defRPr/>
            </a:pPr>
            <a:r>
              <a:rPr lang="en-AU" sz="1575" dirty="0">
                <a:latin typeface="IBM 8bar Logo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6211939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Content Slide - with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"/>
          <p:cNvSpPr/>
          <p:nvPr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10630" y="7310697"/>
            <a:ext cx="735514" cy="1547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0"/>
              </a:spcBef>
              <a:defRPr/>
            </a:pPr>
            <a:fld id="{F8A10379-1BD2-4113-AD5A-C742FDF336C1}" type="slidenum">
              <a:rPr lang="en-US" sz="600">
                <a:solidFill>
                  <a:srgbClr val="595859"/>
                </a:solidFill>
                <a:latin typeface="Arial" charset="0"/>
                <a:ea typeface="Arial" charset="0"/>
                <a:cs typeface="Arial" charset="0"/>
              </a:rPr>
              <a:pPr defTabSz="426779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rgbClr val="59585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91" y="7001571"/>
            <a:ext cx="970312" cy="4843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1404"/>
              </a:spcBef>
              <a:defRPr/>
            </a:pPr>
            <a:r>
              <a:rPr lang="en-AU" sz="1575" dirty="0">
                <a:latin typeface="IBM 8bar Logo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97857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61" y="280650"/>
            <a:ext cx="11683544" cy="7509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51"/>
          <p:cNvSpPr/>
          <p:nvPr userDrawn="1"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810630" y="7310697"/>
            <a:ext cx="735514" cy="1547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0"/>
              </a:spcBef>
              <a:defRPr/>
            </a:pPr>
            <a:fld id="{F8A10379-1BD2-4113-AD5A-C742FDF336C1}" type="slidenum">
              <a:rPr lang="en-US" sz="600">
                <a:solidFill>
                  <a:srgbClr val="595859"/>
                </a:solidFill>
                <a:latin typeface="Arial" charset="0"/>
                <a:ea typeface="Arial" charset="0"/>
                <a:cs typeface="Arial" charset="0"/>
              </a:rPr>
              <a:pPr defTabSz="426779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rgbClr val="59585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3891" y="7001571"/>
            <a:ext cx="970312" cy="4843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1404"/>
              </a:spcBef>
              <a:defRPr/>
            </a:pPr>
            <a:r>
              <a:rPr lang="en-AU" sz="1575" dirty="0">
                <a:latin typeface="IBM 8bar Logo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75806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3" y="725928"/>
            <a:ext cx="12868831" cy="9472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hape 51"/>
          <p:cNvSpPr/>
          <p:nvPr userDrawn="1"/>
        </p:nvSpPr>
        <p:spPr>
          <a:xfrm>
            <a:off x="0" y="7149706"/>
            <a:ext cx="13546138" cy="476250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97975" tIns="97975" rIns="97975" bIns="97975" anchor="ctr"/>
          <a:lstStyle/>
          <a:p>
            <a:pPr defTabSz="426711">
              <a:spcBef>
                <a:spcPts val="0"/>
              </a:spcBef>
              <a:defRPr b="1" cap="all" spc="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275" b="1" cap="all" spc="28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810630" y="7310697"/>
            <a:ext cx="735514" cy="1547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0"/>
              </a:spcBef>
              <a:defRPr/>
            </a:pPr>
            <a:fld id="{F8A10379-1BD2-4113-AD5A-C742FDF336C1}" type="slidenum">
              <a:rPr lang="en-US" sz="600">
                <a:solidFill>
                  <a:srgbClr val="595859"/>
                </a:solidFill>
                <a:latin typeface="Arial" charset="0"/>
                <a:ea typeface="Arial" charset="0"/>
                <a:cs typeface="Arial" charset="0"/>
              </a:rPr>
              <a:pPr defTabSz="426779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rgbClr val="59585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3891" y="7001571"/>
            <a:ext cx="970312" cy="4843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0925" tIns="30925" rIns="30925" bIns="30925" spcCol="52779" anchor="ctr">
            <a:spAutoFit/>
          </a:bodyPr>
          <a:lstStyle/>
          <a:p>
            <a:pPr defTabSz="426779">
              <a:spcBef>
                <a:spcPts val="1404"/>
              </a:spcBef>
              <a:defRPr/>
            </a:pPr>
            <a:r>
              <a:rPr lang="en-AU" sz="1575" dirty="0">
                <a:latin typeface="IBM 8bar Logo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920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0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13546137" cy="761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105" y="5394960"/>
            <a:ext cx="12012573" cy="805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106" y="6278880"/>
            <a:ext cx="12012573" cy="8128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3105" y="5131965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Application Innovation</a:t>
            </a:r>
          </a:p>
        </p:txBody>
      </p:sp>
    </p:spTree>
    <p:extLst>
      <p:ext uri="{BB962C8B-B14F-4D97-AF65-F5344CB8AC3E}">
        <p14:creationId xmlns:p14="http://schemas.microsoft.com/office/powerpoint/2010/main" val="25860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38" y="227123"/>
            <a:ext cx="11683544" cy="6407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63" y="1247775"/>
            <a:ext cx="10158412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863" y="4002088"/>
            <a:ext cx="10158412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1900238"/>
            <a:ext cx="11684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5" y="5099050"/>
            <a:ext cx="11684000" cy="16668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238" y="227123"/>
            <a:ext cx="10893395" cy="64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light, sky, building&#10;&#10;Description generated with very high confidenc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020" y="387798"/>
            <a:ext cx="837443" cy="319437"/>
          </a:xfrm>
          <a:prstGeom prst="rect">
            <a:avLst/>
          </a:prstGeom>
        </p:spPr>
      </p:pic>
      <p:pic>
        <p:nvPicPr>
          <p:cNvPr id="16" name="Picture 15" descr="A picture containing light, sky, building&#10;&#10;Description generated with very high confidence"/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680" y="387795"/>
            <a:ext cx="837443" cy="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9" r:id="rId3"/>
    <p:sldLayoutId id="2147483695" r:id="rId4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16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4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2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86" y="876224"/>
            <a:ext cx="8821105" cy="58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16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4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2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863" y="406400"/>
            <a:ext cx="11682412" cy="1471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863" y="2028825"/>
            <a:ext cx="11682412" cy="4833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863" y="7062788"/>
            <a:ext cx="3048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0BB2-9FCF-9242-B95C-8047960F52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863" y="7062788"/>
            <a:ext cx="4570412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6275" y="7062788"/>
            <a:ext cx="304800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92C9-8281-7548-B60D-54B2BF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50900" cy="76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238" y="227123"/>
            <a:ext cx="11683544" cy="64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36" y="1195352"/>
            <a:ext cx="13038703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8209716" y="7359155"/>
            <a:ext cx="4848742" cy="2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International Business Machines Corporation 2017</a:t>
            </a:r>
          </a:p>
        </p:txBody>
      </p:sp>
      <p:sp>
        <p:nvSpPr>
          <p:cNvPr id="10" name="Rectangle 77"/>
          <p:cNvSpPr>
            <a:spLocks noChangeArrowheads="1"/>
          </p:cNvSpPr>
          <p:nvPr userDrawn="1"/>
        </p:nvSpPr>
        <p:spPr bwMode="auto">
          <a:xfrm>
            <a:off x="5901742" y="7350342"/>
            <a:ext cx="1742654" cy="2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7350342"/>
            <a:ext cx="380985" cy="269661"/>
          </a:xfrm>
          <a:prstGeom prst="rect">
            <a:avLst/>
          </a:prstGeom>
          <a:solidFill>
            <a:srgbClr val="000000">
              <a:alpha val="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7D6FD16-EBD0-4FCD-86EE-842FF93A543B}" type="slidenum">
              <a:rPr lang="en-US" altLang="en-US" sz="8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light, sky, building&#10;&#10;Description generated with very high confidenc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020" y="387798"/>
            <a:ext cx="837443" cy="319437"/>
          </a:xfrm>
          <a:prstGeom prst="rect">
            <a:avLst/>
          </a:prstGeom>
        </p:spPr>
      </p:pic>
      <p:pic>
        <p:nvPicPr>
          <p:cNvPr id="16" name="Picture 15" descr="A picture containing light, sky, building&#10;&#10;Description generated with very high confidence"/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680" y="387795"/>
            <a:ext cx="837443" cy="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16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4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2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100" kern="1200">
          <a:solidFill>
            <a:srgbClr val="1C37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ransition spd="med"/>
  <p:hf hdr="0" ftr="0" dt="0"/>
  <p:txStyles>
    <p:titleStyle>
      <a:lvl1pPr algn="l" defTabSz="426408" rtl="0" eaLnBrk="0" fontAlgn="base" hangingPunct="0">
        <a:spcBef>
          <a:spcPct val="0"/>
        </a:spcBef>
        <a:spcAft>
          <a:spcPct val="0"/>
        </a:spcAft>
        <a:defRPr sz="1950" b="1" cap="all" spc="786">
          <a:solidFill>
            <a:srgbClr val="FFFFFF"/>
          </a:solidFill>
          <a:latin typeface="Helvetica Neue"/>
          <a:ea typeface="Helvetica Neue"/>
          <a:cs typeface="Helvetica Neue"/>
          <a:sym typeface="Helvetica Neue"/>
        </a:defRPr>
      </a:lvl1pPr>
      <a:lvl2pPr algn="l" defTabSz="426408" rtl="0" eaLnBrk="0" fontAlgn="base" hangingPunct="0">
        <a:spcBef>
          <a:spcPct val="0"/>
        </a:spcBef>
        <a:spcAft>
          <a:spcPct val="0"/>
        </a:spcAft>
        <a:defRPr sz="1950" b="1" cap="all" spc="786">
          <a:solidFill>
            <a:srgbClr val="FFFFFF"/>
          </a:solidFill>
          <a:latin typeface="Helvetica Neue"/>
          <a:ea typeface="Helvetica Neue"/>
          <a:cs typeface="Helvetica Neue"/>
          <a:sym typeface="Helvetica Neue"/>
        </a:defRPr>
      </a:lvl2pPr>
      <a:lvl3pPr algn="l" defTabSz="426408" rtl="0" eaLnBrk="0" fontAlgn="base" hangingPunct="0">
        <a:spcBef>
          <a:spcPct val="0"/>
        </a:spcBef>
        <a:spcAft>
          <a:spcPct val="0"/>
        </a:spcAft>
        <a:defRPr sz="1950" b="1" cap="all" spc="786">
          <a:solidFill>
            <a:srgbClr val="FFFFFF"/>
          </a:solidFill>
          <a:latin typeface="Helvetica Neue"/>
          <a:ea typeface="Helvetica Neue"/>
          <a:cs typeface="Helvetica Neue"/>
          <a:sym typeface="Helvetica Neue"/>
        </a:defRPr>
      </a:lvl3pPr>
      <a:lvl4pPr algn="l" defTabSz="426408" rtl="0" eaLnBrk="0" fontAlgn="base" hangingPunct="0">
        <a:spcBef>
          <a:spcPct val="0"/>
        </a:spcBef>
        <a:spcAft>
          <a:spcPct val="0"/>
        </a:spcAft>
        <a:defRPr sz="1950" b="1" cap="all" spc="786">
          <a:solidFill>
            <a:srgbClr val="FFFFFF"/>
          </a:solidFill>
          <a:latin typeface="Helvetica Neue"/>
          <a:ea typeface="Helvetica Neue"/>
          <a:cs typeface="Helvetica Neue"/>
          <a:sym typeface="Helvetica Neue"/>
        </a:defRPr>
      </a:lvl4pPr>
      <a:lvl5pPr algn="l" defTabSz="426408" rtl="0" eaLnBrk="0" fontAlgn="base" hangingPunct="0">
        <a:spcBef>
          <a:spcPct val="0"/>
        </a:spcBef>
        <a:spcAft>
          <a:spcPct val="0"/>
        </a:spcAft>
        <a:defRPr sz="1950" b="1" cap="all" spc="786">
          <a:solidFill>
            <a:srgbClr val="FFFFFF"/>
          </a:solidFill>
          <a:latin typeface="Helvetica Neue"/>
          <a:ea typeface="Helvetica Neue"/>
          <a:cs typeface="Helvetica Neue"/>
          <a:sym typeface="Helvetica Neue"/>
        </a:defRPr>
      </a:lvl5pPr>
      <a:lvl6pPr marL="0" marR="0" indent="801602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50" b="1" i="0" u="none" strike="noStrike" cap="all" spc="786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961923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50" b="1" i="0" u="none" strike="noStrike" cap="all" spc="786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122245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50" b="1" i="0" u="none" strike="noStrike" cap="all" spc="786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282563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50" b="1" i="0" u="none" strike="noStrike" cap="all" spc="786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algn="l" defTabSz="426408" rtl="0" eaLnBrk="0" fontAlgn="base" hangingPunct="0">
        <a:spcBef>
          <a:spcPct val="0"/>
        </a:spcBef>
        <a:spcAft>
          <a:spcPct val="0"/>
        </a:spcAft>
        <a:defRPr sz="1500" cap="all" spc="281">
          <a:solidFill>
            <a:srgbClr val="FFFFFF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indent="160321" algn="l" defTabSz="426408" rtl="0" eaLnBrk="0" fontAlgn="base" hangingPunct="0">
        <a:spcBef>
          <a:spcPct val="0"/>
        </a:spcBef>
        <a:spcAft>
          <a:spcPct val="0"/>
        </a:spcAft>
        <a:defRPr sz="1500" cap="all" spc="281">
          <a:solidFill>
            <a:srgbClr val="FFFFFF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indent="320640" algn="l" defTabSz="426408" rtl="0" eaLnBrk="0" fontAlgn="base" hangingPunct="0">
        <a:spcBef>
          <a:spcPct val="0"/>
        </a:spcBef>
        <a:spcAft>
          <a:spcPct val="0"/>
        </a:spcAft>
        <a:defRPr sz="1500" cap="all" spc="281">
          <a:solidFill>
            <a:srgbClr val="FFFFFF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indent="480962" algn="l" defTabSz="426408" rtl="0" eaLnBrk="0" fontAlgn="base" hangingPunct="0">
        <a:spcBef>
          <a:spcPct val="0"/>
        </a:spcBef>
        <a:spcAft>
          <a:spcPct val="0"/>
        </a:spcAft>
        <a:defRPr sz="1500" cap="all" spc="281">
          <a:solidFill>
            <a:srgbClr val="FFFFFF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indent="641279" algn="l" defTabSz="426408" rtl="0" eaLnBrk="0" fontAlgn="base" hangingPunct="0">
        <a:spcBef>
          <a:spcPct val="0"/>
        </a:spcBef>
        <a:spcAft>
          <a:spcPct val="0"/>
        </a:spcAft>
        <a:defRPr sz="1500" cap="all" spc="281">
          <a:solidFill>
            <a:srgbClr val="FFFFFF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801602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281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961923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281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122245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281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282563" algn="l" defTabSz="42677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all" spc="281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321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0640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0962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1279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1602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1923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2245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2563" algn="ctr" defTabSz="4267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25912" y="1105200"/>
            <a:ext cx="10991870" cy="4763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35461" tIns="67731" rIns="135461" bIns="67731" rtlCol="0" anchor="t">
            <a:noAutofit/>
          </a:bodyPr>
          <a:lstStyle/>
          <a:p>
            <a:pPr defTabSz="455570"/>
            <a:r>
              <a:rPr lang="en-AU" sz="2370" dirty="0"/>
              <a:t>IGNITE Quality and Test Components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1453" y="1154180"/>
            <a:ext cx="9849102" cy="4524957"/>
            <a:chOff x="1967637" y="1444112"/>
            <a:chExt cx="9849102" cy="4524957"/>
          </a:xfrm>
        </p:grpSpPr>
        <p:sp>
          <p:nvSpPr>
            <p:cNvPr id="19" name="Shape 327"/>
            <p:cNvSpPr/>
            <p:nvPr/>
          </p:nvSpPr>
          <p:spPr>
            <a:xfrm>
              <a:off x="3207953" y="5603596"/>
              <a:ext cx="7660668" cy="365473"/>
            </a:xfrm>
            <a:prstGeom prst="rect">
              <a:avLst/>
            </a:prstGeom>
            <a:solidFill>
              <a:srgbClr val="A0E3F0">
                <a:hueOff val="-51666"/>
                <a:satOff val="-11363"/>
                <a:lumOff val="-12941"/>
              </a:srgbClr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61" tIns="33061" rIns="33061" bIns="33061" anchor="ctr"/>
            <a:lstStyle/>
            <a:p>
              <a:pPr defTabSz="456141">
                <a:defRPr/>
              </a:pPr>
              <a:r>
                <a:rPr lang="en-US" sz="1875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IGNITE Knowledge Management</a:t>
              </a:r>
              <a:endParaRPr sz="1875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327"/>
            <p:cNvSpPr/>
            <p:nvPr/>
          </p:nvSpPr>
          <p:spPr>
            <a:xfrm>
              <a:off x="3240366" y="1444112"/>
              <a:ext cx="7628255" cy="365473"/>
            </a:xfrm>
            <a:prstGeom prst="rect">
              <a:avLst/>
            </a:prstGeom>
            <a:solidFill>
              <a:srgbClr val="A0E3F0">
                <a:hueOff val="-51666"/>
                <a:satOff val="-11363"/>
                <a:lumOff val="-12941"/>
              </a:srgbClr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61" tIns="33061" rIns="33061" bIns="33061" anchor="ctr"/>
            <a:lstStyle/>
            <a:p>
              <a:pPr defTabSz="456141">
                <a:defRPr/>
              </a:pPr>
              <a:r>
                <a:rPr lang="en-AU" sz="1875" b="1" dirty="0">
                  <a:solidFill>
                    <a:srgbClr val="FFFFFF"/>
                  </a:solidFill>
                </a:rPr>
                <a:t>IGNITE Quality Platform</a:t>
              </a:r>
              <a:endParaRPr sz="1875" b="1">
                <a:solidFill>
                  <a:srgbClr val="FFFFFF"/>
                </a:solidFill>
              </a:endParaRPr>
            </a:p>
          </p:txBody>
        </p:sp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9594" y="5618580"/>
              <a:ext cx="1430300" cy="350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Shape 1236"/>
            <p:cNvSpPr/>
            <p:nvPr/>
          </p:nvSpPr>
          <p:spPr>
            <a:xfrm>
              <a:off x="5493216" y="2300940"/>
              <a:ext cx="3070599" cy="3187372"/>
            </a:xfrm>
            <a:prstGeom prst="roundRect">
              <a:avLst>
                <a:gd name="adj" fmla="val 16667"/>
              </a:avLst>
            </a:prstGeom>
            <a:solidFill>
              <a:srgbClr val="A0E3F0">
                <a:hueOff val="-51666"/>
                <a:satOff val="-11363"/>
                <a:lumOff val="-12941"/>
              </a:srgbClr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</p:spPr>
          <p:txBody>
            <a:bodyPr lIns="33067" tIns="33067" rIns="33067" bIns="33067" anchor="ctr"/>
            <a:lstStyle/>
            <a:p>
              <a:pPr defTabSz="456141">
                <a:defRPr/>
              </a:pPr>
              <a:endParaRPr sz="1275">
                <a:solidFill>
                  <a:srgbClr val="FFFFFF"/>
                </a:solidFill>
                <a:sym typeface="HelvNeue Light for IBM"/>
              </a:endParaRPr>
            </a:p>
          </p:txBody>
        </p:sp>
        <p:sp>
          <p:nvSpPr>
            <p:cNvPr id="23" name="Shape 132"/>
            <p:cNvSpPr/>
            <p:nvPr/>
          </p:nvSpPr>
          <p:spPr>
            <a:xfrm>
              <a:off x="6021920" y="1820397"/>
              <a:ext cx="1949976" cy="480543"/>
            </a:xfrm>
            <a:prstGeom prst="rect">
              <a:avLst/>
            </a:prstGeom>
            <a:noFill/>
            <a:ln w="3175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5073" tIns="95073" rIns="95073" bIns="95073" anchor="ctr">
              <a:spAutoFit/>
            </a:bodyPr>
            <a:lstStyle>
              <a:lvl1pPr>
                <a:spcBef>
                  <a:spcPts val="0"/>
                </a:spcBef>
                <a:defRPr b="1" cap="all" spc="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defTabSz="641796">
                <a:defRPr/>
              </a:pPr>
              <a:r>
                <a:rPr lang="en-US" sz="1875" spc="281" dirty="0">
                  <a:solidFill>
                    <a:srgbClr val="3151B7"/>
                  </a:solidFill>
                </a:rPr>
                <a:t>Automate</a:t>
              </a:r>
              <a:endParaRPr sz="1875" spc="281" dirty="0">
                <a:solidFill>
                  <a:srgbClr val="3151B7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88653" y="2919609"/>
              <a:ext cx="1063112" cy="10895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Selenium</a:t>
              </a:r>
            </a:p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Appium</a:t>
              </a:r>
            </a:p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Perfecto</a:t>
              </a:r>
            </a:p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</a:t>
              </a:r>
            </a:p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SOAP UI</a:t>
              </a:r>
            </a:p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Commercial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34015" y="4452773"/>
              <a:ext cx="113843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6141">
                <a:lnSpc>
                  <a:spcPct val="90000"/>
                </a:lnSpc>
                <a:defRPr/>
              </a:pPr>
              <a:r>
                <a:rPr lang="en-AU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Provisioning  &amp; Fabrication</a:t>
              </a:r>
              <a:endParaRPr lang="en-AU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lnSpc>
                  <a:spcPct val="90000"/>
                </a:lnSpc>
                <a:defRPr/>
              </a:pPr>
              <a:endParaRPr lang="en-AU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154692" y="3442775"/>
              <a:ext cx="233877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</p:cxnSp>
        <p:sp>
          <p:nvSpPr>
            <p:cNvPr id="27" name="Shape 327"/>
            <p:cNvSpPr/>
            <p:nvPr/>
          </p:nvSpPr>
          <p:spPr>
            <a:xfrm>
              <a:off x="5829863" y="2516349"/>
              <a:ext cx="1324828" cy="1648860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56" tIns="33056" rIns="33056" bIns="33056" anchor="t"/>
            <a:lstStyle>
              <a:lvl1pPr>
                <a:spcBef>
                  <a:spcPts val="0"/>
                </a:spcBef>
                <a:defRPr sz="1600">
                  <a:solidFill>
                    <a:srgbClr val="FFFFFF"/>
                  </a:solidFill>
                </a:defRPr>
              </a:lvl1pPr>
            </a:lstStyle>
            <a:p>
              <a:pPr defTabSz="456141">
                <a:defRPr/>
              </a:pPr>
              <a:r>
                <a:rPr lang="en-AU" sz="1275" b="1" dirty="0" smtClean="0">
                  <a:solidFill>
                    <a:srgbClr val="3151B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IGNITE </a:t>
              </a:r>
              <a:r>
                <a:rPr lang="en-AU" sz="1275" b="1" dirty="0">
                  <a:solidFill>
                    <a:srgbClr val="3151B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AUTOMATION</a:t>
              </a:r>
            </a:p>
            <a:p>
              <a:pPr defTabSz="456141">
                <a:defRPr/>
              </a:pPr>
              <a:endParaRPr lang="en-AU" sz="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75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Optimized Test Flow Automation</a:t>
              </a:r>
              <a:endParaRPr lang="en-AU" sz="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75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</a:p>
            <a:p>
              <a:pPr defTabSz="456141">
                <a:spcBef>
                  <a:spcPts val="901"/>
                </a:spcBef>
                <a:defRPr/>
              </a:pPr>
              <a:endParaRPr lang="en-AU" sz="225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492277" y="4165209"/>
              <a:ext cx="0" cy="319033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</p:cxnSp>
        <p:sp>
          <p:nvSpPr>
            <p:cNvPr id="29" name="Shape 327"/>
            <p:cNvSpPr/>
            <p:nvPr/>
          </p:nvSpPr>
          <p:spPr>
            <a:xfrm>
              <a:off x="5829865" y="4484242"/>
              <a:ext cx="1324827" cy="720227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56" tIns="33056" rIns="33056" bIns="33056" anchor="ctr"/>
            <a:lstStyle>
              <a:lvl1pPr>
                <a:spcBef>
                  <a:spcPts val="0"/>
                </a:spcBef>
                <a:defRPr sz="1600">
                  <a:solidFill>
                    <a:srgbClr val="FFFFFF"/>
                  </a:solidFill>
                </a:defRPr>
              </a:lvl1pPr>
            </a:lstStyle>
            <a:p>
              <a:pPr defTabSz="456141">
                <a:defRPr/>
              </a:pPr>
              <a:r>
                <a:rPr lang="en-AU" sz="1275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Data Management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154691" y="4844356"/>
              <a:ext cx="359909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</p:cxnSp>
        <p:sp>
          <p:nvSpPr>
            <p:cNvPr id="31" name="Shape 1236"/>
            <p:cNvSpPr/>
            <p:nvPr/>
          </p:nvSpPr>
          <p:spPr>
            <a:xfrm>
              <a:off x="8829675" y="2251435"/>
              <a:ext cx="2038947" cy="3236877"/>
            </a:xfrm>
            <a:prstGeom prst="roundRect">
              <a:avLst>
                <a:gd name="adj" fmla="val 16667"/>
              </a:avLst>
            </a:prstGeom>
            <a:solidFill>
              <a:srgbClr val="A0E3F0">
                <a:hueOff val="-51666"/>
                <a:satOff val="-11363"/>
                <a:lumOff val="-12941"/>
              </a:srgbClr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</p:spPr>
          <p:txBody>
            <a:bodyPr lIns="33067" tIns="33067" rIns="33067" bIns="33067" anchor="ctr"/>
            <a:lstStyle/>
            <a:p>
              <a:pPr defTabSz="456141">
                <a:defRPr/>
              </a:pPr>
              <a:endParaRPr sz="1275" dirty="0">
                <a:solidFill>
                  <a:srgbClr val="FFFFFF"/>
                </a:solidFill>
                <a:sym typeface="HelvNeue Light for IBM"/>
              </a:endParaRPr>
            </a:p>
          </p:txBody>
        </p:sp>
        <p:sp>
          <p:nvSpPr>
            <p:cNvPr id="32" name="Shape 132"/>
            <p:cNvSpPr/>
            <p:nvPr/>
          </p:nvSpPr>
          <p:spPr>
            <a:xfrm>
              <a:off x="9064092" y="1820397"/>
              <a:ext cx="1696384" cy="480543"/>
            </a:xfrm>
            <a:prstGeom prst="rect">
              <a:avLst/>
            </a:prstGeom>
            <a:noFill/>
            <a:ln w="3175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5073" tIns="95073" rIns="95073" bIns="95073" anchor="ctr">
              <a:spAutoFit/>
            </a:bodyPr>
            <a:lstStyle>
              <a:lvl1pPr>
                <a:spcBef>
                  <a:spcPts val="0"/>
                </a:spcBef>
                <a:defRPr b="1" cap="all" spc="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defTabSz="641796">
                <a:defRPr/>
              </a:pPr>
              <a:r>
                <a:rPr lang="en-US" sz="1875" spc="281" dirty="0">
                  <a:solidFill>
                    <a:srgbClr val="3151B7"/>
                  </a:solidFill>
                </a:rPr>
                <a:t>ANALYZE</a:t>
              </a:r>
              <a:endParaRPr sz="1875" spc="281" dirty="0">
                <a:solidFill>
                  <a:srgbClr val="3151B7"/>
                </a:solidFill>
              </a:endParaRPr>
            </a:p>
          </p:txBody>
        </p:sp>
        <p:cxnSp>
          <p:nvCxnSpPr>
            <p:cNvPr id="33" name="Straight Arrow Connector 32"/>
            <p:cNvCxnSpPr>
              <a:cxnSpLocks/>
            </p:cNvCxnSpPr>
            <p:nvPr/>
          </p:nvCxnSpPr>
          <p:spPr bwMode="auto">
            <a:xfrm flipH="1" flipV="1">
              <a:off x="9204945" y="3632823"/>
              <a:ext cx="1" cy="782925"/>
            </a:xfrm>
            <a:prstGeom prst="straightConnector1">
              <a:avLst/>
            </a:prstGeom>
            <a:noFill/>
            <a:ln w="19050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cxnSpLocks/>
            </p:cNvCxnSpPr>
            <p:nvPr/>
          </p:nvCxnSpPr>
          <p:spPr bwMode="auto">
            <a:xfrm>
              <a:off x="9194484" y="2483972"/>
              <a:ext cx="0" cy="544794"/>
            </a:xfrm>
            <a:prstGeom prst="straightConnector1">
              <a:avLst/>
            </a:prstGeom>
            <a:noFill/>
            <a:ln w="19050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Shape 1266"/>
            <p:cNvSpPr/>
            <p:nvPr/>
          </p:nvSpPr>
          <p:spPr>
            <a:xfrm flipV="1">
              <a:off x="9806372" y="4418832"/>
              <a:ext cx="1" cy="2302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50605">
                <a:defRPr sz="3200">
                  <a:solidFill>
                    <a:srgbClr val="6D6E7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01">
                <a:solidFill>
                  <a:srgbClr val="6D6E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27"/>
            <p:cNvSpPr/>
            <p:nvPr/>
          </p:nvSpPr>
          <p:spPr>
            <a:xfrm>
              <a:off x="9108080" y="2487941"/>
              <a:ext cx="1398751" cy="2200823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56" tIns="33056" rIns="33056" bIns="33056" anchor="t"/>
            <a:lstStyle>
              <a:lvl1pPr>
                <a:spcBef>
                  <a:spcPts val="0"/>
                </a:spcBef>
                <a:defRPr sz="1600">
                  <a:solidFill>
                    <a:srgbClr val="FFFFFF"/>
                  </a:solidFill>
                </a:defRPr>
              </a:lvl1pPr>
            </a:lstStyle>
            <a:p>
              <a:pPr defTabSz="456141">
                <a:defRPr/>
              </a:pPr>
              <a:r>
                <a:rPr lang="en-AU" sz="1200" b="1" dirty="0" smtClean="0">
                  <a:solidFill>
                    <a:srgbClr val="3151B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IGNITE</a:t>
              </a:r>
              <a:endParaRPr lang="en-AU" sz="1200" b="1" dirty="0">
                <a:solidFill>
                  <a:srgbClr val="3151B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defRPr/>
              </a:pPr>
              <a:r>
                <a:rPr lang="en-AU" sz="1200" b="1" dirty="0">
                  <a:solidFill>
                    <a:srgbClr val="3151B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DEFECT ANALYTICS</a:t>
              </a:r>
            </a:p>
            <a:p>
              <a:pPr defTabSz="456141">
                <a:defRPr/>
              </a:pPr>
              <a:endParaRPr lang="en-AU" sz="12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00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Defect Analytics</a:t>
              </a: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00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Defect Predict</a:t>
              </a: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00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Defect Classify</a:t>
              </a: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00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9829043" y="4659024"/>
              <a:ext cx="2480" cy="195317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</p:cxnSp>
        <p:pic>
          <p:nvPicPr>
            <p:cNvPr id="38" name="Picture 4" descr="C:\Users\IBM_ADMIN\Documents\ICONS\ibm-design-icons\dist\png\object-based\cloud_12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2229" y="4762218"/>
              <a:ext cx="817365" cy="644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74.png"/>
            <p:cNvPicPr>
              <a:picLocks noChangeAspect="1"/>
            </p:cNvPicPr>
            <p:nvPr/>
          </p:nvPicPr>
          <p:blipFill>
            <a:blip r:embed="rId6">
              <a:duotone>
                <a:srgbClr val="A0E3F0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67637" y="2006033"/>
              <a:ext cx="1098987" cy="680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Shape 1239"/>
            <p:cNvSpPr/>
            <p:nvPr/>
          </p:nvSpPr>
          <p:spPr>
            <a:xfrm>
              <a:off x="2073901" y="2581110"/>
              <a:ext cx="974824" cy="473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0181" tIns="40181" rIns="40181" bIns="40181" numCol="1" anchor="ctr">
              <a:spAutoFit/>
            </a:bodyPr>
            <a:lstStyle/>
            <a:p>
              <a:pPr defTabSz="950605">
                <a:defRPr sz="2800">
                  <a:solidFill>
                    <a:srgbClr val="191919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275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Enterprise</a:t>
              </a:r>
              <a:r>
                <a:rPr lang="en-AU" sz="1275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 Data</a:t>
              </a:r>
              <a:endParaRPr sz="1275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  <p:pic>
          <p:nvPicPr>
            <p:cNvPr id="41" name="Picture 4" descr="C:\Users\IBM_ADMIN\Documents\ICONS\ibm-design-icons\dist\png\object-based\administrator_64.png"/>
            <p:cNvPicPr>
              <a:picLocks noChangeAspect="1" noChangeArrowheads="1"/>
            </p:cNvPicPr>
            <p:nvPr/>
          </p:nvPicPr>
          <p:blipFill>
            <a:blip r:embed="rId7">
              <a:duotone>
                <a:srgbClr val="A0E3F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657" y="3224009"/>
              <a:ext cx="492181" cy="458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5" descr="C:\Users\IBM_ADMIN\Documents\ICONS\ibm-design-icons\dist\png\formatting\copy_128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A0E3F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131" y="3197985"/>
              <a:ext cx="538763" cy="501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Shape 1239"/>
            <p:cNvSpPr/>
            <p:nvPr/>
          </p:nvSpPr>
          <p:spPr>
            <a:xfrm>
              <a:off x="2021653" y="3605276"/>
              <a:ext cx="1395326" cy="63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0175" tIns="40175" rIns="40175" bIns="40175" numCol="1" anchor="ctr">
              <a:spAutoFit/>
            </a:bodyPr>
            <a:lstStyle/>
            <a:p>
              <a:pPr defTabSz="950605">
                <a:defRPr sz="2800">
                  <a:solidFill>
                    <a:srgbClr val="191919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AU" sz="1200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Requirements</a:t>
              </a:r>
            </a:p>
            <a:p>
              <a:pPr defTabSz="950605">
                <a:defRPr sz="2800">
                  <a:solidFill>
                    <a:srgbClr val="191919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AU" sz="1200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User Stories</a:t>
              </a:r>
            </a:p>
            <a:p>
              <a:pPr defTabSz="950605">
                <a:defRPr sz="2800">
                  <a:solidFill>
                    <a:srgbClr val="191919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AU" sz="1200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Test Cases</a:t>
              </a:r>
              <a:endParaRPr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44" name="Shape 1239"/>
            <p:cNvSpPr/>
            <p:nvPr/>
          </p:nvSpPr>
          <p:spPr>
            <a:xfrm>
              <a:off x="2142151" y="5014914"/>
              <a:ext cx="993540" cy="450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0181" tIns="40181" rIns="40181" bIns="40181" numCol="1" anchor="ctr">
              <a:spAutoFit/>
            </a:bodyPr>
            <a:lstStyle/>
            <a:p>
              <a:pPr defTabSz="950605">
                <a:defRPr sz="2800">
                  <a:solidFill>
                    <a:srgbClr val="191919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AU" sz="1200" dirty="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Industry Assets</a:t>
              </a:r>
              <a:endParaRPr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  <p:pic>
          <p:nvPicPr>
            <p:cNvPr id="45" name="Picture 8" descr="C:\Users\IBM_ADMIN\Documents\ICONS\ibm-design-icons\dist\png\object-based\industry_128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rgbClr val="A0E3F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106" y="4383102"/>
              <a:ext cx="665521" cy="619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Shape 132"/>
            <p:cNvSpPr/>
            <p:nvPr/>
          </p:nvSpPr>
          <p:spPr>
            <a:xfrm>
              <a:off x="3207953" y="1820397"/>
              <a:ext cx="2050946" cy="480543"/>
            </a:xfrm>
            <a:prstGeom prst="rect">
              <a:avLst/>
            </a:prstGeom>
            <a:noFill/>
            <a:ln w="3175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5073" tIns="95073" rIns="95073" bIns="95073" anchor="ctr">
              <a:spAutoFit/>
            </a:bodyPr>
            <a:lstStyle>
              <a:lvl1pPr>
                <a:spcBef>
                  <a:spcPts val="0"/>
                </a:spcBef>
                <a:defRPr b="1" cap="all" spc="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641796">
                <a:defRPr/>
              </a:pPr>
              <a:r>
                <a:rPr lang="en-US" sz="1875" spc="281" dirty="0">
                  <a:solidFill>
                    <a:srgbClr val="3151B7"/>
                  </a:solidFill>
                </a:rPr>
                <a:t>OPTIMIZE</a:t>
              </a:r>
              <a:endParaRPr sz="1875" spc="281" dirty="0">
                <a:solidFill>
                  <a:srgbClr val="3151B7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3233602" y="3360662"/>
              <a:ext cx="279976" cy="315826"/>
            </a:xfrm>
            <a:prstGeom prst="line">
              <a:avLst/>
            </a:prstGeom>
            <a:noFill/>
            <a:ln w="19050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233603" y="2909661"/>
              <a:ext cx="279974" cy="450999"/>
            </a:xfrm>
            <a:prstGeom prst="line">
              <a:avLst/>
            </a:prstGeom>
            <a:noFill/>
            <a:ln w="19050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Shape 1236"/>
            <p:cNvSpPr/>
            <p:nvPr/>
          </p:nvSpPr>
          <p:spPr>
            <a:xfrm>
              <a:off x="3219952" y="2251435"/>
              <a:ext cx="2038947" cy="3236876"/>
            </a:xfrm>
            <a:prstGeom prst="roundRect">
              <a:avLst>
                <a:gd name="adj" fmla="val 16667"/>
              </a:avLst>
            </a:prstGeom>
            <a:solidFill>
              <a:srgbClr val="A0E3F0">
                <a:hueOff val="-51666"/>
                <a:satOff val="-11363"/>
                <a:lumOff val="-12941"/>
              </a:srgbClr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</p:spPr>
          <p:txBody>
            <a:bodyPr lIns="33067" tIns="33067" rIns="33067" bIns="33067" anchor="ctr"/>
            <a:lstStyle/>
            <a:p>
              <a:pPr defTabSz="456141">
                <a:defRPr/>
              </a:pPr>
              <a:endParaRPr sz="1275">
                <a:solidFill>
                  <a:srgbClr val="FFFFFF"/>
                </a:solidFill>
                <a:sym typeface="HelvNeue Light for IBM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29705" y="5108560"/>
              <a:ext cx="1151186" cy="288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6141">
                <a:defRPr/>
              </a:pPr>
              <a:r>
                <a:rPr lang="en-AU" sz="1275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Models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45442" y="4481600"/>
              <a:ext cx="0" cy="61610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</p:cxnSp>
        <p:sp>
          <p:nvSpPr>
            <p:cNvPr id="52" name="Shape 327"/>
            <p:cNvSpPr/>
            <p:nvPr/>
          </p:nvSpPr>
          <p:spPr>
            <a:xfrm>
              <a:off x="3577012" y="4092660"/>
              <a:ext cx="1324828" cy="65798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56" tIns="33056" rIns="33056" bIns="33056" anchor="ctr"/>
            <a:lstStyle>
              <a:lvl1pPr>
                <a:spcBef>
                  <a:spcPts val="0"/>
                </a:spcBef>
                <a:defRPr sz="1600">
                  <a:solidFill>
                    <a:srgbClr val="FFFFFF"/>
                  </a:solidFill>
                </a:defRPr>
              </a:lvl1pPr>
            </a:lstStyle>
            <a:p>
              <a:pPr defTabSz="456141">
                <a:defRPr/>
              </a:pPr>
              <a:r>
                <a:rPr lang="en-AU" sz="1275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Combinatorial Test Design </a:t>
              </a:r>
            </a:p>
          </p:txBody>
        </p:sp>
        <p:cxnSp>
          <p:nvCxnSpPr>
            <p:cNvPr id="53" name="Straight Arrow Connector 52"/>
            <p:cNvCxnSpPr>
              <a:stCxn id="54" idx="2"/>
            </p:cNvCxnSpPr>
            <p:nvPr/>
          </p:nvCxnSpPr>
          <p:spPr>
            <a:xfrm>
              <a:off x="4239426" y="3744597"/>
              <a:ext cx="0" cy="36672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</p:cxnSp>
        <p:sp>
          <p:nvSpPr>
            <p:cNvPr id="54" name="Shape 327"/>
            <p:cNvSpPr/>
            <p:nvPr/>
          </p:nvSpPr>
          <p:spPr>
            <a:xfrm>
              <a:off x="3577012" y="2364747"/>
              <a:ext cx="1324828" cy="1379850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3056" tIns="33056" rIns="33056" bIns="33056" anchor="t"/>
            <a:lstStyle>
              <a:lvl1pPr>
                <a:spcBef>
                  <a:spcPts val="0"/>
                </a:spcBef>
                <a:defRPr sz="1600">
                  <a:solidFill>
                    <a:srgbClr val="FFFFFF"/>
                  </a:solidFill>
                </a:defRPr>
              </a:lvl1pPr>
            </a:lstStyle>
            <a:p>
              <a:pPr defTabSz="456141">
                <a:defRPr/>
              </a:pPr>
              <a:r>
                <a:rPr lang="en-AU" sz="1275" b="1" dirty="0" smtClean="0">
                  <a:solidFill>
                    <a:srgbClr val="3151B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IGNITE TEST OPTIMIZATION</a:t>
              </a: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75" dirty="0" smtClean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STAM</a:t>
              </a:r>
              <a:endParaRPr lang="en-AU" sz="1275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456141">
                <a:spcBef>
                  <a:spcPts val="901"/>
                </a:spcBef>
                <a:defRPr/>
              </a:pPr>
              <a:r>
                <a:rPr lang="en-AU" sz="1275" dirty="0">
                  <a:solidFill>
                    <a:srgbClr val="27272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Analytics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023063" y="2938876"/>
              <a:ext cx="369781" cy="0"/>
            </a:xfrm>
            <a:prstGeom prst="line">
              <a:avLst/>
            </a:prstGeom>
            <a:noFill/>
            <a:ln w="76200" cap="flat">
              <a:solidFill>
                <a:srgbClr val="3151B7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56" name="Straight Arrow Connector 55"/>
            <p:cNvCxnSpPr/>
            <p:nvPr/>
          </p:nvCxnSpPr>
          <p:spPr>
            <a:xfrm>
              <a:off x="3229888" y="2941552"/>
              <a:ext cx="28977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arrow"/>
            </a:ln>
            <a:effectLst/>
            <a:sp3d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3029078" y="4464309"/>
              <a:ext cx="369781" cy="0"/>
            </a:xfrm>
            <a:prstGeom prst="line">
              <a:avLst/>
            </a:prstGeom>
            <a:noFill/>
            <a:ln w="76200" cap="flat">
              <a:solidFill>
                <a:srgbClr val="3151B7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3235904" y="4457607"/>
              <a:ext cx="28977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arrow"/>
            </a:ln>
            <a:effectLst/>
            <a:sp3d/>
          </p:spPr>
        </p:cxnSp>
        <p:cxnSp>
          <p:nvCxnSpPr>
            <p:cNvPr id="59" name="Straight Connector 58"/>
            <p:cNvCxnSpPr/>
            <p:nvPr/>
          </p:nvCxnSpPr>
          <p:spPr>
            <a:xfrm flipV="1">
              <a:off x="4914377" y="3639246"/>
              <a:ext cx="740300" cy="2495"/>
            </a:xfrm>
            <a:prstGeom prst="line">
              <a:avLst/>
            </a:prstGeom>
            <a:noFill/>
            <a:ln w="76200" cap="flat">
              <a:solidFill>
                <a:srgbClr val="3151B7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60" name="Straight Arrow Connector 59"/>
            <p:cNvCxnSpPr/>
            <p:nvPr/>
          </p:nvCxnSpPr>
          <p:spPr>
            <a:xfrm>
              <a:off x="5491721" y="3632543"/>
              <a:ext cx="28977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arrow"/>
            </a:ln>
            <a:effectLst/>
            <a:sp3d/>
          </p:spPr>
        </p:cxnSp>
        <p:cxnSp>
          <p:nvCxnSpPr>
            <p:cNvPr id="61" name="Straight Connector 60"/>
            <p:cNvCxnSpPr/>
            <p:nvPr/>
          </p:nvCxnSpPr>
          <p:spPr>
            <a:xfrm flipV="1">
              <a:off x="8259004" y="3639065"/>
              <a:ext cx="740300" cy="2495"/>
            </a:xfrm>
            <a:prstGeom prst="line">
              <a:avLst/>
            </a:prstGeom>
            <a:noFill/>
            <a:ln w="76200" cap="flat">
              <a:solidFill>
                <a:srgbClr val="3151B7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62" name="Straight Arrow Connector 61"/>
            <p:cNvCxnSpPr/>
            <p:nvPr/>
          </p:nvCxnSpPr>
          <p:spPr>
            <a:xfrm>
              <a:off x="8818302" y="3641741"/>
              <a:ext cx="28977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arrow"/>
            </a:ln>
            <a:effectLst/>
            <a:sp3d/>
          </p:spPr>
        </p:cxnSp>
        <p:sp>
          <p:nvSpPr>
            <p:cNvPr id="63" name="Rectangle 62"/>
            <p:cNvSpPr/>
            <p:nvPr/>
          </p:nvSpPr>
          <p:spPr>
            <a:xfrm>
              <a:off x="9204945" y="5014914"/>
              <a:ext cx="2611794" cy="265443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pPr defTabSz="456141">
                <a:defRPr/>
              </a:pPr>
              <a:r>
                <a:rPr lang="en-AU" sz="1275" b="1" dirty="0">
                  <a:latin typeface="Arial" panose="020B0604020202020204" pitchFamily="34" charset="0"/>
                  <a:cs typeface="Arial" panose="020B0604020202020204" pitchFamily="34" charset="0"/>
                </a:rPr>
                <a:t>Cognitive Engine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747599" y="5898846"/>
            <a:ext cx="2832827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83" indent="-171450" defTabSz="1219170" fontAlgn="base" hangingPunct="0">
              <a:spcBef>
                <a:spcPts val="267"/>
              </a:spcBef>
              <a:spcAft>
                <a:spcPct val="0"/>
              </a:spcAft>
              <a:buClr>
                <a:srgbClr val="DCDEE0">
                  <a:lumMod val="10000"/>
                </a:srgb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C374A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HelvNeue Light for IBM"/>
              </a:rPr>
              <a:t>Maximized Test Coverage</a:t>
            </a:r>
          </a:p>
          <a:p>
            <a:pPr marL="175683" indent="-171450" defTabSz="1219170" fontAlgn="base" hangingPunct="0">
              <a:spcBef>
                <a:spcPts val="267"/>
              </a:spcBef>
              <a:spcAft>
                <a:spcPct val="0"/>
              </a:spcAft>
              <a:buClr>
                <a:srgbClr val="DCDEE0">
                  <a:lumMod val="10000"/>
                </a:srgb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C374A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HelvNeue Light for IBM"/>
              </a:rPr>
              <a:t>Optimized Test </a:t>
            </a:r>
            <a:r>
              <a:rPr lang="en-US" sz="1600" dirty="0" smtClean="0">
                <a:solidFill>
                  <a:srgbClr val="1C374A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HelvNeue Light for IBM"/>
              </a:rPr>
              <a:t>cases</a:t>
            </a:r>
            <a:endParaRPr lang="en-US" sz="1600" dirty="0">
              <a:solidFill>
                <a:srgbClr val="1C374A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HelvNeue Light for IB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5402" y="5898846"/>
            <a:ext cx="3266716" cy="623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5683" indent="-171450" defTabSz="1219170" fontAlgn="base" hangingPunct="0">
              <a:spcBef>
                <a:spcPts val="267"/>
              </a:spcBef>
              <a:spcAft>
                <a:spcPct val="0"/>
              </a:spcAft>
              <a:buClr>
                <a:srgbClr val="DCDEE0">
                  <a:lumMod val="10000"/>
                </a:srgbClr>
              </a:buClr>
              <a:buSzPct val="140000"/>
              <a:buFont typeface="Wingdings" panose="05000000000000000000" pitchFamily="2" charset="2"/>
              <a:buChar char="ü"/>
              <a:defRPr>
                <a:solidFill>
                  <a:srgbClr val="53585F">
                    <a:lumMod val="50000"/>
                  </a:srgbClr>
                </a:solidFill>
                <a:ea typeface="MS PGothic" pitchFamily="34" charset="-128"/>
              </a:defRPr>
            </a:lvl1pPr>
          </a:lstStyle>
          <a:p>
            <a:r>
              <a:rPr lang="en-US" sz="1600" dirty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  <a:r>
              <a:rPr lang="en-US" sz="1600" dirty="0" smtClean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execution</a:t>
            </a:r>
            <a:endParaRPr lang="en-US" sz="1600" dirty="0">
              <a:solidFill>
                <a:srgbClr val="1C37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effort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39556" y="5898846"/>
            <a:ext cx="3266716" cy="623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5683" indent="-171450" defTabSz="1219170" fontAlgn="base" hangingPunct="0">
              <a:spcBef>
                <a:spcPts val="267"/>
              </a:spcBef>
              <a:spcAft>
                <a:spcPct val="0"/>
              </a:spcAft>
              <a:buClr>
                <a:srgbClr val="DCDEE0">
                  <a:lumMod val="10000"/>
                </a:srgbClr>
              </a:buClr>
              <a:buSzPct val="140000"/>
              <a:buFont typeface="Wingdings" panose="05000000000000000000" pitchFamily="2" charset="2"/>
              <a:buChar char="ü"/>
              <a:defRPr>
                <a:solidFill>
                  <a:srgbClr val="53585F">
                    <a:lumMod val="50000"/>
                  </a:srgbClr>
                </a:solidFill>
                <a:ea typeface="MS PGothic" pitchFamily="34" charset="-128"/>
              </a:defRPr>
            </a:lvl1pPr>
          </a:lstStyle>
          <a:p>
            <a:r>
              <a:rPr lang="en-US" sz="1600" dirty="0" smtClean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Prevention</a:t>
            </a:r>
            <a:endParaRPr lang="en-US" sz="1600" dirty="0">
              <a:solidFill>
                <a:srgbClr val="1C37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defects </a:t>
            </a:r>
            <a:endParaRPr lang="en-US" sz="1600" dirty="0">
              <a:solidFill>
                <a:srgbClr val="1C37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703" y="602580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10509">
              <a:defRPr/>
            </a:pPr>
            <a:r>
              <a:rPr lang="en-US" b="1" kern="0" dirty="0" smtClean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Outcomes</a:t>
            </a:r>
            <a:endParaRPr lang="en-US" b="1" kern="0" dirty="0">
              <a:solidFill>
                <a:srgbClr val="1C374A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8135" y="6807898"/>
            <a:ext cx="109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10509">
              <a:defRPr/>
            </a:pPr>
            <a:r>
              <a:rPr lang="en-US" b="1" kern="0" dirty="0" smtClean="0">
                <a:solidFill>
                  <a:srgbClr val="1C374A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Benefits</a:t>
            </a:r>
            <a:endParaRPr lang="en-US" b="1" kern="0" dirty="0">
              <a:solidFill>
                <a:srgbClr val="1C374A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71965" y="6738129"/>
            <a:ext cx="1682199" cy="508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74" hangingPunct="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100% </a:t>
            </a:r>
            <a:endParaRPr lang="en-US" altLang="en-U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Test </a:t>
            </a: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Coverage</a:t>
            </a:r>
          </a:p>
        </p:txBody>
      </p:sp>
      <p:sp>
        <p:nvSpPr>
          <p:cNvPr id="69" name="Oval 68"/>
          <p:cNvSpPr/>
          <p:nvPr/>
        </p:nvSpPr>
        <p:spPr>
          <a:xfrm>
            <a:off x="4927572" y="6738129"/>
            <a:ext cx="1893819" cy="508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25% to 70%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algn="ctr" defTabSz="308074" hangingPunct="0"/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Test </a:t>
            </a:r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Case Reduction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639556" y="6738129"/>
            <a:ext cx="1675601" cy="508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20% to 40</a:t>
            </a:r>
            <a:r>
              <a:rPr lang="en-US" alt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%</a:t>
            </a:r>
          </a:p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Defect Reduction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910674" y="6738129"/>
            <a:ext cx="1639599" cy="508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30% to 40%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algn="ctr" defTabSz="308074" hangingPunct="0"/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Effort Reduction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6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/>
      <p:bldP spid="66" grpId="0"/>
      <p:bldP spid="8" grpId="0"/>
      <p:bldP spid="67" grpId="0"/>
      <p:bldP spid="68" grpId="0" animBg="1"/>
      <p:bldP spid="69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White">
  <a:themeElements>
    <a:clrScheme name="CAI Standard">
      <a:dk1>
        <a:srgbClr val="272727"/>
      </a:dk1>
      <a:lt1>
        <a:srgbClr val="FFFFFF"/>
      </a:lt1>
      <a:dk2>
        <a:srgbClr val="595859"/>
      </a:dk2>
      <a:lt2>
        <a:srgbClr val="EAEAEA"/>
      </a:lt2>
      <a:accent1>
        <a:srgbClr val="FC835C"/>
      </a:accent1>
      <a:accent2>
        <a:srgbClr val="648FFF"/>
      </a:accent2>
      <a:accent3>
        <a:srgbClr val="3151B7"/>
      </a:accent3>
      <a:accent4>
        <a:srgbClr val="71CDDD"/>
      </a:accent4>
      <a:accent5>
        <a:srgbClr val="F8D0C3"/>
      </a:accent5>
      <a:accent6>
        <a:srgbClr val="AA231F"/>
      </a:accent6>
      <a:hlink>
        <a:srgbClr val="00A78F"/>
      </a:hlink>
      <a:folHlink>
        <a:srgbClr val="648F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satOff val="17281"/>
            <a:lumOff val="-19411"/>
          </a:schemeClr>
        </a:solidFill>
        <a:ln w="3175" cap="flat">
          <a:noFill/>
          <a:miter lim="400000"/>
        </a:ln>
        <a:effectLst>
          <a:outerShdw blurRad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39700" tIns="139700" rIns="139700" bIns="139700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all" spc="40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9585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4097" tIns="44097" rIns="44097" bIns="44097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72727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21528</TotalTime>
  <Words>112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Helvetica Neue</vt:lpstr>
      <vt:lpstr>Helvetica Neue Light</vt:lpstr>
      <vt:lpstr>Helvetica Neue Medium</vt:lpstr>
      <vt:lpstr>HelvNeue Light for IBM</vt:lpstr>
      <vt:lpstr>IBM 8bar Logo</vt:lpstr>
      <vt:lpstr>Wingdings</vt:lpstr>
      <vt:lpstr>Office Theme</vt:lpstr>
      <vt:lpstr>1_Office Theme</vt:lpstr>
      <vt:lpstr>Custom Design</vt:lpstr>
      <vt:lpstr>2_Office Theme</vt:lpstr>
      <vt:lpstr>3_White</vt:lpstr>
      <vt:lpstr>IGNITE Quality and Test Components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Titus</dc:creator>
  <cp:lastModifiedBy>ADMINIBM</cp:lastModifiedBy>
  <cp:revision>611</cp:revision>
  <dcterms:created xsi:type="dcterms:W3CDTF">2017-06-09T05:43:24Z</dcterms:created>
  <dcterms:modified xsi:type="dcterms:W3CDTF">2018-09-28T04:47:45Z</dcterms:modified>
</cp:coreProperties>
</file>