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18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C68F-6DF0-465F-AE00-21FDE4A1E87F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20A9B-53A4-4F54-AE2C-94259E09CE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C68F-6DF0-465F-AE00-21FDE4A1E87F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20A9B-53A4-4F54-AE2C-94259E09CE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C68F-6DF0-465F-AE00-21FDE4A1E87F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20A9B-53A4-4F54-AE2C-94259E09CE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C68F-6DF0-465F-AE00-21FDE4A1E87F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20A9B-53A4-4F54-AE2C-94259E09CE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C68F-6DF0-465F-AE00-21FDE4A1E87F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20A9B-53A4-4F54-AE2C-94259E09CE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C68F-6DF0-465F-AE00-21FDE4A1E87F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20A9B-53A4-4F54-AE2C-94259E09CE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C68F-6DF0-465F-AE00-21FDE4A1E87F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20A9B-53A4-4F54-AE2C-94259E09CE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C68F-6DF0-465F-AE00-21FDE4A1E87F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20A9B-53A4-4F54-AE2C-94259E09CE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C68F-6DF0-465F-AE00-21FDE4A1E87F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20A9B-53A4-4F54-AE2C-94259E09CE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C68F-6DF0-465F-AE00-21FDE4A1E87F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20A9B-53A4-4F54-AE2C-94259E09CE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C68F-6DF0-465F-AE00-21FDE4A1E87F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20A9B-53A4-4F54-AE2C-94259E09CE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BC68F-6DF0-465F-AE00-21FDE4A1E87F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20A9B-53A4-4F54-AE2C-94259E09CE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PROCESOARE UTILIZATE IN SISTEMELE DE CACUL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2.3.Procesoarele </a:t>
            </a:r>
            <a:r>
              <a:rPr lang="en-US" b="1" dirty="0" err="1"/>
              <a:t>Duron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err="1"/>
              <a:t>Procesoarele</a:t>
            </a:r>
            <a:r>
              <a:rPr lang="en-US" dirty="0"/>
              <a:t> </a:t>
            </a:r>
            <a:r>
              <a:rPr lang="en-US" dirty="0" err="1"/>
              <a:t>Duron</a:t>
            </a:r>
            <a:r>
              <a:rPr lang="en-US" dirty="0"/>
              <a:t> 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recente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construite</a:t>
            </a:r>
            <a:r>
              <a:rPr lang="en-US" dirty="0"/>
              <a:t> </a:t>
            </a:r>
            <a:r>
              <a:rPr lang="en-US" dirty="0" err="1"/>
              <a:t>succesiv</a:t>
            </a:r>
            <a:r>
              <a:rPr lang="en-US" dirty="0"/>
              <a:t> cu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nuclee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anume</a:t>
            </a:r>
            <a:r>
              <a:rPr lang="en-US" dirty="0"/>
              <a:t> Morgan (</a:t>
            </a:r>
            <a:r>
              <a:rPr lang="en-US" dirty="0" err="1"/>
              <a:t>între</a:t>
            </a:r>
            <a:r>
              <a:rPr lang="en-US" dirty="0"/>
              <a:t> 1 GHz </a:t>
            </a:r>
            <a:r>
              <a:rPr lang="en-US" dirty="0" err="1"/>
              <a:t>și</a:t>
            </a:r>
            <a:r>
              <a:rPr lang="en-US" dirty="0"/>
              <a:t> 1,3 GHz)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Applebred</a:t>
            </a:r>
            <a:r>
              <a:rPr lang="en-US" dirty="0"/>
              <a:t> (1,4 GHz; 1,6 GHz </a:t>
            </a:r>
            <a:r>
              <a:rPr lang="en-US" dirty="0" err="1"/>
              <a:t>și</a:t>
            </a:r>
            <a:r>
              <a:rPr lang="en-US" dirty="0"/>
              <a:t> 1,8 GHz). </a:t>
            </a:r>
            <a:r>
              <a:rPr lang="en-US" dirty="0" err="1"/>
              <a:t>Nucleul</a:t>
            </a:r>
            <a:r>
              <a:rPr lang="en-US" dirty="0"/>
              <a:t> </a:t>
            </a:r>
            <a:r>
              <a:rPr lang="en-US" dirty="0" err="1"/>
              <a:t>Applebred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îmbunătățit</a:t>
            </a:r>
            <a:r>
              <a:rPr lang="en-US" dirty="0"/>
              <a:t> </a:t>
            </a:r>
            <a:r>
              <a:rPr lang="en-US" dirty="0" err="1"/>
              <a:t>considerabil</a:t>
            </a:r>
            <a:r>
              <a:rPr lang="en-US" dirty="0"/>
              <a:t> </a:t>
            </a:r>
            <a:r>
              <a:rPr lang="en-US" dirty="0" err="1"/>
              <a:t>față</a:t>
            </a:r>
            <a:r>
              <a:rPr lang="en-US" dirty="0"/>
              <a:t> de </a:t>
            </a:r>
            <a:r>
              <a:rPr lang="en-US" dirty="0" err="1"/>
              <a:t>nucleele</a:t>
            </a:r>
            <a:r>
              <a:rPr lang="en-US" dirty="0"/>
              <a:t> </a:t>
            </a:r>
            <a:r>
              <a:rPr lang="en-US" dirty="0" err="1"/>
              <a:t>anterioare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funcționarea</a:t>
            </a:r>
            <a:r>
              <a:rPr lang="en-US" dirty="0"/>
              <a:t> </a:t>
            </a:r>
            <a:r>
              <a:rPr lang="en-US" dirty="0" err="1"/>
              <a:t>procesorului</a:t>
            </a:r>
            <a:r>
              <a:rPr lang="en-US" dirty="0"/>
              <a:t> la o </a:t>
            </a:r>
            <a:r>
              <a:rPr lang="en-US" dirty="0" err="1"/>
              <a:t>frecvență</a:t>
            </a:r>
            <a:r>
              <a:rPr lang="en-US" dirty="0"/>
              <a:t> a </a:t>
            </a:r>
            <a:r>
              <a:rPr lang="en-US" dirty="0" err="1"/>
              <a:t>magistralei</a:t>
            </a:r>
            <a:r>
              <a:rPr lang="en-US" dirty="0"/>
              <a:t> de date (FSB) de 266 </a:t>
            </a:r>
            <a:r>
              <a:rPr lang="en-US" dirty="0" err="1"/>
              <a:t>MHz.</a:t>
            </a:r>
            <a:r>
              <a:rPr lang="en-US" dirty="0"/>
              <a:t> </a:t>
            </a:r>
            <a:r>
              <a:rPr lang="en-US" dirty="0" err="1"/>
              <a:t>Procesoarele</a:t>
            </a:r>
            <a:r>
              <a:rPr lang="en-US" dirty="0"/>
              <a:t> </a:t>
            </a:r>
            <a:r>
              <a:rPr lang="en-US" dirty="0" err="1"/>
              <a:t>Duron</a:t>
            </a:r>
            <a:r>
              <a:rPr lang="en-US" dirty="0"/>
              <a:t> au o </a:t>
            </a:r>
            <a:r>
              <a:rPr lang="en-US" dirty="0" err="1"/>
              <a:t>cantitate</a:t>
            </a:r>
            <a:r>
              <a:rPr lang="en-US" dirty="0"/>
              <a:t> de </a:t>
            </a:r>
            <a:r>
              <a:rPr lang="en-US" dirty="0" err="1"/>
              <a:t>memorie</a:t>
            </a:r>
            <a:r>
              <a:rPr lang="en-US" dirty="0"/>
              <a:t> cache L2 de </a:t>
            </a:r>
            <a:r>
              <a:rPr lang="en-US" dirty="0" err="1"/>
              <a:t>doar</a:t>
            </a:r>
            <a:r>
              <a:rPr lang="en-US" dirty="0"/>
              <a:t> 64 KB, </a:t>
            </a:r>
            <a:r>
              <a:rPr lang="en-US" dirty="0" err="1"/>
              <a:t>față</a:t>
            </a:r>
            <a:r>
              <a:rPr lang="en-US" dirty="0"/>
              <a:t> de 256 </a:t>
            </a:r>
            <a:r>
              <a:rPr lang="en-US" dirty="0" err="1"/>
              <a:t>sau</a:t>
            </a:r>
            <a:r>
              <a:rPr lang="en-US" dirty="0"/>
              <a:t> 512 KB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procesoarele</a:t>
            </a:r>
            <a:r>
              <a:rPr lang="en-US" dirty="0"/>
              <a:t> </a:t>
            </a:r>
            <a:r>
              <a:rPr lang="en-US" dirty="0" err="1"/>
              <a:t>Athlon</a:t>
            </a:r>
            <a:r>
              <a:rPr lang="en-US" dirty="0"/>
              <a:t> XP,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se </a:t>
            </a:r>
            <a:r>
              <a:rPr lang="en-US" dirty="0" err="1"/>
              <a:t>răsfrânge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performanțelor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aplicațiile</a:t>
            </a:r>
            <a:r>
              <a:rPr lang="en-US" dirty="0"/>
              <a:t> (</a:t>
            </a:r>
            <a:r>
              <a:rPr lang="en-US" dirty="0" err="1"/>
              <a:t>jocuri</a:t>
            </a:r>
            <a:r>
              <a:rPr lang="en-US" dirty="0"/>
              <a:t>, </a:t>
            </a:r>
            <a:r>
              <a:rPr lang="en-US" dirty="0" err="1"/>
              <a:t>programe</a:t>
            </a:r>
            <a:r>
              <a:rPr lang="en-US" dirty="0"/>
              <a:t> de </a:t>
            </a:r>
            <a:r>
              <a:rPr lang="en-US" dirty="0" err="1"/>
              <a:t>birotica</a:t>
            </a:r>
            <a:r>
              <a:rPr lang="en-US" dirty="0"/>
              <a:t>, etc.) </a:t>
            </a:r>
            <a:r>
              <a:rPr lang="en-US" dirty="0" err="1"/>
              <a:t>dependente</a:t>
            </a:r>
            <a:r>
              <a:rPr lang="en-US" dirty="0"/>
              <a:t> de </a:t>
            </a:r>
            <a:r>
              <a:rPr lang="en-US" dirty="0" err="1"/>
              <a:t>cantitatea</a:t>
            </a:r>
            <a:r>
              <a:rPr lang="en-US" dirty="0"/>
              <a:t> de </a:t>
            </a:r>
            <a:r>
              <a:rPr lang="en-US" dirty="0" err="1"/>
              <a:t>memorie</a:t>
            </a:r>
            <a:r>
              <a:rPr lang="en-US" dirty="0"/>
              <a:t> cache </a:t>
            </a:r>
            <a:r>
              <a:rPr lang="en-US" dirty="0" err="1"/>
              <a:t>disponibilă</a:t>
            </a:r>
            <a:r>
              <a:rPr lang="en-US" dirty="0"/>
              <a:t>.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linie</a:t>
            </a:r>
            <a:r>
              <a:rPr lang="en-US" dirty="0"/>
              <a:t> de </a:t>
            </a:r>
            <a:r>
              <a:rPr lang="en-US" dirty="0" err="1"/>
              <a:t>procesoare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scoasă</a:t>
            </a:r>
            <a:r>
              <a:rPr lang="en-US" dirty="0"/>
              <a:t> din </a:t>
            </a:r>
            <a:r>
              <a:rPr lang="en-US" dirty="0" err="1"/>
              <a:t>producție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momentul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lansat</a:t>
            </a:r>
            <a:r>
              <a:rPr lang="en-US" dirty="0"/>
              <a:t> </a:t>
            </a:r>
            <a:r>
              <a:rPr lang="en-US" dirty="0" err="1"/>
              <a:t>modelul</a:t>
            </a:r>
            <a:r>
              <a:rPr lang="en-US" dirty="0"/>
              <a:t> </a:t>
            </a:r>
            <a:r>
              <a:rPr lang="en-US" dirty="0" err="1"/>
              <a:t>Sempron</a:t>
            </a:r>
            <a:r>
              <a:rPr lang="en-US" dirty="0"/>
              <a:t>.</a:t>
            </a: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2.4.Procesoarele ATHLON 64 X2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Familia</a:t>
            </a:r>
            <a:r>
              <a:rPr lang="en-US" dirty="0"/>
              <a:t> de </a:t>
            </a:r>
            <a:r>
              <a:rPr lang="en-US" dirty="0" err="1"/>
              <a:t>procesoare</a:t>
            </a:r>
            <a:r>
              <a:rPr lang="en-US" dirty="0"/>
              <a:t> </a:t>
            </a:r>
            <a:r>
              <a:rPr lang="en-US" dirty="0" err="1"/>
              <a:t>Athlon</a:t>
            </a:r>
            <a:r>
              <a:rPr lang="en-US" dirty="0"/>
              <a:t> 64 X2 include </a:t>
            </a:r>
            <a:r>
              <a:rPr lang="en-US" dirty="0" err="1"/>
              <a:t>modelele</a:t>
            </a:r>
            <a:r>
              <a:rPr lang="en-US" dirty="0"/>
              <a:t> :</a:t>
            </a:r>
            <a:endParaRPr lang="en-US" b="1" dirty="0"/>
          </a:p>
          <a:p>
            <a:pPr lvl="0"/>
            <a:r>
              <a:rPr lang="en-US" dirty="0"/>
              <a:t>6000+ : 3,0 GHz  x  2 </a:t>
            </a:r>
            <a:r>
              <a:rPr lang="en-US" dirty="0" err="1"/>
              <a:t>nuclee</a:t>
            </a:r>
            <a:r>
              <a:rPr lang="en-US" dirty="0"/>
              <a:t>  |  2 MB </a:t>
            </a:r>
            <a:r>
              <a:rPr lang="en-US" dirty="0" err="1"/>
              <a:t>memorie</a:t>
            </a:r>
            <a:r>
              <a:rPr lang="en-US" dirty="0"/>
              <a:t> cache L2</a:t>
            </a:r>
            <a:endParaRPr lang="en-US" b="1" dirty="0"/>
          </a:p>
          <a:p>
            <a:pPr lvl="0"/>
            <a:r>
              <a:rPr lang="en-US" dirty="0"/>
              <a:t>5600+ : 2,8 GHz  x  2 </a:t>
            </a:r>
            <a:r>
              <a:rPr lang="en-US" dirty="0" err="1"/>
              <a:t>nuclee</a:t>
            </a:r>
            <a:r>
              <a:rPr lang="en-US" dirty="0"/>
              <a:t>  |  2 MB </a:t>
            </a:r>
            <a:r>
              <a:rPr lang="en-US" dirty="0" err="1"/>
              <a:t>memorie</a:t>
            </a:r>
            <a:r>
              <a:rPr lang="en-US" dirty="0"/>
              <a:t> cache L2</a:t>
            </a:r>
            <a:endParaRPr lang="en-US" b="1" dirty="0"/>
          </a:p>
          <a:p>
            <a:pPr lvl="0"/>
            <a:r>
              <a:rPr lang="en-US" dirty="0"/>
              <a:t>5400+ : 2,8 GHz  x  2 </a:t>
            </a:r>
            <a:r>
              <a:rPr lang="en-US" dirty="0" err="1"/>
              <a:t>nuclee</a:t>
            </a:r>
            <a:r>
              <a:rPr lang="en-US" dirty="0"/>
              <a:t>  |  1 MB </a:t>
            </a:r>
            <a:r>
              <a:rPr lang="en-US" dirty="0" err="1"/>
              <a:t>memorie</a:t>
            </a:r>
            <a:r>
              <a:rPr lang="en-US" dirty="0"/>
              <a:t> cache L2</a:t>
            </a:r>
            <a:endParaRPr lang="en-US" b="1" dirty="0"/>
          </a:p>
          <a:p>
            <a:pPr lvl="0"/>
            <a:r>
              <a:rPr lang="en-US" dirty="0"/>
              <a:t>5200+ : 2,6 GHz  x  2 </a:t>
            </a:r>
            <a:r>
              <a:rPr lang="en-US" dirty="0" err="1"/>
              <a:t>nuclee</a:t>
            </a:r>
            <a:r>
              <a:rPr lang="en-US" dirty="0"/>
              <a:t>  |  2 MB </a:t>
            </a:r>
            <a:r>
              <a:rPr lang="en-US" dirty="0" err="1"/>
              <a:t>memorie</a:t>
            </a:r>
            <a:r>
              <a:rPr lang="en-US" dirty="0"/>
              <a:t> cache L2</a:t>
            </a:r>
            <a:endParaRPr lang="en-US" b="1" dirty="0"/>
          </a:p>
          <a:p>
            <a:pPr lvl="0"/>
            <a:r>
              <a:rPr lang="en-US" dirty="0"/>
              <a:t>5000+ : 2,6 GHz  x  2 </a:t>
            </a:r>
            <a:r>
              <a:rPr lang="en-US" dirty="0" err="1"/>
              <a:t>nuclee</a:t>
            </a:r>
            <a:r>
              <a:rPr lang="en-US" dirty="0"/>
              <a:t>  |  1 MB </a:t>
            </a:r>
            <a:r>
              <a:rPr lang="en-US" dirty="0" err="1"/>
              <a:t>memorie</a:t>
            </a:r>
            <a:r>
              <a:rPr lang="en-US" dirty="0"/>
              <a:t> cache L2</a:t>
            </a:r>
            <a:endParaRPr lang="en-US" b="1" dirty="0"/>
          </a:p>
          <a:p>
            <a:pPr lvl="0"/>
            <a:r>
              <a:rPr lang="en-US" dirty="0"/>
              <a:t>4800+ : 2,4 GHz  x  2 </a:t>
            </a:r>
            <a:r>
              <a:rPr lang="en-US" dirty="0" err="1"/>
              <a:t>nuclee</a:t>
            </a:r>
            <a:r>
              <a:rPr lang="en-US" dirty="0"/>
              <a:t>  |  2 MB </a:t>
            </a:r>
            <a:r>
              <a:rPr lang="en-US" dirty="0" err="1"/>
              <a:t>memorie</a:t>
            </a:r>
            <a:r>
              <a:rPr lang="en-US" dirty="0"/>
              <a:t> cache L2</a:t>
            </a:r>
            <a:endParaRPr lang="en-US" b="1" dirty="0"/>
          </a:p>
          <a:p>
            <a:pPr lvl="0"/>
            <a:r>
              <a:rPr lang="en-US" dirty="0"/>
              <a:t>4600+ : 2,4 GHz  x  2 </a:t>
            </a:r>
            <a:r>
              <a:rPr lang="en-US" dirty="0" err="1"/>
              <a:t>nuclee</a:t>
            </a:r>
            <a:r>
              <a:rPr lang="en-US" dirty="0"/>
              <a:t>  |  1 MB </a:t>
            </a:r>
            <a:r>
              <a:rPr lang="en-US" dirty="0" err="1"/>
              <a:t>memorie</a:t>
            </a:r>
            <a:r>
              <a:rPr lang="en-US" dirty="0"/>
              <a:t> cache L2</a:t>
            </a:r>
            <a:endParaRPr lang="en-US" b="1" dirty="0"/>
          </a:p>
          <a:p>
            <a:pPr lvl="0"/>
            <a:r>
              <a:rPr lang="en-US" dirty="0"/>
              <a:t>4400+ : 2,2 GHz  x  2 </a:t>
            </a:r>
            <a:r>
              <a:rPr lang="en-US" dirty="0" err="1"/>
              <a:t>nuclee</a:t>
            </a:r>
            <a:r>
              <a:rPr lang="en-US" dirty="0"/>
              <a:t>  |  2 MB </a:t>
            </a:r>
            <a:r>
              <a:rPr lang="en-US" dirty="0" err="1"/>
              <a:t>memorie</a:t>
            </a:r>
            <a:r>
              <a:rPr lang="en-US" dirty="0"/>
              <a:t> cache L2</a:t>
            </a:r>
            <a:endParaRPr lang="en-US" b="1" dirty="0"/>
          </a:p>
          <a:p>
            <a:pPr lvl="0"/>
            <a:r>
              <a:rPr lang="en-US" dirty="0"/>
              <a:t>4200+ : 2,2 GHz  x  2 </a:t>
            </a:r>
            <a:r>
              <a:rPr lang="en-US" dirty="0" err="1"/>
              <a:t>nuclee</a:t>
            </a:r>
            <a:r>
              <a:rPr lang="en-US" dirty="0"/>
              <a:t>  |  1 MB </a:t>
            </a:r>
            <a:r>
              <a:rPr lang="en-US" dirty="0" err="1"/>
              <a:t>memorie</a:t>
            </a:r>
            <a:r>
              <a:rPr lang="en-US" dirty="0"/>
              <a:t> cache L2</a:t>
            </a:r>
            <a:endParaRPr lang="en-US" b="1" dirty="0"/>
          </a:p>
          <a:p>
            <a:pPr lvl="0"/>
            <a:r>
              <a:rPr lang="en-US" dirty="0"/>
              <a:t>4000+ : 2,0 GHz  x  2 </a:t>
            </a:r>
            <a:r>
              <a:rPr lang="en-US" dirty="0" err="1"/>
              <a:t>nuclee</a:t>
            </a:r>
            <a:r>
              <a:rPr lang="en-US" dirty="0"/>
              <a:t>  |  1 MB </a:t>
            </a:r>
            <a:r>
              <a:rPr lang="en-US" dirty="0" err="1"/>
              <a:t>memorie</a:t>
            </a:r>
            <a:r>
              <a:rPr lang="en-US" dirty="0"/>
              <a:t> cache L2</a:t>
            </a:r>
            <a:endParaRPr lang="en-US" b="1" dirty="0"/>
          </a:p>
          <a:p>
            <a:pPr lvl="0"/>
            <a:r>
              <a:rPr lang="en-US" dirty="0"/>
              <a:t>3800+ : 2,0 GHz  x  2 </a:t>
            </a:r>
            <a:r>
              <a:rPr lang="en-US" dirty="0" err="1"/>
              <a:t>nuclee</a:t>
            </a:r>
            <a:r>
              <a:rPr lang="en-US" dirty="0"/>
              <a:t>  |  1 MB </a:t>
            </a:r>
            <a:r>
              <a:rPr lang="en-US" dirty="0" err="1"/>
              <a:t>memorie</a:t>
            </a:r>
            <a:r>
              <a:rPr lang="en-US" dirty="0"/>
              <a:t> cache L2</a:t>
            </a:r>
            <a:endParaRPr lang="en-US" b="1" dirty="0"/>
          </a:p>
          <a:p>
            <a:pPr lvl="0"/>
            <a:r>
              <a:rPr lang="en-US" dirty="0"/>
              <a:t>3600+ : 2,0 GHz  x  2 </a:t>
            </a:r>
            <a:r>
              <a:rPr lang="en-US" dirty="0" err="1"/>
              <a:t>nuclee</a:t>
            </a:r>
            <a:r>
              <a:rPr lang="en-US" dirty="0"/>
              <a:t>  |  512 KB </a:t>
            </a:r>
            <a:r>
              <a:rPr lang="en-US" dirty="0" err="1"/>
              <a:t>memorie</a:t>
            </a:r>
            <a:r>
              <a:rPr lang="en-US" dirty="0"/>
              <a:t> cache L2</a:t>
            </a: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1.Procesoarele Intel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1.1.Introducere</a:t>
            </a:r>
          </a:p>
          <a:p>
            <a:pPr algn="just"/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Procesoarele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fabricate de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compania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 INTEL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trei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tipuri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și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anume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Core, Pentium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și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Celeron, care la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rîndul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lor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există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multe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variante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funcție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generație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(Core 2, Pentium 4, Pentium 3, Celeron 2 etc.), de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frecvența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ceas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(2 GHz; 2,4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Ghz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; 3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Ghz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; etc.)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și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numărul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nuclee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("cores").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Între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aceste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trei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tipuri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există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asemănări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și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diferențe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privește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arhitectura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folosită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și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tehnologia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producție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care se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reflectă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performanța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lor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globală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1.2.</a:t>
            </a:r>
            <a:r>
              <a:rPr lang="en-US" b="1" dirty="0"/>
              <a:t>Procesoarele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Procesoarele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Core au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fost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lansate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piață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jumătatea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anului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2006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microarhitectura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care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baza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diferă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considerabil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folosită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construcția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procesoarelor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Pentium 4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Pentium D.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Noile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inovații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tehnologice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folosite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procesoarele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Core permit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obținerea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unei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performanțe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crescute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condițiile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consum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energie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electrică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scăzut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1.2.1.Procesoare Intel Core 2 Duo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err="1"/>
              <a:t>Procesoarele</a:t>
            </a:r>
            <a:r>
              <a:rPr lang="en-US" dirty="0"/>
              <a:t> Core 2 Duo </a:t>
            </a:r>
            <a:r>
              <a:rPr lang="en-US" dirty="0" err="1"/>
              <a:t>sunt</a:t>
            </a:r>
            <a:r>
              <a:rPr lang="en-US" dirty="0"/>
              <a:t> fabricate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nuclee</a:t>
            </a:r>
            <a:r>
              <a:rPr lang="en-US" dirty="0"/>
              <a:t>, </a:t>
            </a:r>
            <a:r>
              <a:rPr lang="en-US" dirty="0" err="1"/>
              <a:t>anume</a:t>
            </a:r>
            <a:r>
              <a:rPr lang="en-US" dirty="0"/>
              <a:t> Conroe </a:t>
            </a:r>
            <a:r>
              <a:rPr lang="en-US" dirty="0" err="1"/>
              <a:t>și</a:t>
            </a:r>
            <a:r>
              <a:rPr lang="en-US" dirty="0"/>
              <a:t> Allendale, care </a:t>
            </a:r>
            <a:r>
              <a:rPr lang="en-US" dirty="0" err="1"/>
              <a:t>diferă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marimea</a:t>
            </a:r>
            <a:r>
              <a:rPr lang="en-US" dirty="0"/>
              <a:t> </a:t>
            </a:r>
            <a:r>
              <a:rPr lang="en-US" dirty="0" err="1"/>
              <a:t>memoriei</a:t>
            </a:r>
            <a:r>
              <a:rPr lang="en-US" dirty="0"/>
              <a:t> cache de tip L2 (2 MB </a:t>
            </a:r>
            <a:r>
              <a:rPr lang="en-US" dirty="0" err="1"/>
              <a:t>pentru</a:t>
            </a:r>
            <a:r>
              <a:rPr lang="en-US" dirty="0"/>
              <a:t> Allendale </a:t>
            </a:r>
            <a:r>
              <a:rPr lang="en-US" dirty="0" err="1"/>
              <a:t>și</a:t>
            </a:r>
            <a:r>
              <a:rPr lang="en-US" dirty="0"/>
              <a:t> 4 MB </a:t>
            </a:r>
            <a:r>
              <a:rPr lang="en-US" dirty="0" err="1"/>
              <a:t>pentru</a:t>
            </a:r>
            <a:r>
              <a:rPr lang="en-US" dirty="0"/>
              <a:t> Conroe).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folosesc</a:t>
            </a:r>
            <a:r>
              <a:rPr lang="en-US" dirty="0"/>
              <a:t> </a:t>
            </a:r>
            <a:r>
              <a:rPr lang="en-US" dirty="0" err="1"/>
              <a:t>instrucțiunile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64 de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suportă</a:t>
            </a:r>
            <a:r>
              <a:rPr lang="en-US" dirty="0"/>
              <a:t> </a:t>
            </a:r>
            <a:r>
              <a:rPr lang="en-US" dirty="0" err="1"/>
              <a:t>tehnologiile</a:t>
            </a:r>
            <a:r>
              <a:rPr lang="en-US" dirty="0"/>
              <a:t> de </a:t>
            </a:r>
            <a:r>
              <a:rPr lang="en-US" dirty="0" err="1"/>
              <a:t>virtualizare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de </a:t>
            </a:r>
            <a:r>
              <a:rPr lang="en-US" dirty="0" err="1"/>
              <a:t>eficientizare</a:t>
            </a:r>
            <a:r>
              <a:rPr lang="en-US" dirty="0"/>
              <a:t> a </a:t>
            </a:r>
            <a:r>
              <a:rPr lang="en-US" dirty="0" err="1"/>
              <a:t>consumului</a:t>
            </a:r>
            <a:r>
              <a:rPr lang="en-US" dirty="0"/>
              <a:t> energetic (Intel Enhanced </a:t>
            </a:r>
            <a:r>
              <a:rPr lang="en-US" dirty="0" err="1"/>
              <a:t>SpeedStep</a:t>
            </a:r>
            <a:r>
              <a:rPr lang="en-US" dirty="0"/>
              <a:t> Technology), </a:t>
            </a:r>
            <a:r>
              <a:rPr lang="en-US" dirty="0" err="1"/>
              <a:t>dar</a:t>
            </a:r>
            <a:r>
              <a:rPr lang="en-US" dirty="0"/>
              <a:t> nu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tehnologia</a:t>
            </a:r>
            <a:r>
              <a:rPr lang="en-US" dirty="0"/>
              <a:t> Hyper-Threading.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procesoare</a:t>
            </a:r>
            <a:r>
              <a:rPr lang="en-US" dirty="0"/>
              <a:t> au </a:t>
            </a:r>
            <a:r>
              <a:rPr lang="en-US" dirty="0" err="1"/>
              <a:t>nevoie</a:t>
            </a:r>
            <a:r>
              <a:rPr lang="en-US" dirty="0"/>
              <a:t> de </a:t>
            </a:r>
            <a:r>
              <a:rPr lang="en-US" dirty="0" err="1"/>
              <a:t>plăci</a:t>
            </a:r>
            <a:r>
              <a:rPr lang="en-US" dirty="0"/>
              <a:t> de </a:t>
            </a:r>
            <a:r>
              <a:rPr lang="en-US" dirty="0" err="1"/>
              <a:t>bază</a:t>
            </a:r>
            <a:r>
              <a:rPr lang="en-US" dirty="0"/>
              <a:t> cu </a:t>
            </a:r>
            <a:r>
              <a:rPr lang="en-US" dirty="0" err="1"/>
              <a:t>soclu</a:t>
            </a:r>
            <a:r>
              <a:rPr lang="en-US" dirty="0"/>
              <a:t> LGA775, </a:t>
            </a:r>
            <a:r>
              <a:rPr lang="en-US" dirty="0" err="1"/>
              <a:t>insă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PB nu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compatibile</a:t>
            </a:r>
            <a:r>
              <a:rPr lang="en-US" dirty="0"/>
              <a:t> cu </a:t>
            </a:r>
            <a:r>
              <a:rPr lang="en-US" dirty="0" err="1"/>
              <a:t>procesoarele</a:t>
            </a:r>
            <a:r>
              <a:rPr lang="en-US" dirty="0"/>
              <a:t> Pentium 4 </a:t>
            </a:r>
            <a:r>
              <a:rPr lang="en-US" dirty="0" err="1"/>
              <a:t>sau</a:t>
            </a:r>
            <a:r>
              <a:rPr lang="en-US" dirty="0"/>
              <a:t> Pentium D. </a:t>
            </a:r>
            <a:r>
              <a:rPr lang="en-US" dirty="0" err="1"/>
              <a:t>Modelele</a:t>
            </a:r>
            <a:r>
              <a:rPr lang="en-US" dirty="0"/>
              <a:t> </a:t>
            </a:r>
            <a:r>
              <a:rPr lang="en-US" dirty="0" err="1"/>
              <a:t>ieftine</a:t>
            </a:r>
            <a:r>
              <a:rPr lang="en-US" dirty="0"/>
              <a:t> (E4400, E4300) nu </a:t>
            </a:r>
            <a:r>
              <a:rPr lang="en-US" dirty="0" err="1"/>
              <a:t>suportă</a:t>
            </a:r>
            <a:r>
              <a:rPr lang="en-US" dirty="0"/>
              <a:t> </a:t>
            </a:r>
            <a:r>
              <a:rPr lang="en-US" dirty="0" err="1"/>
              <a:t>tehnologiile</a:t>
            </a:r>
            <a:r>
              <a:rPr lang="en-US" dirty="0"/>
              <a:t> de </a:t>
            </a:r>
            <a:r>
              <a:rPr lang="en-US" dirty="0" err="1"/>
              <a:t>virtualizare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au </a:t>
            </a:r>
            <a:r>
              <a:rPr lang="en-US" dirty="0" err="1"/>
              <a:t>frecvența</a:t>
            </a:r>
            <a:r>
              <a:rPr lang="en-US" dirty="0"/>
              <a:t> </a:t>
            </a:r>
            <a:r>
              <a:rPr lang="en-US" dirty="0" err="1"/>
              <a:t>magistralei</a:t>
            </a:r>
            <a:r>
              <a:rPr lang="en-US" dirty="0"/>
              <a:t> </a:t>
            </a:r>
            <a:r>
              <a:rPr lang="en-US" dirty="0" err="1"/>
              <a:t>principale</a:t>
            </a:r>
            <a:r>
              <a:rPr lang="en-US" dirty="0"/>
              <a:t> (FSB) de 800 MHz, </a:t>
            </a:r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deosebire</a:t>
            </a:r>
            <a:r>
              <a:rPr lang="en-US" dirty="0"/>
              <a:t> de </a:t>
            </a:r>
            <a:r>
              <a:rPr lang="en-US" dirty="0" err="1"/>
              <a:t>modelele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scumpe</a:t>
            </a:r>
            <a:r>
              <a:rPr lang="en-US" dirty="0"/>
              <a:t> la care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de 1066 </a:t>
            </a:r>
            <a:r>
              <a:rPr lang="en-US" dirty="0" err="1"/>
              <a:t>MHz.</a:t>
            </a: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1.2.2.Procesoare Intel Core 2 Quad</a:t>
            </a:r>
          </a:p>
        </p:txBody>
      </p:sp>
      <p:pic>
        <p:nvPicPr>
          <p:cNvPr id="4" name="Content Placeholder 3" descr="q6600cpu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38400" y="3733800"/>
            <a:ext cx="4191000" cy="228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1219200"/>
            <a:ext cx="8305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Procesoarele</a:t>
            </a:r>
            <a:r>
              <a:rPr lang="en-US" dirty="0"/>
              <a:t> Core 2 Quad </a:t>
            </a:r>
            <a:r>
              <a:rPr lang="en-US" dirty="0" err="1"/>
              <a:t>sunt</a:t>
            </a:r>
            <a:r>
              <a:rPr lang="en-US" dirty="0"/>
              <a:t> fabricate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nucleului</a:t>
            </a:r>
            <a:r>
              <a:rPr lang="en-US" dirty="0"/>
              <a:t> </a:t>
            </a:r>
            <a:r>
              <a:rPr lang="en-US" dirty="0" err="1"/>
              <a:t>Kentsfield</a:t>
            </a:r>
            <a:r>
              <a:rPr lang="en-US" dirty="0"/>
              <a:t> (</a:t>
            </a:r>
            <a:r>
              <a:rPr lang="en-US" dirty="0" err="1"/>
              <a:t>compus</a:t>
            </a:r>
            <a:r>
              <a:rPr lang="en-US" dirty="0"/>
              <a:t> din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nuclee</a:t>
            </a:r>
            <a:r>
              <a:rPr lang="en-US" dirty="0"/>
              <a:t> Conroe </a:t>
            </a:r>
            <a:r>
              <a:rPr lang="en-US" dirty="0" err="1"/>
              <a:t>puse</a:t>
            </a:r>
            <a:r>
              <a:rPr lang="en-US" dirty="0"/>
              <a:t>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lânga</a:t>
            </a:r>
            <a:r>
              <a:rPr lang="en-US" dirty="0"/>
              <a:t> </a:t>
            </a:r>
            <a:r>
              <a:rPr lang="en-US" dirty="0" err="1"/>
              <a:t>altul</a:t>
            </a:r>
            <a:r>
              <a:rPr lang="en-US" dirty="0"/>
              <a:t>) </a:t>
            </a:r>
            <a:r>
              <a:rPr lang="en-US" dirty="0" err="1"/>
              <a:t>și</a:t>
            </a:r>
            <a:r>
              <a:rPr lang="en-US" dirty="0"/>
              <a:t> au </a:t>
            </a:r>
            <a:r>
              <a:rPr lang="en-US" dirty="0" err="1"/>
              <a:t>frecvența</a:t>
            </a:r>
            <a:r>
              <a:rPr lang="en-US" dirty="0"/>
              <a:t> </a:t>
            </a:r>
            <a:r>
              <a:rPr lang="en-US" dirty="0" err="1"/>
              <a:t>magistralei</a:t>
            </a:r>
            <a:r>
              <a:rPr lang="en-US" dirty="0"/>
              <a:t> </a:t>
            </a:r>
            <a:r>
              <a:rPr lang="en-US" dirty="0" err="1"/>
              <a:t>principale</a:t>
            </a:r>
            <a:r>
              <a:rPr lang="en-US" dirty="0"/>
              <a:t> (FSB) de 1066 </a:t>
            </a:r>
            <a:r>
              <a:rPr lang="en-US" dirty="0" err="1"/>
              <a:t>MHz.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folosesc</a:t>
            </a:r>
            <a:r>
              <a:rPr lang="en-US" dirty="0"/>
              <a:t> </a:t>
            </a:r>
            <a:r>
              <a:rPr lang="en-US" dirty="0" err="1"/>
              <a:t>instrucțiunile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64 de </a:t>
            </a:r>
            <a:r>
              <a:rPr lang="en-US" dirty="0" err="1"/>
              <a:t>biți</a:t>
            </a:r>
            <a:r>
              <a:rPr lang="en-US" dirty="0"/>
              <a:t> (EM64T)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suportă</a:t>
            </a:r>
            <a:r>
              <a:rPr lang="en-US" dirty="0"/>
              <a:t> </a:t>
            </a:r>
            <a:r>
              <a:rPr lang="en-US" dirty="0" err="1"/>
              <a:t>tehnologiile</a:t>
            </a:r>
            <a:r>
              <a:rPr lang="en-US" dirty="0"/>
              <a:t> de </a:t>
            </a:r>
            <a:r>
              <a:rPr lang="en-US" dirty="0" err="1"/>
              <a:t>virtualizare</a:t>
            </a:r>
            <a:r>
              <a:rPr lang="en-US" dirty="0"/>
              <a:t> ("Intel Virtualization Technology") </a:t>
            </a:r>
            <a:r>
              <a:rPr lang="en-US" dirty="0" err="1"/>
              <a:t>și</a:t>
            </a:r>
            <a:r>
              <a:rPr lang="en-US" dirty="0"/>
              <a:t> de </a:t>
            </a:r>
            <a:r>
              <a:rPr lang="en-US" dirty="0" err="1"/>
              <a:t>eficientizare</a:t>
            </a:r>
            <a:r>
              <a:rPr lang="en-US" dirty="0"/>
              <a:t> a </a:t>
            </a:r>
            <a:r>
              <a:rPr lang="en-US" dirty="0" err="1"/>
              <a:t>consumului</a:t>
            </a:r>
            <a:r>
              <a:rPr lang="en-US" dirty="0"/>
              <a:t> energetic ("Enhanced </a:t>
            </a:r>
            <a:r>
              <a:rPr lang="en-US" dirty="0" err="1"/>
              <a:t>SpeedStep</a:t>
            </a:r>
            <a:r>
              <a:rPr lang="en-US" dirty="0"/>
              <a:t> Technology"), </a:t>
            </a:r>
            <a:r>
              <a:rPr lang="en-US" dirty="0" err="1"/>
              <a:t>dar</a:t>
            </a:r>
            <a:r>
              <a:rPr lang="en-US" dirty="0"/>
              <a:t> nu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tehnologia</a:t>
            </a:r>
            <a:r>
              <a:rPr lang="en-US" dirty="0"/>
              <a:t> Hyper-Threading.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procesoare</a:t>
            </a:r>
            <a:r>
              <a:rPr lang="en-US" dirty="0"/>
              <a:t> au </a:t>
            </a:r>
            <a:r>
              <a:rPr lang="en-US" dirty="0" err="1"/>
              <a:t>nevoie</a:t>
            </a:r>
            <a:r>
              <a:rPr lang="en-US" dirty="0"/>
              <a:t> de </a:t>
            </a:r>
            <a:r>
              <a:rPr lang="en-US" dirty="0" err="1"/>
              <a:t>plăci</a:t>
            </a:r>
            <a:r>
              <a:rPr lang="en-US" dirty="0"/>
              <a:t> de </a:t>
            </a:r>
            <a:r>
              <a:rPr lang="en-US" dirty="0" err="1"/>
              <a:t>baza</a:t>
            </a:r>
            <a:r>
              <a:rPr lang="en-US" dirty="0"/>
              <a:t> cu </a:t>
            </a:r>
            <a:r>
              <a:rPr lang="en-US" dirty="0" err="1"/>
              <a:t>soclu</a:t>
            </a:r>
            <a:r>
              <a:rPr lang="en-US" dirty="0"/>
              <a:t> LGA775.</a:t>
            </a:r>
            <a:endParaRPr lang="en-US" b="1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19400" y="601980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latin typeface="Times New Roman" pitchFamily="18" charset="0"/>
                <a:cs typeface="Times New Roman" pitchFamily="18" charset="0"/>
              </a:rPr>
              <a:t>Figura.1 </a:t>
            </a:r>
            <a:r>
              <a:rPr lang="en-US" sz="1400" b="1" i="1" dirty="0" err="1">
                <a:latin typeface="Times New Roman" pitchFamily="18" charset="0"/>
                <a:cs typeface="Times New Roman" pitchFamily="18" charset="0"/>
              </a:rPr>
              <a:t>Procesor</a:t>
            </a:r>
            <a:r>
              <a:rPr lang="en-US" sz="1400" b="1" i="1" dirty="0">
                <a:latin typeface="Times New Roman" pitchFamily="18" charset="0"/>
                <a:cs typeface="Times New Roman" pitchFamily="18" charset="0"/>
              </a:rPr>
              <a:t> Intel Core 2 Quad Q6600</a:t>
            </a:r>
          </a:p>
          <a:p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1.2.3.</a:t>
            </a:r>
            <a:r>
              <a:rPr lang="en-US" b="1" dirty="0"/>
              <a:t> </a:t>
            </a:r>
            <a:r>
              <a:rPr lang="en-US" b="1" dirty="0" err="1"/>
              <a:t>Procesoarele</a:t>
            </a:r>
            <a:r>
              <a:rPr lang="en-US" b="1" dirty="0"/>
              <a:t> Pentium</a:t>
            </a:r>
            <a:endParaRPr lang="en-US" dirty="0"/>
          </a:p>
        </p:txBody>
      </p:sp>
      <p:pic>
        <p:nvPicPr>
          <p:cNvPr id="4" name="Content Placeholder 3" descr="maxresdefault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71800" y="3200400"/>
            <a:ext cx="3100647" cy="17498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1143000"/>
            <a:ext cx="838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Procesoarele</a:t>
            </a:r>
            <a:r>
              <a:rPr lang="en-US" dirty="0"/>
              <a:t> Pentium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pâna</a:t>
            </a:r>
            <a:r>
              <a:rPr lang="en-US" dirty="0"/>
              <a:t> in </a:t>
            </a:r>
            <a:r>
              <a:rPr lang="en-US" dirty="0" err="1"/>
              <a:t>anul</a:t>
            </a:r>
            <a:r>
              <a:rPr lang="en-US" dirty="0"/>
              <a:t> 2006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puternice</a:t>
            </a:r>
            <a:r>
              <a:rPr lang="en-US" dirty="0"/>
              <a:t> </a:t>
            </a:r>
            <a:r>
              <a:rPr lang="en-US" dirty="0" err="1"/>
              <a:t>procesoare</a:t>
            </a:r>
            <a:r>
              <a:rPr lang="en-US" dirty="0"/>
              <a:t> </a:t>
            </a:r>
            <a:r>
              <a:rPr lang="en-US" dirty="0" err="1"/>
              <a:t>produse</a:t>
            </a:r>
            <a:r>
              <a:rPr lang="en-US" dirty="0"/>
              <a:t> de Intel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indicate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cei</a:t>
            </a:r>
            <a:r>
              <a:rPr lang="en-US" dirty="0"/>
              <a:t> care </a:t>
            </a:r>
            <a:r>
              <a:rPr lang="en-US" dirty="0" err="1"/>
              <a:t>doresc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folosească</a:t>
            </a:r>
            <a:r>
              <a:rPr lang="en-US" dirty="0"/>
              <a:t> </a:t>
            </a:r>
            <a:r>
              <a:rPr lang="en-US" dirty="0" err="1"/>
              <a:t>calculatorul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jocuri</a:t>
            </a:r>
            <a:r>
              <a:rPr lang="en-US" dirty="0"/>
              <a:t> de </a:t>
            </a:r>
            <a:r>
              <a:rPr lang="en-US" dirty="0" err="1"/>
              <a:t>ultima</a:t>
            </a:r>
            <a:r>
              <a:rPr lang="en-US" dirty="0"/>
              <a:t> </a:t>
            </a:r>
            <a:r>
              <a:rPr lang="en-US" dirty="0" err="1"/>
              <a:t>generașie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prelucrare</a:t>
            </a:r>
            <a:r>
              <a:rPr lang="en-US" dirty="0"/>
              <a:t> audio-video. </a:t>
            </a:r>
            <a:r>
              <a:rPr lang="en-US" dirty="0" err="1"/>
              <a:t>Procesoarele</a:t>
            </a:r>
            <a:r>
              <a:rPr lang="en-US" dirty="0"/>
              <a:t> Pentium fabricate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prezent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-a </a:t>
            </a:r>
            <a:r>
              <a:rPr lang="en-US" dirty="0" err="1"/>
              <a:t>patra</a:t>
            </a:r>
            <a:r>
              <a:rPr lang="en-US" dirty="0"/>
              <a:t> </a:t>
            </a:r>
            <a:r>
              <a:rPr lang="en-US" dirty="0" err="1"/>
              <a:t>generație</a:t>
            </a:r>
            <a:r>
              <a:rPr lang="en-US" dirty="0"/>
              <a:t> (Pentium 4), </a:t>
            </a:r>
            <a:r>
              <a:rPr lang="en-US" dirty="0" err="1"/>
              <a:t>dar</a:t>
            </a:r>
            <a:r>
              <a:rPr lang="en-US" dirty="0"/>
              <a:t> se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găsesc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vânzare</a:t>
            </a:r>
            <a:r>
              <a:rPr lang="en-US" dirty="0"/>
              <a:t> la </a:t>
            </a:r>
            <a:r>
              <a:rPr lang="en-US" dirty="0" err="1"/>
              <a:t>mâna</a:t>
            </a:r>
            <a:r>
              <a:rPr lang="en-US" dirty="0"/>
              <a:t> a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 cu </a:t>
            </a:r>
            <a:r>
              <a:rPr lang="en-US" dirty="0" err="1"/>
              <a:t>procesoare</a:t>
            </a:r>
            <a:r>
              <a:rPr lang="en-US" dirty="0"/>
              <a:t> din </a:t>
            </a:r>
            <a:r>
              <a:rPr lang="en-US" dirty="0" err="1"/>
              <a:t>generația</a:t>
            </a:r>
            <a:r>
              <a:rPr lang="en-US" dirty="0"/>
              <a:t> a </a:t>
            </a:r>
            <a:r>
              <a:rPr lang="en-US" dirty="0" err="1"/>
              <a:t>treia</a:t>
            </a:r>
            <a:r>
              <a:rPr lang="en-US" dirty="0"/>
              <a:t> (Pentium 3, </a:t>
            </a:r>
            <a:r>
              <a:rPr lang="en-US" dirty="0" err="1"/>
              <a:t>denumire</a:t>
            </a:r>
            <a:r>
              <a:rPr lang="en-US" dirty="0"/>
              <a:t> </a:t>
            </a:r>
            <a:r>
              <a:rPr lang="en-US" dirty="0" err="1"/>
              <a:t>scrisă</a:t>
            </a:r>
            <a:r>
              <a:rPr lang="en-US" dirty="0"/>
              <a:t> de </a:t>
            </a:r>
            <a:r>
              <a:rPr lang="en-US" dirty="0" err="1"/>
              <a:t>obicei</a:t>
            </a:r>
            <a:r>
              <a:rPr lang="en-US" dirty="0"/>
              <a:t> Pentium III).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4953000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Figura.2 </a:t>
            </a:r>
            <a:r>
              <a:rPr lang="en-US" sz="1400" b="1" dirty="0" err="1">
                <a:latin typeface="Times New Roman" pitchFamily="18" charset="0"/>
                <a:cs typeface="Times New Roman" pitchFamily="18" charset="0"/>
              </a:rPr>
              <a:t>Procesor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Intel Pentium 3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2.Procesoarele AMD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2.1.Introducere</a:t>
            </a:r>
          </a:p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Procesoarele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fabricate de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compania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AMD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două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tipuri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anume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Athlon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Sempron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Între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aceste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două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tipuri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există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asemănări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diferențe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care se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reflectă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performanța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globală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Diferența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între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procesoarele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de tip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Athlon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Sempron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legată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frecvența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ceas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viteza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 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procesorului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de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frecvența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magistralei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de date, de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cantitatea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memorie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cache de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pastila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procesorului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tipul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nucleului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folosit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2.1.Procesoarele ATHLON 64 FX MONONUCLEAT</a:t>
            </a:r>
            <a:endParaRPr lang="en-US" dirty="0"/>
          </a:p>
        </p:txBody>
      </p:sp>
      <p:pic>
        <p:nvPicPr>
          <p:cNvPr id="4" name="Content Placeholder 3" descr="a64fx-top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00400" y="3124200"/>
            <a:ext cx="2743200" cy="26266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1371600"/>
            <a:ext cx="777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Procesoarele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Athlon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64 FX 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versiunile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57, 55, 53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51) au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fost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de la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inceput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concepute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varianta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performantă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același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timp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scumpă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procesoarelor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AMD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64 de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cu un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singur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nucleu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posedă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controler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memorie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bicanal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("dual channel"), o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interfață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lucru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memoria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cache L2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128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biti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cantitate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memorie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cache L2 de 1024 KB (1 MB).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1800" y="5867400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latin typeface="Times New Roman" pitchFamily="18" charset="0"/>
                <a:cs typeface="Times New Roman" pitchFamily="18" charset="0"/>
              </a:rPr>
              <a:t>Figura.3 </a:t>
            </a:r>
            <a:r>
              <a:rPr lang="en-US" sz="1400" b="1" i="1" dirty="0" err="1">
                <a:latin typeface="Times New Roman" pitchFamily="18" charset="0"/>
                <a:cs typeface="Times New Roman" pitchFamily="18" charset="0"/>
              </a:rPr>
              <a:t>Procesor</a:t>
            </a:r>
            <a:r>
              <a:rPr lang="en-US" sz="1400" b="1" i="1" dirty="0">
                <a:latin typeface="Times New Roman" pitchFamily="18" charset="0"/>
                <a:cs typeface="Times New Roman" pitchFamily="18" charset="0"/>
              </a:rPr>
              <a:t> AMD </a:t>
            </a:r>
            <a:r>
              <a:rPr lang="en-US" sz="1400" b="1" i="1" dirty="0" err="1">
                <a:latin typeface="Times New Roman" pitchFamily="18" charset="0"/>
                <a:cs typeface="Times New Roman" pitchFamily="18" charset="0"/>
              </a:rPr>
              <a:t>Athlon</a:t>
            </a:r>
            <a:r>
              <a:rPr lang="en-US" sz="1400" b="1" i="1" dirty="0">
                <a:latin typeface="Times New Roman" pitchFamily="18" charset="0"/>
                <a:cs typeface="Times New Roman" pitchFamily="18" charset="0"/>
              </a:rPr>
              <a:t> 64 FX-53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2.2.Procesoarele </a:t>
            </a:r>
            <a:r>
              <a:rPr lang="en-US" b="1" dirty="0" err="1"/>
              <a:t>Sempron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Procesoarele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Athlon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64 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varianta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puțin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performanta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același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timp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ieftină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procesoarelor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AMD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mononucleate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64 de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întrec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performanță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procesoarele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Sempron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Athlon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XP cu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aceeași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frecvență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de tact.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construite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folosind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nucleele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"Newcastle", 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Clawhammer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", "Winchester"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"Venice.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puternic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reprezentant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familiei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Athlon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64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procesorul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Athlon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64 4000+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frecvența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reala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2,4 GHz), care are 939 de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pini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El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construit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baza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nucleului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Clawhammer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(la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Athlon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64 FX-53, care are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aceeași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frecvență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de tact),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având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controler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memorie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bicanal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cantitate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memorie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cache L2 de 1 MB.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1114</Words>
  <Application>Microsoft Office PowerPoint</Application>
  <PresentationFormat>On-screen Show (4:3)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PROCESOARE UTILIZATE IN SISTEMELE DE CACUL</vt:lpstr>
      <vt:lpstr>1.Procesoarele Intel</vt:lpstr>
      <vt:lpstr>1.2.Procesoarele CORE</vt:lpstr>
      <vt:lpstr>1.2.1.Procesoare Intel Core 2 Duo </vt:lpstr>
      <vt:lpstr>1.2.2.Procesoare Intel Core 2 Quad</vt:lpstr>
      <vt:lpstr>1.2.3. Procesoarele Pentium</vt:lpstr>
      <vt:lpstr>2.Procesoarele AMD</vt:lpstr>
      <vt:lpstr>2.1.Procesoarele ATHLON 64 FX MONONUCLEAT</vt:lpstr>
      <vt:lpstr>2.2.Procesoarele Sempron</vt:lpstr>
      <vt:lpstr>2.3.Procesoarele Duron</vt:lpstr>
      <vt:lpstr>2.4.Procesoarele ATHLON 64 X2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PROCESOARE UTILIZATE IN SISTEME DE CACUL</dc:title>
  <dc:creator>Darie</dc:creator>
  <cp:lastModifiedBy>Darie-Dragos Mitoiu</cp:lastModifiedBy>
  <cp:revision>4</cp:revision>
  <dcterms:created xsi:type="dcterms:W3CDTF">2016-05-10T18:52:23Z</dcterms:created>
  <dcterms:modified xsi:type="dcterms:W3CDTF">2023-03-29T12:28:13Z</dcterms:modified>
</cp:coreProperties>
</file>