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9" r:id="rId6"/>
    <p:sldId id="270" r:id="rId7"/>
    <p:sldId id="269" r:id="rId8"/>
    <p:sldId id="258" r:id="rId9"/>
    <p:sldId id="260" r:id="rId10"/>
    <p:sldId id="261" r:id="rId11"/>
    <p:sldId id="262" r:id="rId12"/>
    <p:sldId id="264" r:id="rId13"/>
    <p:sldId id="265" r:id="rId14"/>
    <p:sldId id="263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C5168F7-ADF7-47B5-8916-003DAA0EAC05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11A4C8C-4B0C-4B23-9B1D-D1A0F6E8B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en-US" dirty="0" smtClean="0"/>
              <a:t>: WEBSUDOKU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Исследование</a:t>
            </a:r>
          </a:p>
          <a:p>
            <a:pPr algn="r"/>
            <a:r>
              <a:rPr lang="ru-RU" dirty="0" smtClean="0"/>
              <a:t>Меркулов Евгений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поля</a:t>
            </a:r>
            <a:endParaRPr lang="ru-RU" dirty="0"/>
          </a:p>
        </p:txBody>
      </p:sp>
      <p:pic>
        <p:nvPicPr>
          <p:cNvPr id="7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988840"/>
            <a:ext cx="9120442" cy="3269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543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количества решений</a:t>
            </a:r>
            <a:endParaRPr lang="ru-RU" dirty="0"/>
          </a:p>
        </p:txBody>
      </p:sp>
      <p:pic>
        <p:nvPicPr>
          <p:cNvPr id="5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56792"/>
            <a:ext cx="9144001" cy="3294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10583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количества решений и демонстрация всех решений</a:t>
            </a:r>
            <a:endParaRPr lang="ru-RU" dirty="0"/>
          </a:p>
        </p:txBody>
      </p:sp>
      <p:pic>
        <p:nvPicPr>
          <p:cNvPr id="6146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146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72815"/>
            <a:ext cx="9144001" cy="3624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однозначно заполняемого судоку</a:t>
            </a:r>
            <a:endParaRPr lang="ru-RU" dirty="0"/>
          </a:p>
        </p:txBody>
      </p:sp>
      <p:pic>
        <p:nvPicPr>
          <p:cNvPr id="5122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" y="2204864"/>
            <a:ext cx="9139430" cy="2882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течении работы с этим проектом я столкнулся с некоторыми сложностями, потому что для большого количества пустых клеток в судоку моя программа будет работать очень долго (так как это перебор, а для решения такой задачи нужен более оптимизированный алгоритм), но я поломал голову и реализовал максимально оптимизированный перебор, так что на разумных тестах программа ведет себя адекватно.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1) найти общее число возможных правильных расстановок чисел в таблице </a:t>
            </a:r>
            <a:r>
              <a:rPr lang="ru-RU" dirty="0" smtClean="0"/>
              <a:t>судоку (Программа считает количество решений для введенного судоку, выводит их количество отдельным </a:t>
            </a:r>
            <a:r>
              <a:rPr lang="ru-RU" dirty="0" err="1" smtClean="0"/>
              <a:t>меседжбоксом</a:t>
            </a:r>
            <a:r>
              <a:rPr lang="ru-RU" dirty="0" smtClean="0"/>
              <a:t>, а также присутствует возможность просмотреть все возможные решения);</a:t>
            </a:r>
            <a:endParaRPr lang="ru-RU" dirty="0" smtClean="0"/>
          </a:p>
          <a:p>
            <a:r>
              <a:rPr lang="ru-RU" dirty="0" smtClean="0"/>
              <a:t>2) придумать алгоритм генерации неполных судоку, которые допускают однозначное </a:t>
            </a:r>
            <a:r>
              <a:rPr lang="ru-RU" dirty="0" smtClean="0"/>
              <a:t>пополнение (Программа выборочно удаляет из </a:t>
            </a:r>
            <a:r>
              <a:rPr lang="ru-RU" dirty="0" err="1" smtClean="0"/>
              <a:t>перовоночально</a:t>
            </a:r>
            <a:r>
              <a:rPr lang="ru-RU" dirty="0" smtClean="0"/>
              <a:t> введенного судоку по 1 цифре и за 4 таких прохода максимально убирает цифры с проверкой однозначности и выводит ответ).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написан на языке С++ а графический интерфейс реализован в </a:t>
            </a:r>
            <a:r>
              <a:rPr lang="en-US" dirty="0" err="1" smtClean="0"/>
              <a:t>QTCreator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течении работы над проектом смотрел возможные варианты решения этих задач в интернете, нашел парочку алгоритмов, где было расписано решение с помощью поиска одиночек, скрытых одиночек и т.д. Но я не совсем разобрался в этих алгоритмах, не понял как их реализовать, и в итоге решил реализовать собственный алгоритм перебора.</a:t>
            </a:r>
          </a:p>
          <a:p>
            <a:r>
              <a:rPr lang="ru-RU" dirty="0" smtClean="0"/>
              <a:t>В течении работы несколько раз усовершенствовал алгоритм чтобы на сложных наборах он работал быстрее.</a:t>
            </a:r>
          </a:p>
          <a:p>
            <a:r>
              <a:rPr lang="ru-RU" dirty="0" smtClean="0"/>
              <a:t>На следующем слайде расписан каркас алгоритма.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992888" cy="17910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Алгоритм нахождения </a:t>
            </a:r>
            <a:r>
              <a:rPr lang="ru-RU" sz="2800" b="0" dirty="0" smtClean="0"/>
              <a:t>общего числа решений для введенного с клавиатуры судоку посредством перебора всех возможных вариантов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7355160" cy="453650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Сначала проходим по судоку в первый раз и находим все пустые клетки и возможные цифры для них записываем в структуру векторов </a:t>
            </a:r>
            <a:r>
              <a:rPr lang="en-US" dirty="0" err="1" smtClean="0"/>
              <a:t>emptyCell</a:t>
            </a:r>
            <a:r>
              <a:rPr lang="ru-RU" dirty="0" smtClean="0"/>
              <a:t> (чтобы перебирать цифры не из всего диапазона а только те, которые подходят в эту клетку).</a:t>
            </a:r>
            <a:endParaRPr lang="ru-RU" dirty="0" smtClean="0"/>
          </a:p>
          <a:p>
            <a:r>
              <a:rPr lang="ru-RU" dirty="0" smtClean="0"/>
              <a:t>Затем сортируем возможные значения для пустых клеток в порядке </a:t>
            </a:r>
            <a:r>
              <a:rPr lang="ru-RU" dirty="0" smtClean="0"/>
              <a:t>возрастания (это нужно для оптимизации работы).</a:t>
            </a:r>
            <a:endParaRPr lang="ru-RU" dirty="0" smtClean="0"/>
          </a:p>
          <a:p>
            <a:r>
              <a:rPr lang="ru-RU" dirty="0" smtClean="0"/>
              <a:t>После этого запускаем рекурсивную функцию которая поочередно подставляет на место каждой пустой клетки подходящие </a:t>
            </a:r>
            <a:r>
              <a:rPr lang="ru-RU" dirty="0" smtClean="0"/>
              <a:t>цифры (с удалением их из </a:t>
            </a:r>
            <a:r>
              <a:rPr lang="en-US" dirty="0" err="1" smtClean="0"/>
              <a:t>e</a:t>
            </a:r>
            <a:r>
              <a:rPr lang="en-US" dirty="0" err="1" smtClean="0"/>
              <a:t>mptyCell</a:t>
            </a:r>
            <a:r>
              <a:rPr lang="ru-RU" dirty="0" smtClean="0"/>
              <a:t>) </a:t>
            </a:r>
            <a:r>
              <a:rPr lang="ru-RU" dirty="0" smtClean="0"/>
              <a:t>пока не найдет </a:t>
            </a:r>
            <a:r>
              <a:rPr lang="ru-RU" dirty="0" smtClean="0"/>
              <a:t>решение(при нахождении решения возвращаем судоку к его первоначальному виду, увеличиваем счетчик, и запускаем функцию по новой).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генерации однозначно заполняемого судоку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9416"/>
            <a:ext cx="7560840" cy="50599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Сначала генерируем полностью заполненное самое простое </a:t>
            </a:r>
            <a:r>
              <a:rPr lang="ru-RU" dirty="0" smtClean="0"/>
              <a:t>судоку(его вид будет показан на следующем </a:t>
            </a:r>
            <a:r>
              <a:rPr lang="ru-RU" dirty="0" smtClean="0"/>
              <a:t>слайде</a:t>
            </a:r>
            <a:r>
              <a:rPr lang="ru-RU" dirty="0" smtClean="0"/>
              <a:t>).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Затем перемешиваем его 5 разными </a:t>
            </a:r>
            <a:r>
              <a:rPr lang="ru-RU" dirty="0" smtClean="0"/>
              <a:t>методами (перемешиваем столбцы</a:t>
            </a:r>
            <a:r>
              <a:rPr lang="en-US" dirty="0" smtClean="0"/>
              <a:t>/</a:t>
            </a:r>
            <a:r>
              <a:rPr lang="ru-RU" dirty="0" smtClean="0"/>
              <a:t>строчки, колонки (по 3 столбца</a:t>
            </a:r>
            <a:r>
              <a:rPr lang="en-US" dirty="0" smtClean="0"/>
              <a:t>/</a:t>
            </a:r>
            <a:r>
              <a:rPr lang="ru-RU" dirty="0" smtClean="0"/>
              <a:t>строчки), транспонируем</a:t>
            </a:r>
            <a:r>
              <a:rPr lang="ru-RU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первый алгоритм убираем цифру из </a:t>
            </a:r>
            <a:r>
              <a:rPr lang="ru-RU" dirty="0" err="1" smtClean="0"/>
              <a:t>рандомной</a:t>
            </a:r>
            <a:r>
              <a:rPr lang="ru-RU" dirty="0" smtClean="0"/>
              <a:t> строчки и после этого  проверяем количество </a:t>
            </a:r>
            <a:r>
              <a:rPr lang="ru-RU" dirty="0" smtClean="0"/>
              <a:t>решений (если их больше 1 ставим цифру на место, если нет </a:t>
            </a:r>
            <a:r>
              <a:rPr lang="ru-RU" dirty="0" smtClean="0"/>
              <a:t>не меняем судоку, а переходим к пункту 4</a:t>
            </a:r>
            <a:r>
              <a:rPr lang="ru-RU" dirty="0" smtClean="0"/>
              <a:t>).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Повторяем это действие с столбцом и квадратом.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Затем повторяем </a:t>
            </a:r>
            <a:r>
              <a:rPr lang="ru-RU" dirty="0" smtClean="0"/>
              <a:t>действия 3-4 9 </a:t>
            </a:r>
            <a:r>
              <a:rPr lang="ru-RU" dirty="0" smtClean="0"/>
              <a:t>раз (используя различные строки столбцы и квадраты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Повторяем шаг 5 4 раза (число 4 было найдено  как оптимальное, при котором убирается много цифр, и программа занимает не много времени)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простое судоку</a:t>
            </a:r>
            <a:endParaRPr lang="ru-RU" dirty="0"/>
          </a:p>
        </p:txBody>
      </p:sp>
      <p:pic>
        <p:nvPicPr>
          <p:cNvPr id="4" name="Содержимое 3" descr="Снимок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569" y="2148148"/>
            <a:ext cx="9146569" cy="28650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Слайды 7-13.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1380768"/>
          </a:xfrm>
        </p:spPr>
        <p:txBody>
          <a:bodyPr>
            <a:noAutofit/>
          </a:bodyPr>
          <a:lstStyle/>
          <a:p>
            <a:r>
              <a:rPr lang="ru-RU" sz="3400" dirty="0" smtClean="0"/>
              <a:t>Генерация случайного заполненного судоку</a:t>
            </a:r>
            <a:endParaRPr lang="ru-RU" sz="3400" dirty="0"/>
          </a:p>
        </p:txBody>
      </p:sp>
      <p:pic>
        <p:nvPicPr>
          <p:cNvPr id="1026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7" y="2060848"/>
            <a:ext cx="9071303" cy="3281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509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на наличие ошибок </a:t>
            </a:r>
            <a:endParaRPr lang="ru-RU" dirty="0"/>
          </a:p>
        </p:txBody>
      </p:sp>
      <p:pic>
        <p:nvPicPr>
          <p:cNvPr id="5" name="Picture 2" descr="F:\Документы Жени\Женя\Снимок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6608"/>
            <a:ext cx="9109552" cy="3272432"/>
          </a:xfrm>
          <a:prstGeom prst="rect">
            <a:avLst/>
          </a:prstGeom>
          <a:noFill/>
        </p:spPr>
      </p:pic>
      <p:pic>
        <p:nvPicPr>
          <p:cNvPr id="2051" name="Picture 3" descr="F:\Документы Жени\Женя\Снимок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63056"/>
            <a:ext cx="9144000" cy="3294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295</TotalTime>
  <Words>513</Words>
  <Application>Microsoft Office PowerPoint</Application>
  <PresentationFormat>Экран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Изящная</vt:lpstr>
      <vt:lpstr>Тема: WEBSUDOKU</vt:lpstr>
      <vt:lpstr>Поставленные задачи</vt:lpstr>
      <vt:lpstr>Ход работы</vt:lpstr>
      <vt:lpstr>Алгоритм нахождения общего числа решений для введенного с клавиатуры судоку посредством перебора всех возможных вариантов</vt:lpstr>
      <vt:lpstr>Алгоритм генерации однозначно заполняемого судоку</vt:lpstr>
      <vt:lpstr>Самое простое судоку</vt:lpstr>
      <vt:lpstr>Результаты работы программы</vt:lpstr>
      <vt:lpstr>Генерация случайного заполненного судоку</vt:lpstr>
      <vt:lpstr>Проверка на наличие ошибок </vt:lpstr>
      <vt:lpstr>Очистка поля</vt:lpstr>
      <vt:lpstr>Поиск количества решений</vt:lpstr>
      <vt:lpstr>Поиск количества решений и демонстрация всех решений</vt:lpstr>
      <vt:lpstr>Слайд 13</vt:lpstr>
      <vt:lpstr>Генерация однозначно заполняемого судоку</vt:lpstr>
      <vt:lpstr>Вывод  </vt:lpstr>
    </vt:vector>
  </TitlesOfParts>
  <Company>WareZ Provider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WEBSUDOKU</dc:title>
  <dc:creator>www.PHILka.RU</dc:creator>
  <cp:lastModifiedBy>www.PHILka.RU</cp:lastModifiedBy>
  <cp:revision>33</cp:revision>
  <dcterms:created xsi:type="dcterms:W3CDTF">2017-06-06T08:40:31Z</dcterms:created>
  <dcterms:modified xsi:type="dcterms:W3CDTF">2017-06-16T13:04:02Z</dcterms:modified>
</cp:coreProperties>
</file>