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18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6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5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4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6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69A6-C425-487F-9AB0-27E7019C33D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C37F-F23E-4426-9845-D77AA107C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1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51000" y="5588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343400" y="5588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08200" y="1447800"/>
            <a:ext cx="2514600" cy="0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1593335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8.9 </a:t>
            </a:r>
            <a:r>
              <a:rPr lang="ru-RU" dirty="0" smtClean="0"/>
              <a:t>см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162300" y="2108200"/>
            <a:ext cx="0" cy="1485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162300" y="2108200"/>
            <a:ext cx="1460500" cy="1485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900" y="29591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378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</dc:creator>
  <cp:lastModifiedBy>Dmitr</cp:lastModifiedBy>
  <cp:revision>1</cp:revision>
  <dcterms:created xsi:type="dcterms:W3CDTF">2020-06-19T12:03:42Z</dcterms:created>
  <dcterms:modified xsi:type="dcterms:W3CDTF">2020-06-19T12:03:56Z</dcterms:modified>
</cp:coreProperties>
</file>