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3A80-AF20-A9EC-AB83-FB4076461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E8E87-2AB2-6AA8-922B-B0BCD4D0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FFCF-88A3-EBB5-0F68-8D1E27FE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B50E-40D2-7D6C-CE4F-984748DB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94F6-6F91-874F-E24D-D058669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A99A-ECA5-D7AA-0997-D557511C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16F84-93A9-6C40-99B3-C33628BE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60E7-5E6E-27A2-083D-2D75DC2D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A7DF-AFD7-8B90-FA21-D074CC9F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6FB3-EE24-7253-2EF7-A742B14D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6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794CE-3270-F8B7-5926-85201D72D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55825-18B7-BACA-9899-08692A56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C2BC-BD6C-0E09-2A18-8FE04E32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7FB8-5724-0BE2-A9BE-5D9FE39B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9914-171A-23A5-69BC-DF737B92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F1C-3E28-9049-E6DB-01214FE9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0D6F-3EAF-B6E1-50C9-694DAAB8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1DD1-BE56-A9B8-46E0-47C9520C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86CF-FEC1-E277-B4C7-FFBAEA31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DCC6-5961-5576-A408-4C9C3872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DA4E-F7D7-CCB3-DE20-5BC7CEA8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EFC9D-96FC-0696-0E8D-789DD265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9050C-165C-AB66-AF61-20DA5EC7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AD2C-6762-6494-86F3-6302E80C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4CD3-463B-0C33-67DD-71C16CD9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C557-81DC-C692-EC32-0C8812F7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ED3C-2482-4568-15C6-3A66DFDFE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A075-B9F8-3879-64B2-6B844B5FF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948B6-5E92-4800-2275-1D80C81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63AFE-E7EA-09F5-887C-1D0BC37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78A51-8000-8A8B-D93C-68EC579B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FDD2-7627-73C3-E185-B0EFCC5B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8D5F-8DD7-2A12-475B-7A2ACF416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C6D5A-95FE-2068-4F0D-ED3C54C3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3F529-A1DF-4E06-7988-8D0199930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ACD10-9622-2324-47EC-7A21172A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BA148-6BBF-FCE7-412C-2E0DFD1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0EF56-FA7E-B11F-F949-86377E49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E2C7E-CAFB-29D6-6956-90223B3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9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121F-9DF7-159A-9B12-0E5BC94F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40AB2-016E-07A9-B40B-4D5ECAF9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6E977-A3AB-77E1-07F2-2DFCF53D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A0283-6515-F1DF-18BA-68A43BC0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25F66-2B38-0EFB-767E-A738CDC6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37179-6F7E-CFD8-519E-878F502A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E0B4-456B-A70D-6997-3A922F58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2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62EB-B53A-72A6-B6D4-156E8517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C5A-E1B7-F875-4041-87C3C103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82153-A630-E138-0319-1C2B88F8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A84A2-AC76-C6F2-5696-EE589D73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79E8-F016-88EE-388E-A15EC9D6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0E7-5A54-39A3-4958-AD3C7BEC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2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0B43-8862-7B5F-EEC6-32CBCDBA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B8D1A-070A-913D-D03A-A79F4C1BF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7FAFB-D774-AFDC-B7F4-38CA92AD2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66E35-19B3-E78E-19C8-C98FC05B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C0990-22B4-844F-C64F-BC17E860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8C58-D436-D15F-F8FE-C0D704B9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1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C8554-0EA4-7A44-D1EF-C658225B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C0238-254F-5492-037C-0D8B7B5C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1633-14F9-7DBE-82B0-EBAEB67EE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08A7-4688-482D-AC63-DD3B8DEE493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5C6C-8B82-F316-EFBD-FE5824AF7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D6A7-9C50-96C1-5941-7555D6B21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BAF5-D29C-49A5-A55E-D40AE9A0B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413D-6D8E-308A-17F7-886AE1DD1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vrfv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ACAA-DB14-2629-B0CD-93CE7C15A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vrvrvrv</a:t>
            </a:r>
          </a:p>
        </p:txBody>
      </p:sp>
    </p:spTree>
    <p:extLst>
      <p:ext uri="{BB962C8B-B14F-4D97-AF65-F5344CB8AC3E}">
        <p14:creationId xmlns:p14="http://schemas.microsoft.com/office/powerpoint/2010/main" val="268794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vrfv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vrfv</dc:title>
  <dc:creator>Harshit Shakya</dc:creator>
  <cp:lastModifiedBy>Harshit Shakya</cp:lastModifiedBy>
  <cp:revision>2</cp:revision>
  <dcterms:created xsi:type="dcterms:W3CDTF">2023-12-03T12:11:03Z</dcterms:created>
  <dcterms:modified xsi:type="dcterms:W3CDTF">2023-12-03T12:16:07Z</dcterms:modified>
</cp:coreProperties>
</file>