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-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43937-F5F8-4FB2-8D51-600220486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9D88D2-FD47-4544-9A95-07EC176F47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38B26-7462-4EA0-842C-B64DF9B10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EECD-6649-462E-A8DB-D663957E905B}" type="datetimeFigureOut">
              <a:rPr lang="en-CA" smtClean="0"/>
              <a:t>2018-12-29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6C2F9-B157-477A-BE1E-33D1823BF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4E54E-30B1-449E-98A3-2C5B95DB2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0134-6AE3-4A6D-BBEC-C7F3AC1FFD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763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8347A-3A48-445A-977F-960430B74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D4D9E-30A9-4131-A035-BC738601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E7B22-D7EF-4206-9364-FFD609609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EECD-6649-462E-A8DB-D663957E905B}" type="datetimeFigureOut">
              <a:rPr lang="en-CA" smtClean="0"/>
              <a:t>2018-12-29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3E6CB-E542-4BB0-AC11-25B6594D4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14566-864D-4655-89CC-D4F780739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0134-6AE3-4A6D-BBEC-C7F3AC1FFD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1912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FDB402-5DBD-4022-92B1-764BC60AF0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5720E-3B42-483C-A7EC-812EA7E2F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665C5-7F79-4F2B-A35A-062FBFE83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EECD-6649-462E-A8DB-D663957E905B}" type="datetimeFigureOut">
              <a:rPr lang="en-CA" smtClean="0"/>
              <a:t>2018-12-29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89D25-EFCB-4D7B-96CC-A02F79683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E2EA5-AD83-45EC-A547-F6CCCF372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0134-6AE3-4A6D-BBEC-C7F3AC1FFD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3310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3F11D-924E-4828-8F0F-CEFEF1C93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0BC7A-3CEF-4CF6-BEE6-DC3D744A2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302DD-2786-481A-BBD2-E8D20822A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EECD-6649-462E-A8DB-D663957E905B}" type="datetimeFigureOut">
              <a:rPr lang="en-CA" smtClean="0"/>
              <a:t>2018-12-29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C1A28-E617-405C-9A0A-321D8BCCA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BD8C7-2AF6-497A-A46F-5B444AD9E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0134-6AE3-4A6D-BBEC-C7F3AC1FFD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5626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13FD8-89BB-4AC3-AA76-EEA0AB17C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36B73-4322-4714-9EEA-F6ED27A5E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8ECF5-84E8-4E82-99DA-0DBAA22D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EECD-6649-462E-A8DB-D663957E905B}" type="datetimeFigureOut">
              <a:rPr lang="en-CA" smtClean="0"/>
              <a:t>2018-12-29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E3B2F-9113-45ED-991A-198592BF4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272D9-25E0-4656-87E5-91DDB7C72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0134-6AE3-4A6D-BBEC-C7F3AC1FFD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9021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C2CE-66D9-4F8B-A979-455037D26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7A552-0237-460D-A318-E62E3C6A3C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A2438-B43B-4FA9-8B89-661D14A89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0E331-1AE5-4901-A8B3-F40662125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EECD-6649-462E-A8DB-D663957E905B}" type="datetimeFigureOut">
              <a:rPr lang="en-CA" smtClean="0"/>
              <a:t>2018-12-29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F62C1-8A02-4E7E-89BB-17A2C59E7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B6637-86F7-44A8-A059-87A2CDB0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0134-6AE3-4A6D-BBEC-C7F3AC1FFD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0474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C3DA7-8662-4F56-8012-D4830D281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D2B45-704E-4308-9ABC-FFA5EE206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D5480B-9B46-488E-96AD-5A425C66B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D7E4E1-80FB-4E06-B75E-ED3FBFEE53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6B80A5-2422-4B01-9643-5603DCD447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A7F280-D913-4388-9F04-FEAC0306F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EECD-6649-462E-A8DB-D663957E905B}" type="datetimeFigureOut">
              <a:rPr lang="en-CA" smtClean="0"/>
              <a:t>2018-12-29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765148-2BCB-4B46-A82F-234B177E4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53714B-0B21-4DAD-A906-D564BC3D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0134-6AE3-4A6D-BBEC-C7F3AC1FFD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827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16562-A6FA-44C0-A1AD-5421E2DF7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69C9B8-5B69-478B-8B3A-F7477638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EECD-6649-462E-A8DB-D663957E905B}" type="datetimeFigureOut">
              <a:rPr lang="en-CA" smtClean="0"/>
              <a:t>2018-12-29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2541A9-1DDE-42C3-A235-20F04377B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CA5E98-A9EC-4F83-9C87-C309D0246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0134-6AE3-4A6D-BBEC-C7F3AC1FFD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4008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47879C-E51E-443B-B174-E800A4E57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EECD-6649-462E-A8DB-D663957E905B}" type="datetimeFigureOut">
              <a:rPr lang="en-CA" smtClean="0"/>
              <a:t>2018-12-29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B5FF64-7937-4260-AD0E-243CC801B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D9714-2414-4261-A060-B542B1052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0134-6AE3-4A6D-BBEC-C7F3AC1FFD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7460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D5734-FF02-45BB-819D-32740076F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E52DC-8F35-4D56-954C-FD0D2BE21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1DCE2-970D-4A38-836A-10E8508D2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3477E-5AA1-4ED3-AE0A-3F6FBC07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EECD-6649-462E-A8DB-D663957E905B}" type="datetimeFigureOut">
              <a:rPr lang="en-CA" smtClean="0"/>
              <a:t>2018-12-29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52667-775A-4903-BF62-68983E2D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5D345A-E9FF-48F0-8FE4-B2503C186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0134-6AE3-4A6D-BBEC-C7F3AC1FFD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9478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DD40-CA25-483D-A392-C09A8ABE7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C8F253-362F-47E1-9A1D-8B46D97D09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A9141-1BA7-4BDB-98B5-22EAC72C7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6D593-56F1-447F-B661-4494FB65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EECD-6649-462E-A8DB-D663957E905B}" type="datetimeFigureOut">
              <a:rPr lang="en-CA" smtClean="0"/>
              <a:t>2018-12-29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82AB6-8796-43BC-A5D0-BF8C02152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41CE9-EB99-4F0F-BE13-EF9D139C2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0134-6AE3-4A6D-BBEC-C7F3AC1FFD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0873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7BC78A-5906-4D19-A0F1-1571DE002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708CE-F525-46B8-84E6-E5AF30B51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28D56-B0BC-46B4-8311-F95ACA1CEB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FEECD-6649-462E-A8DB-D663957E905B}" type="datetimeFigureOut">
              <a:rPr lang="en-CA" smtClean="0"/>
              <a:t>2018-12-29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C8CC7-1630-4EB2-94FE-0918B613F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B5E8D-27DA-47C5-B782-2803FFCC1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D0134-6AE3-4A6D-BBEC-C7F3AC1FFD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361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F880EF2-DF79-4D9D-8F11-E91D48C7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16FE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BACEE02F-20AF-4EAB-B8A4-2C82459E81F1}"/>
              </a:ext>
            </a:extLst>
          </p:cNvPr>
          <p:cNvGrpSpPr/>
          <p:nvPr/>
        </p:nvGrpSpPr>
        <p:grpSpPr>
          <a:xfrm>
            <a:off x="481946" y="1138599"/>
            <a:ext cx="7377266" cy="3155767"/>
            <a:chOff x="481946" y="1138599"/>
            <a:chExt cx="7377266" cy="3155767"/>
          </a:xfrm>
        </p:grpSpPr>
        <p:pic>
          <p:nvPicPr>
            <p:cNvPr id="1032" name="Picture 8" descr="https://cs.uwaterloo.ca/~yboykov/Images/RGBM/329_RGB_crop.jpg">
              <a:extLst>
                <a:ext uri="{FF2B5EF4-FFF2-40B4-BE49-F238E27FC236}">
                  <a16:creationId xmlns:a16="http://schemas.microsoft.com/office/drawing/2014/main" id="{2396F807-B579-4DE0-8BB1-6E3E4A3E45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946" y="1150900"/>
              <a:ext cx="3529109" cy="2426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s://cs.uwaterloo.ca/~yboykov/Images/RGBM/329_M_crop.jpg">
              <a:extLst>
                <a:ext uri="{FF2B5EF4-FFF2-40B4-BE49-F238E27FC236}">
                  <a16:creationId xmlns:a16="http://schemas.microsoft.com/office/drawing/2014/main" id="{F36AD5BC-92FF-49A5-99C5-88909D5959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2788" y="1138599"/>
              <a:ext cx="3526424" cy="24508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60B8F61-2887-4919-BCCD-7BE59EA39940}"/>
                </a:ext>
              </a:extLst>
            </p:cNvPr>
            <p:cNvSpPr txBox="1"/>
            <p:nvPr/>
          </p:nvSpPr>
          <p:spPr>
            <a:xfrm>
              <a:off x="1598727" y="3586480"/>
              <a:ext cx="129554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RGB</a:t>
              </a:r>
              <a:endParaRPr lang="en-CA" sz="4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087134-306B-4B60-ACF3-0C43968CA0CA}"/>
                </a:ext>
              </a:extLst>
            </p:cNvPr>
            <p:cNvSpPr txBox="1"/>
            <p:nvPr/>
          </p:nvSpPr>
          <p:spPr>
            <a:xfrm>
              <a:off x="5205372" y="3586480"/>
              <a:ext cx="1781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Motion</a:t>
              </a:r>
              <a:endParaRPr lang="en-CA" sz="4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EA6B97-7F77-494E-BD72-9293EA3D05DB}"/>
              </a:ext>
            </a:extLst>
          </p:cNvPr>
          <p:cNvGrpSpPr/>
          <p:nvPr/>
        </p:nvGrpSpPr>
        <p:grpSpPr>
          <a:xfrm>
            <a:off x="2393595" y="4215117"/>
            <a:ext cx="3553968" cy="3147569"/>
            <a:chOff x="8168087" y="1146797"/>
            <a:chExt cx="3553968" cy="3147569"/>
          </a:xfrm>
        </p:grpSpPr>
        <p:pic>
          <p:nvPicPr>
            <p:cNvPr id="1036" name="Picture 12" descr="https://cs.uwaterloo.ca/~yboykov/Images/RGBM/329_SEG_crop.jpg">
              <a:extLst>
                <a:ext uri="{FF2B5EF4-FFF2-40B4-BE49-F238E27FC236}">
                  <a16:creationId xmlns:a16="http://schemas.microsoft.com/office/drawing/2014/main" id="{2CFA66E8-7C8A-4A99-A4FE-17005BA8CE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8087" y="1146797"/>
              <a:ext cx="3553968" cy="24344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D700729-272C-408D-A715-C96FB98DCAF1}"/>
                </a:ext>
              </a:extLst>
            </p:cNvPr>
            <p:cNvSpPr txBox="1"/>
            <p:nvPr/>
          </p:nvSpPr>
          <p:spPr>
            <a:xfrm>
              <a:off x="8652089" y="3586480"/>
              <a:ext cx="25859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Potts + NC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9939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Dmitry Marin</dc:creator>
  <cp:lastModifiedBy>Dmitry Marin</cp:lastModifiedBy>
  <cp:revision>2</cp:revision>
  <dcterms:created xsi:type="dcterms:W3CDTF">2018-12-29T14:04:44Z</dcterms:created>
  <dcterms:modified xsi:type="dcterms:W3CDTF">2018-12-29T14:13:25Z</dcterms:modified>
</cp:coreProperties>
</file>