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d5d89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d5d89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d5d898c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d5d898c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5d898c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5d898c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d5d898c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d5d898c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5d898c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d5d898c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d5d898c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d5d898c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d5d898c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d5d898c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9625"/>
            <a:ext cx="5930700" cy="15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780"/>
              <a:t>Design Doc Competition</a:t>
            </a:r>
            <a:endParaRPr b="1" sz="3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780"/>
              <a:t>2023</a:t>
            </a:r>
            <a:endParaRPr b="1"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9850" y="2309450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ODS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400" y="227350"/>
            <a:ext cx="245479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00" y="152400"/>
            <a:ext cx="5432929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75" y="152400"/>
            <a:ext cx="386056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25" y="152400"/>
            <a:ext cx="62324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50" y="152400"/>
            <a:ext cx="57647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50" y="152400"/>
            <a:ext cx="71138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5" y="152400"/>
            <a:ext cx="736230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