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2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8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4FBD4-06E5-F040-8230-8CD81DA8F92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06ECB-1AE7-F34E-8320-128DD935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BBCD-F718-0616-0072-A986C1017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GPS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776C7-95B2-C652-72DA-06EE136A7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in a course BPC-IOT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Semenov Dmitrii,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Radislav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Tomčala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7F0-0E56-B6AA-4EEB-C8E7B268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1A626-F122-9463-678D-E9F1A899A373}"/>
              </a:ext>
            </a:extLst>
          </p:cNvPr>
          <p:cNvSpPr txBox="1"/>
          <p:nvPr/>
        </p:nvSpPr>
        <p:spPr>
          <a:xfrm>
            <a:off x="302527" y="1166070"/>
            <a:ext cx="8480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Naprogramujte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zprovozněte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GPS Tracker pro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sledování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monitorování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vozidel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zásilek</a:t>
            </a:r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Předpokládejte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Převoz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zboží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provoz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vozidel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České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Slovenské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republice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Dle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zadávací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dokumentace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zařízení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nesmí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být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připojeno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napájecí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soustavu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vozidla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GPS Tracker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vysílat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definovaných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intervalech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 30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minut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polohu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vozidla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zboží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případě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krádeže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monitorovaného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zboží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vozidla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mít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operátor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možnost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vzdáleně</a:t>
            </a:r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změnit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interval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odesílání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dle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vlastního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uvážení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minima </a:t>
            </a:r>
            <a:r>
              <a:rPr lang="en-GB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minuty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7F0-0E56-B6AA-4EEB-C8E7B268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1A626-F122-9463-678D-E9F1A899A373}"/>
              </a:ext>
            </a:extLst>
          </p:cNvPr>
          <p:cNvSpPr txBox="1"/>
          <p:nvPr/>
        </p:nvSpPr>
        <p:spPr>
          <a:xfrm>
            <a:off x="302527" y="1166070"/>
            <a:ext cx="84807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communication technology: </a:t>
            </a:r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NB-IoT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(WHY?)</a:t>
            </a: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Preferred protocol: </a:t>
            </a:r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(due to the transferred data volume, which is charged)</a:t>
            </a: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ThingsBoard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 =&gt; need to use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protocol for communication</a:t>
            </a:r>
          </a:p>
          <a:p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result, we asked for a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PROXY server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(made by Ing.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Radim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Dvořák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that receives UDP protocol commands and transforms them into the MQTT commands, which are then sent to the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ThingsBoard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 PROXY server transmits the switch state change back to the board as well (for fast-tracking mode activation).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overview: Initialization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7FAB-5124-6C8B-3C43-2124827E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overview: GPS data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7FAB-5124-6C8B-3C43-2124827E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overview: RX mode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7FAB-5124-6C8B-3C43-2124827E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691647-5689-3824-5EA7-8DCA900C3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94"/>
          <a:stretch/>
        </p:blipFill>
        <p:spPr>
          <a:xfrm>
            <a:off x="628650" y="1549420"/>
            <a:ext cx="7882740" cy="407959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ThingsBoard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2539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Video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7179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5933DA-057A-601D-6609-114A65472DBB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70680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218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GPS Tracker</vt:lpstr>
      <vt:lpstr>Task statement</vt:lpstr>
      <vt:lpstr>Technology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Semenov Dmitrii (240689)</dc:creator>
  <cp:lastModifiedBy>Semenov Dmitrii (240689)</cp:lastModifiedBy>
  <cp:revision>5</cp:revision>
  <dcterms:created xsi:type="dcterms:W3CDTF">2024-04-23T12:24:22Z</dcterms:created>
  <dcterms:modified xsi:type="dcterms:W3CDTF">2024-04-23T12:47:20Z</dcterms:modified>
</cp:coreProperties>
</file>