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6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54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8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82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2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3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0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831F-32DC-4428-BF82-8BDB22D62519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1570E-CD17-4D83-97A2-FF1034A33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smtClean="0"/>
              <a:t>Африканская кампания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 </a:t>
            </a:r>
            <a:r>
              <a:rPr lang="ru-RU" dirty="0" smtClean="0"/>
              <a:t>Бекетов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2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наши дни в интернете есть бесчисленное множество игр с тематикой второй мировой войны. Но очень немногие из них действительно работают по правилам второй мировой. Этот проект был нацелен как раз на создание игры, в которой наблюдаются все основные закономерности и правила  этой войны (есть возможность применить приёмы общего отхода, создания оборонительных линий с использованием особенностей рельефа</a:t>
            </a:r>
            <a:r>
              <a:rPr lang="en-US" dirty="0" smtClean="0"/>
              <a:t>, </a:t>
            </a:r>
            <a:r>
              <a:rPr lang="ru-RU" dirty="0" err="1" smtClean="0"/>
              <a:t>перерезания</a:t>
            </a:r>
            <a:r>
              <a:rPr lang="ru-RU" dirty="0" smtClean="0"/>
              <a:t> коммуникаций противника и т.д.).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0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рамках боя игрок может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1)перемещать подчинённые ему войска по полю боя</a:t>
            </a:r>
          </a:p>
          <a:p>
            <a:pPr marL="0" indent="0">
              <a:buNone/>
            </a:pPr>
            <a:r>
              <a:rPr lang="ru-RU" dirty="0" smtClean="0"/>
              <a:t>2)атаковать вражеские отряды</a:t>
            </a:r>
          </a:p>
          <a:p>
            <a:pPr marL="0" indent="0">
              <a:buNone/>
            </a:pPr>
            <a:r>
              <a:rPr lang="ru-RU" dirty="0" smtClean="0"/>
              <a:t>3)возводить укрепления и разрушать их</a:t>
            </a:r>
          </a:p>
          <a:p>
            <a:pPr marL="0" indent="0">
              <a:buNone/>
            </a:pPr>
            <a:r>
              <a:rPr lang="ru-RU" dirty="0" smtClean="0"/>
              <a:t>4)минировать и разминировать поля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5)объединять и разделять свои отряды</a:t>
            </a:r>
          </a:p>
        </p:txBody>
      </p:sp>
    </p:spTree>
    <p:extLst>
      <p:ext uri="{BB962C8B-B14F-4D97-AF65-F5344CB8AC3E}">
        <p14:creationId xmlns:p14="http://schemas.microsoft.com/office/powerpoint/2010/main" val="39169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 интерфейса выполнена с помощью библиотек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PyQt5.</a:t>
            </a:r>
            <a:r>
              <a:rPr lang="ru-RU" dirty="0" smtClean="0"/>
              <a:t> Также использовались библиотеки </a:t>
            </a:r>
            <a:r>
              <a:rPr lang="en-US" dirty="0" smtClean="0"/>
              <a:t>random, sys,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Карты полей для боёв хранятся в текстовых файлах.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9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Рекомендуемая тактика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1)Прежде чем приступать к активным действиям, создайте сплошную укреплённую фронтовую линию, прикрытую минными полями.</a:t>
            </a:r>
          </a:p>
          <a:p>
            <a:pPr marL="0" indent="0">
              <a:buNone/>
            </a:pPr>
            <a:r>
              <a:rPr lang="ru-RU" dirty="0" smtClean="0"/>
              <a:t>2)Если ваши силы меньше вражеских, то просто отбивайте атаки по фронту и в случае его прорыва произведите общий отход на несколько клеток, а затем создайте новую сплошную оборонительную линию.</a:t>
            </a:r>
          </a:p>
          <a:p>
            <a:pPr marL="0" indent="0">
              <a:buNone/>
            </a:pPr>
            <a:r>
              <a:rPr lang="ru-RU" dirty="0" smtClean="0"/>
              <a:t>3)Если ваши силы больше вражеских, то пытайтесь прорвать фронт противника, а окружать и затем уничтожать как можно больше его отрядов, не давая им отступить.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3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Простейший пример линии фронта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16832"/>
            <a:ext cx="7639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752475" y="6237312"/>
            <a:ext cx="7639049" cy="3600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В игре силы сторон будут на порядок меньше, поэтому </a:t>
            </a:r>
            <a:r>
              <a:rPr lang="ru-RU" dirty="0"/>
              <a:t>н</a:t>
            </a:r>
            <a:r>
              <a:rPr lang="ru-RU" dirty="0" smtClean="0"/>
              <a:t>адписи друг на друга накладываться не будут</a:t>
            </a:r>
          </a:p>
        </p:txBody>
      </p:sp>
    </p:spTree>
    <p:extLst>
      <p:ext uri="{BB962C8B-B14F-4D97-AF65-F5344CB8AC3E}">
        <p14:creationId xmlns:p14="http://schemas.microsoft.com/office/powerpoint/2010/main" val="36978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Простейший пример прорыва фронта и окружения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16832"/>
            <a:ext cx="7639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52475" y="6237312"/>
            <a:ext cx="7639049" cy="3600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В игре силы сторон будут на порядок меньше, поэтому </a:t>
            </a:r>
            <a:r>
              <a:rPr lang="ru-RU" dirty="0"/>
              <a:t>н</a:t>
            </a:r>
            <a:r>
              <a:rPr lang="ru-RU" dirty="0" smtClean="0"/>
              <a:t>адписи друг на друга накладываться не будут</a:t>
            </a:r>
          </a:p>
        </p:txBody>
      </p:sp>
    </p:spTree>
    <p:extLst>
      <p:ext uri="{BB962C8B-B14F-4D97-AF65-F5344CB8AC3E}">
        <p14:creationId xmlns:p14="http://schemas.microsoft.com/office/powerpoint/2010/main" val="37297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разработки проекта реализованы все запланированные функции и возможности.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8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276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“Африканская кампания”</vt:lpstr>
      <vt:lpstr>Введение</vt:lpstr>
      <vt:lpstr>Функционал программы</vt:lpstr>
      <vt:lpstr>Реализация</vt:lpstr>
      <vt:lpstr>Рекомендуемая тактика</vt:lpstr>
      <vt:lpstr>Простейший пример линии фронта</vt:lpstr>
      <vt:lpstr>Простейший пример прорыва фронта и окружения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“Африканская кампания”</dc:title>
  <dc:creator>Пользователь Windows</dc:creator>
  <cp:lastModifiedBy>Пользователь Windows</cp:lastModifiedBy>
  <cp:revision>5</cp:revision>
  <dcterms:created xsi:type="dcterms:W3CDTF">2022-01-15T16:18:23Z</dcterms:created>
  <dcterms:modified xsi:type="dcterms:W3CDTF">2022-01-15T17:36:48Z</dcterms:modified>
</cp:coreProperties>
</file>