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87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8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16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6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28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9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348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1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1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23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9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8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2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F4683C-24E5-4BE5-85B4-F5667F90D28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DA3F-9A27-458E-B521-3583D7DC8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797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89315-F34F-D7AB-2AE7-0C2D9BAE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27464"/>
          </a:xfrm>
        </p:spPr>
        <p:txBody>
          <a:bodyPr/>
          <a:lstStyle/>
          <a:p>
            <a:r>
              <a:rPr lang="en-US" dirty="0"/>
              <a:t>Online Task Manager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B9FB16-9835-3553-AF5A-E5FE9A88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9534" y="4090086"/>
            <a:ext cx="3608173" cy="2248930"/>
          </a:xfrm>
        </p:spPr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  <a:endParaRPr lang="ru-RU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dirty="0"/>
              <a:t>Лопухов Егор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dirty="0"/>
              <a:t>Дмитрий Кулешов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dirty="0"/>
              <a:t>Александр Осин</a:t>
            </a:r>
          </a:p>
        </p:txBody>
      </p:sp>
    </p:spTree>
    <p:extLst>
      <p:ext uri="{BB962C8B-B14F-4D97-AF65-F5344CB8AC3E}">
        <p14:creationId xmlns:p14="http://schemas.microsoft.com/office/powerpoint/2010/main" val="422402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9EC4E-65A2-DC1A-25C0-9D2BB15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6F963-0AD6-19A2-EF5B-4CEB6FDF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данной программы можно создавать заметки, которые дублируются на твою почту, чтобы ты ничего не забыл.</a:t>
            </a:r>
          </a:p>
          <a:p>
            <a:r>
              <a:rPr lang="ru-RU" dirty="0"/>
              <a:t>Этот проект может упростить жизнь многим людям.</a:t>
            </a:r>
          </a:p>
          <a:p>
            <a:r>
              <a:rPr lang="ru-RU" dirty="0"/>
              <a:t>Для пользования сервисом нужно будет зарегистрироваться, для этого тебе понадобится твой</a:t>
            </a:r>
            <a:r>
              <a:rPr lang="en-US" dirty="0"/>
              <a:t> email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89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88E36-2392-BC92-A97F-2045A8E6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выглядит сайт</a:t>
            </a:r>
            <a:br>
              <a:rPr lang="ru-RU" dirty="0"/>
            </a:b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795B8B-6AFF-A919-AB26-308F64EBA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5" y="1643449"/>
            <a:ext cx="5375190" cy="511569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0C894C-30EB-4B6F-EBA7-B43B639D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01" y="1643449"/>
            <a:ext cx="6020680" cy="51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4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F6C3C-AA5D-584B-2568-262C22D9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Описание реализации</a:t>
            </a:r>
            <a:r>
              <a:rPr lang="en-US" b="1" i="0" dirty="0">
                <a:solidFill>
                  <a:schemeClr val="tx1"/>
                </a:solidFill>
                <a:effectLst/>
                <a:latin typeface="YS Text"/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4D0C3-964D-BF8A-F479-4577CAA7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815" y="2052918"/>
            <a:ext cx="8946541" cy="4195481"/>
          </a:xfrm>
        </p:spPr>
        <p:txBody>
          <a:bodyPr/>
          <a:lstStyle/>
          <a:p>
            <a:r>
              <a:rPr lang="ru-RU" dirty="0"/>
              <a:t>Использованы такие классы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flask</a:t>
            </a:r>
            <a:r>
              <a:rPr lang="ru-RU" dirty="0"/>
              <a:t>_</a:t>
            </a:r>
            <a:r>
              <a:rPr lang="en-US" dirty="0"/>
              <a:t>wtf</a:t>
            </a:r>
            <a:r>
              <a:rPr lang="ru-RU" dirty="0"/>
              <a:t>,</a:t>
            </a:r>
            <a:r>
              <a:rPr lang="en-US" dirty="0"/>
              <a:t> flask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flask_login</a:t>
            </a:r>
            <a:r>
              <a:rPr lang="en-US" dirty="0"/>
              <a:t>, </a:t>
            </a:r>
            <a:r>
              <a:rPr lang="en-US" dirty="0" err="1"/>
              <a:t>dotenv</a:t>
            </a:r>
            <a:r>
              <a:rPr lang="en-US" dirty="0"/>
              <a:t>, datetime,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smtplib</a:t>
            </a:r>
            <a:r>
              <a:rPr lang="en-US" dirty="0"/>
              <a:t>, </a:t>
            </a:r>
            <a:r>
              <a:rPr lang="en-US" dirty="0" err="1"/>
              <a:t>mimetypes</a:t>
            </a:r>
            <a:r>
              <a:rPr lang="en-US" dirty="0"/>
              <a:t>, </a:t>
            </a:r>
            <a:r>
              <a:rPr lang="en-US" dirty="0" err="1"/>
              <a:t>email.encoders</a:t>
            </a:r>
            <a:r>
              <a:rPr lang="en-US" dirty="0"/>
              <a:t>, </a:t>
            </a:r>
            <a:r>
              <a:rPr lang="en-US" dirty="0" err="1"/>
              <a:t>email.mime.audio</a:t>
            </a:r>
            <a:r>
              <a:rPr lang="en-US" dirty="0"/>
              <a:t>, </a:t>
            </a:r>
            <a:r>
              <a:rPr lang="en-US" dirty="0" err="1"/>
              <a:t>email.mime.base</a:t>
            </a:r>
            <a:r>
              <a:rPr lang="en-US" dirty="0"/>
              <a:t>, </a:t>
            </a:r>
            <a:r>
              <a:rPr lang="en-US" dirty="0" err="1"/>
              <a:t>email.mime.multipart</a:t>
            </a:r>
            <a:r>
              <a:rPr lang="en-US" dirty="0"/>
              <a:t>, </a:t>
            </a:r>
            <a:r>
              <a:rPr lang="en-US" dirty="0" err="1"/>
              <a:t>email.mime.text</a:t>
            </a:r>
            <a:r>
              <a:rPr lang="en-US" dirty="0"/>
              <a:t>, </a:t>
            </a:r>
            <a:r>
              <a:rPr lang="en-US" dirty="0" err="1"/>
              <a:t>email.mime.image</a:t>
            </a:r>
            <a:endParaRPr lang="en-US" dirty="0"/>
          </a:p>
          <a:p>
            <a:r>
              <a:rPr lang="ru-RU" dirty="0"/>
              <a:t>Особенность программы заключается в удобном интерфейсе и всеобщей доступности, то есть любой человек может ничего не скачивая пользоваться сайтом.</a:t>
            </a:r>
          </a:p>
          <a:p>
            <a:r>
              <a:rPr lang="ru-RU" dirty="0"/>
              <a:t>Использовались знания приобретенные во время прохождения курса «Яндекс Лицей», а также открытые источники.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2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3C263-241B-6293-DF50-7D8CE007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C1B64-20CE-C845-6BBD-E2E3C8D4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выполнена, приложение работает</a:t>
            </a:r>
          </a:p>
          <a:p>
            <a:r>
              <a:rPr lang="ru-RU" dirty="0"/>
              <a:t>В будущем можно будет настраивать время отправки напоминания на почту пользователя.</a:t>
            </a:r>
          </a:p>
          <a:p>
            <a:r>
              <a:rPr lang="ru-RU" dirty="0"/>
              <a:t>Функциональность приложения может быть расширена добавлением специальных групп пользователей, чтобы несколько человек могли создавать заметки, видимые только им. 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473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198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YS Text</vt:lpstr>
      <vt:lpstr>Ион</vt:lpstr>
      <vt:lpstr>Online Task Manager.</vt:lpstr>
      <vt:lpstr>Введение </vt:lpstr>
      <vt:lpstr>Так выглядит сайт :</vt:lpstr>
      <vt:lpstr>Описание реализации: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заметок онлайн.</dc:title>
  <dc:creator>Егор</dc:creator>
  <cp:lastModifiedBy>Дмитрий Кулешов</cp:lastModifiedBy>
  <cp:revision>3</cp:revision>
  <dcterms:created xsi:type="dcterms:W3CDTF">2023-04-16T11:23:59Z</dcterms:created>
  <dcterms:modified xsi:type="dcterms:W3CDTF">2023-04-16T14:07:30Z</dcterms:modified>
</cp:coreProperties>
</file>