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6" r:id="rId4"/>
    <p:sldId id="267" r:id="rId5"/>
    <p:sldId id="268" r:id="rId6"/>
    <p:sldId id="269" r:id="rId7"/>
    <p:sldId id="270" r:id="rId8"/>
    <p:sldId id="272" r:id="rId9"/>
    <p:sldId id="27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90" autoAdjust="0"/>
  </p:normalViewPr>
  <p:slideViewPr>
    <p:cSldViewPr snapToGrid="0">
      <p:cViewPr varScale="1">
        <p:scale>
          <a:sx n="99" d="100"/>
          <a:sy n="99" d="100"/>
        </p:scale>
        <p:origin x="78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4B2AE-7AF7-46DB-B63C-ACB7E30BC1A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05206-AD16-4F29-853A-108F27F38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01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05206-AD16-4F29-853A-108F27F3825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38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05206-AD16-4F29-853A-108F27F3825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39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05206-AD16-4F29-853A-108F27F3825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1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05206-AD16-4F29-853A-108F27F3825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268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05206-AD16-4F29-853A-108F27F3825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067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05206-AD16-4F29-853A-108F27F3825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9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05206-AD16-4F29-853A-108F27F3825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1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05206-AD16-4F29-853A-108F27F3825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A1A5D-5A81-47DB-BE2C-03E0990F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431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18D89D-FEB0-4064-AD3B-357BF020B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8CCA0-7AC9-4458-99BC-25257703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985775-DA12-4519-AD4E-BF0D8B5A28A2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7410E7-85CD-46DA-BC17-90383213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549DF-D60D-41D0-9ADE-DA8EA16A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6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3F95C-774F-4E30-AE17-04AC0612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740606-3AD8-42ED-B129-A3DEC06B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7C616E-EC5D-4161-B871-4DBFA23F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7A186C-6BE5-484A-94F6-B5CFB1FB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059D37-F92B-4726-A34B-164AC46F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B8A300-DCC2-4DBC-89F3-19460679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E01FBC-E1B1-44CF-B5F4-B0621F58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DE81A-B789-490D-9823-1DCB7955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E3DE41-335B-4255-BD1B-1BD5FD76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CDC965-EE27-49DE-926C-3E4E5F35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F107-3B06-47AE-890B-4028A5F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E7A224-216B-43E1-A95E-10F95BB0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BF9C8F-012F-410C-9624-42ADB56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FA0CA-376B-46DC-813B-5E5FBFAA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EBA494-E82E-4757-A3C0-955EA65D1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117C38-1525-4DAA-A6A8-79732457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F361C5-F126-4C0B-AE3A-2CBA980E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4F4485-29FD-4F98-96FC-E5D8DCB9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42FB67-03FB-449E-89B5-DF67F63D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B5E7-60F9-464C-B174-D06589C5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8484D1-D333-4AE1-BBFC-CD1DEC20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A59D6A-B58D-4E95-A396-200C9B9B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B437D5-797B-49CA-AD3B-BE3CAF57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1F4BFD-DCAB-4FA8-B42C-658D6832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D7D349-5ABD-40CA-91CD-9AC19B7C0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8E4FE5-4CB9-457C-9776-A6FC25BB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DF420E-C006-48BA-ACD0-A009889F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841BA-4A5C-4F80-82B2-3FE13D1D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5348BA-A8D9-4752-9849-D1F48047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1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079D8C-B135-4B29-9B74-4C89FD7E531F}"/>
              </a:ext>
            </a:extLst>
          </p:cNvPr>
          <p:cNvSpPr/>
          <p:nvPr userDrawn="1"/>
        </p:nvSpPr>
        <p:spPr>
          <a:xfrm>
            <a:off x="8625840" y="6644640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F0D1648-B806-40EE-B6E3-7634106F579D}"/>
              </a:ext>
            </a:extLst>
          </p:cNvPr>
          <p:cNvSpPr/>
          <p:nvPr userDrawn="1"/>
        </p:nvSpPr>
        <p:spPr>
          <a:xfrm>
            <a:off x="0" y="-22383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45F2DE-3202-46E3-A4DF-1E1F8D2367F3}"/>
              </a:ext>
            </a:extLst>
          </p:cNvPr>
          <p:cNvSpPr/>
          <p:nvPr userDrawn="1"/>
        </p:nvSpPr>
        <p:spPr>
          <a:xfrm rot="16200000">
            <a:off x="8820811" y="3139757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4E4023C-83D7-4B9B-83E0-97AB0F4AC43B}"/>
              </a:ext>
            </a:extLst>
          </p:cNvPr>
          <p:cNvSpPr/>
          <p:nvPr userDrawn="1"/>
        </p:nvSpPr>
        <p:spPr>
          <a:xfrm rot="16200000">
            <a:off x="-3139758" y="3504883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70539" cy="1325563"/>
          </a:xfrm>
        </p:spPr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0539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8B632DE5-F5F2-4462-94DA-69002633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32750" y="0"/>
            <a:ext cx="41592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134973-9603-4EB5-B737-91F29D4CD883}"/>
              </a:ext>
            </a:extLst>
          </p:cNvPr>
          <p:cNvSpPr/>
          <p:nvPr userDrawn="1"/>
        </p:nvSpPr>
        <p:spPr>
          <a:xfrm>
            <a:off x="563880" y="428043"/>
            <a:ext cx="11155680" cy="599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AAB7C-7C1B-4105-BE24-F811EBB4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ECA37A-4894-4A33-9EBE-8B2E350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3A43-64E5-4616-89E6-626296516E98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30E9E2-71FB-4D16-B449-EA5254AC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F10A82-3FA8-48BC-A562-4BDCC940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69BD-07F3-416C-B560-DF49FE6E323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F0D9FAC9-46ED-4B2F-8516-B63FF23543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301875"/>
            <a:ext cx="4895129" cy="156845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4413139B-1729-455B-B830-4DAB12D9B2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8672" y="4428023"/>
            <a:ext cx="4879887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id="{222B09F7-7246-4274-A513-9BEACBF61E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441" y="4428022"/>
            <a:ext cx="4879888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id="{4B61BE1B-0619-47D5-8D00-1DBE9B7F40B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58672" y="2320617"/>
            <a:ext cx="4940847" cy="15684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8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4E300-70A9-4046-B13A-C580CDF0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941CF8-4508-43CA-BA33-C0B9ED75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7B9934-7384-4A83-8B0E-FFF486D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F36D14-7448-4ACB-B1EC-DDDAAA9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2816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616B-C814-43CB-9D66-2ACCE175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AE93A1-6738-46E4-8F22-EE921A98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78392C-C9F7-4DEF-AA81-542C2AAC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0A34EB-7EF1-4575-A605-E6075A6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6B72C-E973-4717-9B32-EB861DCB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AC03E-CC96-46B4-8F06-809941B6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D83CB0-A9EB-4FCC-AFF1-9C0719455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A519CA-8C32-464E-AB8C-C7DAE493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89CDC-954B-4F3C-8708-20D835E7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21DA71-9B62-4B5B-9FC5-8A2FE4CE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C5407C-33E1-4753-B9AC-F00DBA80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7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63584-63A5-4369-B563-05FB3555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8BDB9A-93BD-4EBA-9434-1716F897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6B4D10-58E3-4843-B773-ACE30429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791276-15DC-4AAA-A29A-7294AAED5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84DE98-0C02-460E-AEB8-1FFCF6EE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E545B8-BE5D-416A-A9C4-DD942138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3D84F0-63EB-4F1F-A304-21FC5773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BA2A66-252D-4BBD-AD7E-3C84EC95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9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9195-B136-450A-9EBB-E4D325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56AFD3-762E-431D-8169-48E9431F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B0A7F1-90CF-4B8D-9FE0-9796384F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5775-DA12-4519-AD4E-BF0D8B5A28A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2E4D6C-F1D3-4A14-8D0D-B4CCD0AC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CE525-741D-45DF-830F-DE1754B07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7"/>
            <a:extLst>
              <a:ext uri="{FF2B5EF4-FFF2-40B4-BE49-F238E27FC236}">
                <a16:creationId xmlns:a16="http://schemas.microsoft.com/office/drawing/2014/main" id="{5B02C175-E080-45D1-9C7B-D1AA06E5A42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5000"/>
                    </a14:imgEffect>
                    <a14:imgEffect>
                      <a14:brightnessContrast bright="-15000" contrast="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24C834-B741-4195-B095-CF0589AF7461}"/>
              </a:ext>
            </a:extLst>
          </p:cNvPr>
          <p:cNvSpPr/>
          <p:nvPr/>
        </p:nvSpPr>
        <p:spPr>
          <a:xfrm>
            <a:off x="0" y="2164080"/>
            <a:ext cx="12192000" cy="2819400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F741A-A27B-4CE2-B7D3-79591874A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4080"/>
            <a:ext cx="9144000" cy="2215416"/>
          </a:xfrm>
        </p:spPr>
        <p:txBody>
          <a:bodyPr>
            <a:normAutofit/>
          </a:bodyPr>
          <a:lstStyle/>
          <a:p>
            <a:r>
              <a:rPr lang="ru-RU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клавиатурного тренажера с графическим интерфейсом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8D3D184-4321-4E38-BE07-42489AB6216D}"/>
              </a:ext>
            </a:extLst>
          </p:cNvPr>
          <p:cNvCxnSpPr>
            <a:cxnSpLocks/>
          </p:cNvCxnSpPr>
          <p:nvPr/>
        </p:nvCxnSpPr>
        <p:spPr>
          <a:xfrm>
            <a:off x="10789920" y="3420000"/>
            <a:ext cx="1188720" cy="0"/>
          </a:xfrm>
          <a:prstGeom prst="line">
            <a:avLst/>
          </a:prstGeom>
          <a:ln w="666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6A11B4B-69CF-4A51-9644-617C8A15784E}"/>
              </a:ext>
            </a:extLst>
          </p:cNvPr>
          <p:cNvCxnSpPr>
            <a:cxnSpLocks/>
          </p:cNvCxnSpPr>
          <p:nvPr/>
        </p:nvCxnSpPr>
        <p:spPr>
          <a:xfrm>
            <a:off x="137160" y="3421380"/>
            <a:ext cx="1188720" cy="0"/>
          </a:xfrm>
          <a:prstGeom prst="line">
            <a:avLst/>
          </a:prstGeom>
          <a:ln w="666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5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02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Цели и задачи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5620C4D4-41F2-627A-5B89-9FB1C1C52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894"/>
            <a:ext cx="10515600" cy="4802187"/>
          </a:xfrm>
        </p:spPr>
        <p:txBody>
          <a:bodyPr>
            <a:no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моего проекта - провести анализ методов обучения слепой печати из открытых источников, на основе этих данных создать приложение - клавиатурный тренажер для обучения десятипальцевому методу набора текста, которое будет продуктом моего проекта.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Из различных источников информации выбрать наиболее известные и популярные методы обучения.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Структурировать полученные данные и испытать методы на практике, что будет полезным при создании продукта.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Определиться с языком программирования, сторонними библиотеками языка, которые будут использованы для создания программы.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Разобраться с функционалом выбранных инструментов.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Определиться с дизайном и функциональностью будущего приложения.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Работать над созданием и усовершенствованием программы до достижения желаемого результата.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FA22B9-9242-0C19-8F22-FEFEB4F26700}"/>
              </a:ext>
            </a:extLst>
          </p:cNvPr>
          <p:cNvSpPr/>
          <p:nvPr/>
        </p:nvSpPr>
        <p:spPr>
          <a:xfrm rot="16200000">
            <a:off x="-3079376" y="3644153"/>
            <a:ext cx="6293224" cy="134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99CF1D-81B4-3DE9-08B2-8EAF3F959013}"/>
              </a:ext>
            </a:extLst>
          </p:cNvPr>
          <p:cNvSpPr/>
          <p:nvPr/>
        </p:nvSpPr>
        <p:spPr>
          <a:xfrm>
            <a:off x="1" y="-8235"/>
            <a:ext cx="4061012" cy="123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C5E97A2-9F04-1272-D79B-9CA261A5B2A3}"/>
              </a:ext>
            </a:extLst>
          </p:cNvPr>
          <p:cNvSpPr/>
          <p:nvPr/>
        </p:nvSpPr>
        <p:spPr>
          <a:xfrm rot="16200000">
            <a:off x="8978151" y="3071142"/>
            <a:ext cx="6293225" cy="134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6D6AF1-9485-A65E-E5B9-A56B30029AB6}"/>
              </a:ext>
            </a:extLst>
          </p:cNvPr>
          <p:cNvSpPr/>
          <p:nvPr/>
        </p:nvSpPr>
        <p:spPr>
          <a:xfrm>
            <a:off x="8130988" y="6734530"/>
            <a:ext cx="4061012" cy="123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Схема клавиатуры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FA22B9-9242-0C19-8F22-FEFEB4F26700}"/>
              </a:ext>
            </a:extLst>
          </p:cNvPr>
          <p:cNvSpPr/>
          <p:nvPr/>
        </p:nvSpPr>
        <p:spPr>
          <a:xfrm rot="16200000">
            <a:off x="-3079376" y="3644153"/>
            <a:ext cx="6293224" cy="134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99CF1D-81B4-3DE9-08B2-8EAF3F959013}"/>
              </a:ext>
            </a:extLst>
          </p:cNvPr>
          <p:cNvSpPr/>
          <p:nvPr/>
        </p:nvSpPr>
        <p:spPr>
          <a:xfrm>
            <a:off x="1" y="-8235"/>
            <a:ext cx="4061012" cy="123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C5E97A2-9F04-1272-D79B-9CA261A5B2A3}"/>
              </a:ext>
            </a:extLst>
          </p:cNvPr>
          <p:cNvSpPr/>
          <p:nvPr/>
        </p:nvSpPr>
        <p:spPr>
          <a:xfrm rot="16200000">
            <a:off x="8978151" y="3071142"/>
            <a:ext cx="6293225" cy="134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6D6AF1-9485-A65E-E5B9-A56B30029AB6}"/>
              </a:ext>
            </a:extLst>
          </p:cNvPr>
          <p:cNvSpPr/>
          <p:nvPr/>
        </p:nvSpPr>
        <p:spPr>
          <a:xfrm>
            <a:off x="8130988" y="6734530"/>
            <a:ext cx="4061012" cy="123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55DC41A-4C9C-49E2-1DFB-12A0AC48BC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37" y="1940578"/>
            <a:ext cx="9151326" cy="37782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580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35"/>
            <a:ext cx="10515600" cy="1575453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 создаются приложения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FA22B9-9242-0C19-8F22-FEFEB4F26700}"/>
              </a:ext>
            </a:extLst>
          </p:cNvPr>
          <p:cNvSpPr/>
          <p:nvPr/>
        </p:nvSpPr>
        <p:spPr>
          <a:xfrm rot="16200000">
            <a:off x="-3079376" y="3644153"/>
            <a:ext cx="6293224" cy="134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99CF1D-81B4-3DE9-08B2-8EAF3F959013}"/>
              </a:ext>
            </a:extLst>
          </p:cNvPr>
          <p:cNvSpPr/>
          <p:nvPr/>
        </p:nvSpPr>
        <p:spPr>
          <a:xfrm>
            <a:off x="1" y="-8235"/>
            <a:ext cx="4061012" cy="123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C5E97A2-9F04-1272-D79B-9CA261A5B2A3}"/>
              </a:ext>
            </a:extLst>
          </p:cNvPr>
          <p:cNvSpPr/>
          <p:nvPr/>
        </p:nvSpPr>
        <p:spPr>
          <a:xfrm rot="16200000">
            <a:off x="8978151" y="3071142"/>
            <a:ext cx="6293225" cy="134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6D6AF1-9485-A65E-E5B9-A56B30029AB6}"/>
              </a:ext>
            </a:extLst>
          </p:cNvPr>
          <p:cNvSpPr/>
          <p:nvPr/>
        </p:nvSpPr>
        <p:spPr>
          <a:xfrm>
            <a:off x="8130988" y="6734530"/>
            <a:ext cx="4061012" cy="123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8E92C67-4185-DB62-B7AB-93140980D01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388785"/>
            <a:ext cx="8620125" cy="4896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02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35"/>
            <a:ext cx="10515600" cy="1575453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Дизайн приложения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FA22B9-9242-0C19-8F22-FEFEB4F26700}"/>
              </a:ext>
            </a:extLst>
          </p:cNvPr>
          <p:cNvSpPr/>
          <p:nvPr/>
        </p:nvSpPr>
        <p:spPr>
          <a:xfrm rot="16200000">
            <a:off x="-3079376" y="3644153"/>
            <a:ext cx="6293224" cy="134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99CF1D-81B4-3DE9-08B2-8EAF3F959013}"/>
              </a:ext>
            </a:extLst>
          </p:cNvPr>
          <p:cNvSpPr/>
          <p:nvPr/>
        </p:nvSpPr>
        <p:spPr>
          <a:xfrm>
            <a:off x="1" y="-8235"/>
            <a:ext cx="4061012" cy="123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C5E97A2-9F04-1272-D79B-9CA261A5B2A3}"/>
              </a:ext>
            </a:extLst>
          </p:cNvPr>
          <p:cNvSpPr/>
          <p:nvPr/>
        </p:nvSpPr>
        <p:spPr>
          <a:xfrm rot="16200000">
            <a:off x="8978151" y="3071142"/>
            <a:ext cx="6293225" cy="134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6D6AF1-9485-A65E-E5B9-A56B30029AB6}"/>
              </a:ext>
            </a:extLst>
          </p:cNvPr>
          <p:cNvSpPr/>
          <p:nvPr/>
        </p:nvSpPr>
        <p:spPr>
          <a:xfrm>
            <a:off x="8130988" y="6734530"/>
            <a:ext cx="4061012" cy="123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7FE934-B763-DB6E-EEE2-038DF2805F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57" y="2476500"/>
            <a:ext cx="3553962" cy="2873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850485-AC69-1E26-B049-1C54D0238D1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20" y="2140228"/>
            <a:ext cx="5816534" cy="31977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90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35"/>
            <a:ext cx="10515600" cy="1575453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Дизайн приложения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FA22B9-9242-0C19-8F22-FEFEB4F26700}"/>
              </a:ext>
            </a:extLst>
          </p:cNvPr>
          <p:cNvSpPr/>
          <p:nvPr/>
        </p:nvSpPr>
        <p:spPr>
          <a:xfrm rot="16200000">
            <a:off x="-3079376" y="3644153"/>
            <a:ext cx="6293224" cy="134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99CF1D-81B4-3DE9-08B2-8EAF3F959013}"/>
              </a:ext>
            </a:extLst>
          </p:cNvPr>
          <p:cNvSpPr/>
          <p:nvPr/>
        </p:nvSpPr>
        <p:spPr>
          <a:xfrm>
            <a:off x="1" y="-8235"/>
            <a:ext cx="4061012" cy="123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C5E97A2-9F04-1272-D79B-9CA261A5B2A3}"/>
              </a:ext>
            </a:extLst>
          </p:cNvPr>
          <p:cNvSpPr/>
          <p:nvPr/>
        </p:nvSpPr>
        <p:spPr>
          <a:xfrm rot="16200000">
            <a:off x="8978151" y="3071142"/>
            <a:ext cx="6293225" cy="134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6D6AF1-9485-A65E-E5B9-A56B30029AB6}"/>
              </a:ext>
            </a:extLst>
          </p:cNvPr>
          <p:cNvSpPr/>
          <p:nvPr/>
        </p:nvSpPr>
        <p:spPr>
          <a:xfrm>
            <a:off x="8130988" y="6734530"/>
            <a:ext cx="4061012" cy="123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AAD086-6AC3-CAC7-CB8B-AE355FCFF7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46" y="1072388"/>
            <a:ext cx="2731541" cy="2189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556275-7C2E-CA7E-E3A7-FEB4B35AD3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39" y="3409240"/>
            <a:ext cx="2731540" cy="2189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A1B323-98A6-19CC-CF61-C97C2110DF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9" t="1478" r="1092"/>
          <a:stretch/>
        </p:blipFill>
        <p:spPr>
          <a:xfrm>
            <a:off x="466724" y="1543050"/>
            <a:ext cx="6353175" cy="4055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76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35"/>
            <a:ext cx="10515600" cy="1575453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Программирование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FA22B9-9242-0C19-8F22-FEFEB4F26700}"/>
              </a:ext>
            </a:extLst>
          </p:cNvPr>
          <p:cNvSpPr/>
          <p:nvPr/>
        </p:nvSpPr>
        <p:spPr>
          <a:xfrm rot="16200000">
            <a:off x="-3079376" y="3644153"/>
            <a:ext cx="6293224" cy="134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99CF1D-81B4-3DE9-08B2-8EAF3F959013}"/>
              </a:ext>
            </a:extLst>
          </p:cNvPr>
          <p:cNvSpPr/>
          <p:nvPr/>
        </p:nvSpPr>
        <p:spPr>
          <a:xfrm>
            <a:off x="1" y="-8235"/>
            <a:ext cx="4061012" cy="123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C5E97A2-9F04-1272-D79B-9CA261A5B2A3}"/>
              </a:ext>
            </a:extLst>
          </p:cNvPr>
          <p:cNvSpPr/>
          <p:nvPr/>
        </p:nvSpPr>
        <p:spPr>
          <a:xfrm rot="16200000">
            <a:off x="8978151" y="3071142"/>
            <a:ext cx="6293225" cy="134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6D6AF1-9485-A65E-E5B9-A56B30029AB6}"/>
              </a:ext>
            </a:extLst>
          </p:cNvPr>
          <p:cNvSpPr/>
          <p:nvPr/>
        </p:nvSpPr>
        <p:spPr>
          <a:xfrm>
            <a:off x="8130988" y="6734530"/>
            <a:ext cx="4061012" cy="123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446C2F-1F9C-8A66-863D-1B50FD8AD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8581"/>
            <a:ext cx="3564693" cy="20794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9DAD37-4B8C-E848-215A-137A399B7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6" y="3138377"/>
            <a:ext cx="2995717" cy="22099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6AF9EF-FEFF-018D-9651-9C3DA7A23F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492"/>
          <a:stretch/>
        </p:blipFill>
        <p:spPr>
          <a:xfrm>
            <a:off x="4700154" y="1484818"/>
            <a:ext cx="7060113" cy="4453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762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35"/>
            <a:ext cx="10515600" cy="1575453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Программирование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FA22B9-9242-0C19-8F22-FEFEB4F26700}"/>
              </a:ext>
            </a:extLst>
          </p:cNvPr>
          <p:cNvSpPr/>
          <p:nvPr/>
        </p:nvSpPr>
        <p:spPr>
          <a:xfrm rot="16200000">
            <a:off x="-3079376" y="3644153"/>
            <a:ext cx="6293224" cy="134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99CF1D-81B4-3DE9-08B2-8EAF3F959013}"/>
              </a:ext>
            </a:extLst>
          </p:cNvPr>
          <p:cNvSpPr/>
          <p:nvPr/>
        </p:nvSpPr>
        <p:spPr>
          <a:xfrm>
            <a:off x="1" y="-8235"/>
            <a:ext cx="4061012" cy="123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C5E97A2-9F04-1272-D79B-9CA261A5B2A3}"/>
              </a:ext>
            </a:extLst>
          </p:cNvPr>
          <p:cNvSpPr/>
          <p:nvPr/>
        </p:nvSpPr>
        <p:spPr>
          <a:xfrm rot="16200000">
            <a:off x="8978151" y="3071142"/>
            <a:ext cx="6293225" cy="134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6D6AF1-9485-A65E-E5B9-A56B30029AB6}"/>
              </a:ext>
            </a:extLst>
          </p:cNvPr>
          <p:cNvSpPr/>
          <p:nvPr/>
        </p:nvSpPr>
        <p:spPr>
          <a:xfrm>
            <a:off x="8130988" y="6734530"/>
            <a:ext cx="4061012" cy="123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8A429F8-EDF2-581F-D57C-F1C0B8C13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07" y="1569642"/>
            <a:ext cx="2759499" cy="1131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CD1E72E-FC03-D53B-87B5-8AE171578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2" y="1409937"/>
            <a:ext cx="1450803" cy="1450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5CACC7D-B181-9CCC-FCEB-92B6DAD57A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97" r="9822"/>
          <a:stretch/>
        </p:blipFill>
        <p:spPr>
          <a:xfrm>
            <a:off x="5740041" y="1409937"/>
            <a:ext cx="5788690" cy="426136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4F0F0A0-9B97-350B-5414-E64A199F382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2" y="3145095"/>
            <a:ext cx="4287803" cy="32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72" y="115100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6810BF-882D-53D6-00A1-D66586A3823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48055" y="3399464"/>
            <a:ext cx="4284234" cy="546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/>
              <a:t>Спасибо за внимание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6C3192-7FAF-E8DF-27F8-B7FDDE73DF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9764" y="1186024"/>
            <a:ext cx="11430189" cy="2486865"/>
          </a:xfrm>
        </p:spPr>
        <p:txBody>
          <a:bodyPr>
            <a:norm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 итогам проделанной работы можно сказать, что выполнены сформулированные мной задачи, достигнута цель проекта - создана программа TpyeWriter, клавиатурный тренажер для обучения десятипальцевому методу набора текста.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FA22B9-9242-0C19-8F22-FEFEB4F26700}"/>
              </a:ext>
            </a:extLst>
          </p:cNvPr>
          <p:cNvSpPr/>
          <p:nvPr/>
        </p:nvSpPr>
        <p:spPr>
          <a:xfrm rot="16200000">
            <a:off x="-1660877" y="4082549"/>
            <a:ext cx="3429000" cy="1228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9A3AEE3-1190-381B-A150-2B1C40D8E01A}"/>
              </a:ext>
            </a:extLst>
          </p:cNvPr>
          <p:cNvSpPr/>
          <p:nvPr/>
        </p:nvSpPr>
        <p:spPr>
          <a:xfrm rot="16200000">
            <a:off x="10416093" y="4082548"/>
            <a:ext cx="3429000" cy="1228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C374908-6D8B-6706-9653-DB37AF265941}"/>
              </a:ext>
            </a:extLst>
          </p:cNvPr>
          <p:cNvSpPr/>
          <p:nvPr/>
        </p:nvSpPr>
        <p:spPr>
          <a:xfrm>
            <a:off x="222772" y="2951503"/>
            <a:ext cx="11734800" cy="1442768"/>
          </a:xfrm>
          <a:prstGeom prst="rect">
            <a:avLst/>
          </a:prstGeom>
          <a:solidFill>
            <a:schemeClr val="tx1">
              <a:lumMod val="65000"/>
              <a:lumOff val="3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63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169</Words>
  <Application>Microsoft Office PowerPoint</Application>
  <PresentationFormat>Широкоэкранный</PresentationFormat>
  <Paragraphs>27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Создание клавиатурного тренажера с графическим интерфейсом</vt:lpstr>
      <vt:lpstr>Цели и задачи</vt:lpstr>
      <vt:lpstr>Схема клавиатуры</vt:lpstr>
      <vt:lpstr>Как создаются приложения</vt:lpstr>
      <vt:lpstr>Дизайн приложения</vt:lpstr>
      <vt:lpstr>Дизайн приложения</vt:lpstr>
      <vt:lpstr>Программирование</vt:lpstr>
      <vt:lpstr>Программирование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Дмитрий Кулешов</cp:lastModifiedBy>
  <cp:revision>7</cp:revision>
  <dcterms:created xsi:type="dcterms:W3CDTF">2021-12-06T03:54:55Z</dcterms:created>
  <dcterms:modified xsi:type="dcterms:W3CDTF">2022-04-10T19:54:32Z</dcterms:modified>
</cp:coreProperties>
</file>