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2" r:id="rId6"/>
    <p:sldId id="260" r:id="rId7"/>
    <p:sldId id="261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52D3-D588-400D-81EF-7106D13F65E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FF41-8082-4AC7-A395-F14389A26FB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FF41-8082-4AC7-A395-F14389A26FBF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11.03.2021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1423E8A4-D2B7-46D2-92C3-AE6BC0B9BD06}"/>
              </a:ext>
            </a:extLst>
          </p:cNvPr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268760"/>
            <a:ext cx="6335712" cy="1425577"/>
          </a:xfrm>
        </p:spPr>
        <p:txBody>
          <a:bodyPr/>
          <a:lstStyle/>
          <a:p>
            <a:r>
              <a:rPr lang="ru-RU" dirty="0" smtClean="0"/>
              <a:t>Контроль расходов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4509120"/>
            <a:ext cx="3664024" cy="123457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Выполнил: </a:t>
            </a:r>
            <a:endParaRPr lang="ru-RU" dirty="0" smtClean="0"/>
          </a:p>
          <a:p>
            <a:r>
              <a:rPr lang="ru-RU" dirty="0" smtClean="0"/>
              <a:t>Матвеев </a:t>
            </a:r>
            <a:r>
              <a:rPr lang="ru-RU" dirty="0" smtClean="0"/>
              <a:t>Дмитрий Сергеевич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88840"/>
            <a:ext cx="8352928" cy="3312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	Мы </a:t>
            </a:r>
            <a:r>
              <a:rPr lang="ru-RU" sz="3200" dirty="0" smtClean="0"/>
              <a:t>живем в то время, когда деньги нужны всем и многие часто тратят свои деньги впустую. И поэтому я решил создать приложение, которая будет контролировать расходы человека.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3779912" cy="51845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Я </a:t>
            </a:r>
            <a:r>
              <a:rPr lang="ru-RU" dirty="0" smtClean="0"/>
              <a:t>буду использовать графическую библиотеку </a:t>
            </a:r>
            <a:r>
              <a:rPr lang="en-US" dirty="0" err="1" smtClean="0"/>
              <a:t>PyQt</a:t>
            </a:r>
            <a:r>
              <a:rPr lang="ru-RU" dirty="0" smtClean="0"/>
              <a:t>5, потому что она достаточно легкая и с ней разобраться не так трудно. В </a:t>
            </a:r>
            <a:r>
              <a:rPr lang="en-US" dirty="0" err="1" smtClean="0"/>
              <a:t>QtDesigner</a:t>
            </a:r>
            <a:r>
              <a:rPr lang="ru-RU" dirty="0" smtClean="0"/>
              <a:t>’е создал основной интерфейс программы. 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6794" t="11610" r="33397" b="8657"/>
          <a:stretch>
            <a:fillRect/>
          </a:stretch>
        </p:blipFill>
        <p:spPr bwMode="auto">
          <a:xfrm>
            <a:off x="3863414" y="908720"/>
            <a:ext cx="528058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2564904"/>
            <a:ext cx="7787208" cy="146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	Чтобы </a:t>
            </a:r>
            <a:r>
              <a:rPr lang="ru-RU" sz="3200" dirty="0" smtClean="0"/>
              <a:t>хранить данные, использовал базу данных и библиотеку </a:t>
            </a:r>
            <a:r>
              <a:rPr lang="en-US" sz="3200" dirty="0" err="1" smtClean="0"/>
              <a:t>sqlite</a:t>
            </a:r>
            <a:r>
              <a:rPr lang="ru-RU" sz="3200" dirty="0" smtClean="0"/>
              <a:t>3.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26208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С приложением работать достаточно легко. Нужно лишь установить максимальный расход и каждый раз, когда вы добавляете новую сумму, программа будет автоматически обновлять данные.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359" t="2201" r="39123" b="9154"/>
          <a:stretch>
            <a:fillRect/>
          </a:stretch>
        </p:blipFill>
        <p:spPr bwMode="auto">
          <a:xfrm>
            <a:off x="1043608" y="188640"/>
            <a:ext cx="6984776" cy="638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86" t="-440" r="44852" b="11874"/>
          <a:stretch>
            <a:fillRect/>
          </a:stretch>
        </p:blipFill>
        <p:spPr bwMode="auto">
          <a:xfrm>
            <a:off x="971600" y="184129"/>
            <a:ext cx="7272808" cy="667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2860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В </a:t>
            </a:r>
            <a:r>
              <a:rPr lang="ru-RU" dirty="0" smtClean="0"/>
              <a:t>результате у меня получилась полноценная программа для контроля расходов. С помощью неё человек будет разумно тратить свои деньги, а не на пустяки.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36</TotalTime>
  <Words>8</Words>
  <Application>Microsoft Office PowerPoint</Application>
  <PresentationFormat>Экран (4:3)</PresentationFormat>
  <Paragraphs>9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Контроль расходов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 расходов</dc:title>
  <dc:creator>Людмила Матвеева</dc:creator>
  <cp:lastModifiedBy>Пользователь</cp:lastModifiedBy>
  <cp:revision>5</cp:revision>
  <dcterms:created xsi:type="dcterms:W3CDTF">2021-03-11T16:31:03Z</dcterms:created>
  <dcterms:modified xsi:type="dcterms:W3CDTF">2021-03-11T17:18:22Z</dcterms:modified>
</cp:coreProperties>
</file>