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0" r:id="rId1"/>
  </p:sldMasterIdLst>
  <p:notesMasterIdLst>
    <p:notesMasterId r:id="rId9"/>
  </p:notesMasterIdLst>
  <p:sldIdLst>
    <p:sldId id="256" r:id="rId2"/>
    <p:sldId id="257" r:id="rId3"/>
    <p:sldId id="262" r:id="rId4"/>
    <p:sldId id="258" r:id="rId5"/>
    <p:sldId id="260" r:id="rId6"/>
    <p:sldId id="261" r:id="rId7"/>
    <p:sldId id="263" r:id="rId8"/>
  </p:sldIdLst>
  <p:sldSz cx="9144000" cy="5143500" type="screen16x9"/>
  <p:notesSz cx="6858000" cy="9144000"/>
  <p:embeddedFontLst>
    <p:embeddedFont>
      <p:font typeface="Consolas" panose="020B0609020204030204" pitchFamily="49" charset="0"/>
      <p:regular r:id="rId10"/>
      <p:bold r:id="rId11"/>
      <p:italic r:id="rId12"/>
      <p:boldItalic r:id="rId13"/>
    </p:embeddedFont>
    <p:embeddedFont>
      <p:font typeface="Teko Medium" panose="020B0604020202020204" charset="0"/>
      <p:regular r:id="rId14"/>
      <p:bold r:id="rId15"/>
    </p:embeddedFont>
    <p:embeddedFont>
      <p:font typeface="Teko" panose="020B0604020202020204" charset="0"/>
      <p:regular r:id="rId16"/>
      <p:bold r:id="rId17"/>
    </p:embeddedFont>
    <p:embeddedFont>
      <p:font typeface="Source Code Pro Light" panose="020B0604020202020204" charset="0"/>
      <p:regular r:id="rId18"/>
      <p:bold r:id="rId19"/>
      <p:italic r:id="rId20"/>
      <p:boldItalic r:id="rId21"/>
    </p:embeddedFont>
    <p:embeddedFont>
      <p:font typeface="Montserrat Medium" panose="020B0604020202020204" charset="-52"/>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D6DEA0-42A3-1D97-41A6-B0FCA0B1DA74}" v="589" dt="2024-10-06T07:53:20.239"/>
  </p1510:revLst>
</p1510:revInfo>
</file>

<file path=ppt/tableStyles.xml><?xml version="1.0" encoding="utf-8"?>
<a:tblStyleLst xmlns:a="http://schemas.openxmlformats.org/drawingml/2006/main" def="{E29CFD5E-241D-45B3-B604-58C9202FD895}">
  <a:tblStyle styleId="{E29CFD5E-241D-45B3-B604-58C9202FD89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21" d="100"/>
          <a:sy n="121" d="100"/>
        </p:scale>
        <p:origin x="-346" y="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font" Target="fonts/font15.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theme" Target="theme/theme1.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49045790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9"/>
        <p:cNvGrpSpPr/>
        <p:nvPr/>
      </p:nvGrpSpPr>
      <p:grpSpPr>
        <a:xfrm>
          <a:off x="0" y="0"/>
          <a:ext cx="0" cy="0"/>
          <a:chOff x="0" y="0"/>
          <a:chExt cx="0" cy="0"/>
        </a:xfrm>
      </p:grpSpPr>
      <p:sp>
        <p:nvSpPr>
          <p:cNvPr id="1270" name="Google Shape;1270;gc3f39c37e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1" name="Google Shape;1271;gc3f39c37e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c1ed19aa3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c1ed19aa3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8"/>
        <p:cNvGrpSpPr/>
        <p:nvPr/>
      </p:nvGrpSpPr>
      <p:grpSpPr>
        <a:xfrm>
          <a:off x="0" y="0"/>
          <a:ext cx="0" cy="0"/>
          <a:chOff x="0" y="0"/>
          <a:chExt cx="0" cy="0"/>
        </a:xfrm>
      </p:grpSpPr>
      <p:sp>
        <p:nvSpPr>
          <p:cNvPr id="1519" name="Google Shape;1519;gc3f39c37e4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0" name="Google Shape;1520;gc3f39c37e4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3"/>
        <p:cNvGrpSpPr/>
        <p:nvPr/>
      </p:nvGrpSpPr>
      <p:grpSpPr>
        <a:xfrm>
          <a:off x="0" y="0"/>
          <a:ext cx="0" cy="0"/>
          <a:chOff x="0" y="0"/>
          <a:chExt cx="0" cy="0"/>
        </a:xfrm>
      </p:grpSpPr>
      <p:sp>
        <p:nvSpPr>
          <p:cNvPr id="1364" name="Google Shape;1364;gc4b8acc492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5" name="Google Shape;1365;gc4b8acc49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1"/>
        <p:cNvGrpSpPr/>
        <p:nvPr/>
      </p:nvGrpSpPr>
      <p:grpSpPr>
        <a:xfrm>
          <a:off x="0" y="0"/>
          <a:ext cx="0" cy="0"/>
          <a:chOff x="0" y="0"/>
          <a:chExt cx="0" cy="0"/>
        </a:xfrm>
      </p:grpSpPr>
      <p:sp>
        <p:nvSpPr>
          <p:cNvPr id="1402" name="Google Shape;1402;gc3f39c37e4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3" name="Google Shape;1403;gc3f39c37e4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2"/>
        <p:cNvGrpSpPr/>
        <p:nvPr/>
      </p:nvGrpSpPr>
      <p:grpSpPr>
        <a:xfrm>
          <a:off x="0" y="0"/>
          <a:ext cx="0" cy="0"/>
          <a:chOff x="0" y="0"/>
          <a:chExt cx="0" cy="0"/>
        </a:xfrm>
      </p:grpSpPr>
      <p:sp>
        <p:nvSpPr>
          <p:cNvPr id="1443" name="Google Shape;1443;g7b3bd84be0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4" name="Google Shape;1444;g7b3bd84be0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9"/>
        <p:cNvGrpSpPr/>
        <p:nvPr/>
      </p:nvGrpSpPr>
      <p:grpSpPr>
        <a:xfrm>
          <a:off x="0" y="0"/>
          <a:ext cx="0" cy="0"/>
          <a:chOff x="0" y="0"/>
          <a:chExt cx="0" cy="0"/>
        </a:xfrm>
      </p:grpSpPr>
      <p:sp>
        <p:nvSpPr>
          <p:cNvPr id="1530" name="Google Shape;1530;gdc46bcbcf7_0_4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1" name="Google Shape;1531;gdc46bcbcf7_0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694025" y="540000"/>
            <a:ext cx="3729900" cy="17937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lt1"/>
              </a:buClr>
              <a:buSzPts val="5000"/>
              <a:buNone/>
              <a:defRPr sz="5000">
                <a:solidFill>
                  <a:schemeClr val="lt1"/>
                </a:solidFill>
              </a:defRPr>
            </a:lvl1pPr>
            <a:lvl2pPr lvl="1" algn="r">
              <a:spcBef>
                <a:spcPts val="0"/>
              </a:spcBef>
              <a:spcAft>
                <a:spcPts val="0"/>
              </a:spcAft>
              <a:buSzPts val="5200"/>
              <a:buNone/>
              <a:defRPr sz="5200"/>
            </a:lvl2pPr>
            <a:lvl3pPr lvl="2" algn="r">
              <a:spcBef>
                <a:spcPts val="0"/>
              </a:spcBef>
              <a:spcAft>
                <a:spcPts val="0"/>
              </a:spcAft>
              <a:buSzPts val="5200"/>
              <a:buNone/>
              <a:defRPr sz="5200"/>
            </a:lvl3pPr>
            <a:lvl4pPr lvl="3" algn="r">
              <a:spcBef>
                <a:spcPts val="0"/>
              </a:spcBef>
              <a:spcAft>
                <a:spcPts val="0"/>
              </a:spcAft>
              <a:buSzPts val="5200"/>
              <a:buNone/>
              <a:defRPr sz="5200"/>
            </a:lvl4pPr>
            <a:lvl5pPr lvl="4" algn="r">
              <a:spcBef>
                <a:spcPts val="0"/>
              </a:spcBef>
              <a:spcAft>
                <a:spcPts val="0"/>
              </a:spcAft>
              <a:buSzPts val="5200"/>
              <a:buNone/>
              <a:defRPr sz="5200"/>
            </a:lvl5pPr>
            <a:lvl6pPr lvl="5" algn="r">
              <a:spcBef>
                <a:spcPts val="0"/>
              </a:spcBef>
              <a:spcAft>
                <a:spcPts val="0"/>
              </a:spcAft>
              <a:buSzPts val="5200"/>
              <a:buNone/>
              <a:defRPr sz="5200"/>
            </a:lvl6pPr>
            <a:lvl7pPr lvl="6" algn="r">
              <a:spcBef>
                <a:spcPts val="0"/>
              </a:spcBef>
              <a:spcAft>
                <a:spcPts val="0"/>
              </a:spcAft>
              <a:buSzPts val="5200"/>
              <a:buNone/>
              <a:defRPr sz="5200"/>
            </a:lvl7pPr>
            <a:lvl8pPr lvl="7" algn="r">
              <a:spcBef>
                <a:spcPts val="0"/>
              </a:spcBef>
              <a:spcAft>
                <a:spcPts val="0"/>
              </a:spcAft>
              <a:buSzPts val="5200"/>
              <a:buNone/>
              <a:defRPr sz="5200"/>
            </a:lvl8pPr>
            <a:lvl9pPr lvl="8" algn="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292075" y="3776275"/>
            <a:ext cx="2533500" cy="792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500"/>
              <a:buNone/>
              <a:defRPr sz="1500"/>
            </a:lvl1pPr>
            <a:lvl2pPr lvl="1" algn="r">
              <a:lnSpc>
                <a:spcPct val="100000"/>
              </a:lnSpc>
              <a:spcBef>
                <a:spcPts val="0"/>
              </a:spcBef>
              <a:spcAft>
                <a:spcPts val="0"/>
              </a:spcAft>
              <a:buSzPts val="2800"/>
              <a:buNone/>
              <a:defRPr sz="2800"/>
            </a:lvl2pPr>
            <a:lvl3pPr lvl="2" algn="r">
              <a:lnSpc>
                <a:spcPct val="100000"/>
              </a:lnSpc>
              <a:spcBef>
                <a:spcPts val="0"/>
              </a:spcBef>
              <a:spcAft>
                <a:spcPts val="0"/>
              </a:spcAft>
              <a:buSzPts val="2800"/>
              <a:buNone/>
              <a:defRPr sz="2800"/>
            </a:lvl3pPr>
            <a:lvl4pPr lvl="3" algn="r">
              <a:lnSpc>
                <a:spcPct val="100000"/>
              </a:lnSpc>
              <a:spcBef>
                <a:spcPts val="0"/>
              </a:spcBef>
              <a:spcAft>
                <a:spcPts val="0"/>
              </a:spcAft>
              <a:buSzPts val="2800"/>
              <a:buNone/>
              <a:defRPr sz="2800"/>
            </a:lvl4pPr>
            <a:lvl5pPr lvl="4" algn="r">
              <a:lnSpc>
                <a:spcPct val="100000"/>
              </a:lnSpc>
              <a:spcBef>
                <a:spcPts val="0"/>
              </a:spcBef>
              <a:spcAft>
                <a:spcPts val="0"/>
              </a:spcAft>
              <a:buSzPts val="2800"/>
              <a:buNone/>
              <a:defRPr sz="2800"/>
            </a:lvl5pPr>
            <a:lvl6pPr lvl="5" algn="r">
              <a:lnSpc>
                <a:spcPct val="100000"/>
              </a:lnSpc>
              <a:spcBef>
                <a:spcPts val="0"/>
              </a:spcBef>
              <a:spcAft>
                <a:spcPts val="0"/>
              </a:spcAft>
              <a:buSzPts val="2800"/>
              <a:buNone/>
              <a:defRPr sz="2800"/>
            </a:lvl6pPr>
            <a:lvl7pPr lvl="6" algn="r">
              <a:lnSpc>
                <a:spcPct val="100000"/>
              </a:lnSpc>
              <a:spcBef>
                <a:spcPts val="0"/>
              </a:spcBef>
              <a:spcAft>
                <a:spcPts val="0"/>
              </a:spcAft>
              <a:buSzPts val="2800"/>
              <a:buNone/>
              <a:defRPr sz="2800"/>
            </a:lvl7pPr>
            <a:lvl8pPr lvl="7" algn="r">
              <a:lnSpc>
                <a:spcPct val="100000"/>
              </a:lnSpc>
              <a:spcBef>
                <a:spcPts val="0"/>
              </a:spcBef>
              <a:spcAft>
                <a:spcPts val="0"/>
              </a:spcAft>
              <a:buSzPts val="2800"/>
              <a:buNone/>
              <a:defRPr sz="2800"/>
            </a:lvl8pPr>
            <a:lvl9pPr lvl="8" algn="r">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8672046" y="245581"/>
            <a:ext cx="228825" cy="4652346"/>
            <a:chOff x="8672046" y="245581"/>
            <a:chExt cx="228825" cy="4652346"/>
          </a:xfrm>
        </p:grpSpPr>
        <p:grpSp>
          <p:nvGrpSpPr>
            <p:cNvPr id="12" name="Google Shape;12;p2"/>
            <p:cNvGrpSpPr/>
            <p:nvPr/>
          </p:nvGrpSpPr>
          <p:grpSpPr>
            <a:xfrm>
              <a:off x="8672046" y="245581"/>
              <a:ext cx="228825" cy="228825"/>
              <a:chOff x="3023950" y="3689950"/>
              <a:chExt cx="316100" cy="316100"/>
            </a:xfrm>
          </p:grpSpPr>
          <p:sp>
            <p:nvSpPr>
              <p:cNvPr id="13" name="Google Shape;13;p2"/>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8672046" y="4669071"/>
              <a:ext cx="228825" cy="228856"/>
              <a:chOff x="3023950" y="3689950"/>
              <a:chExt cx="316100" cy="316100"/>
            </a:xfrm>
          </p:grpSpPr>
          <p:sp>
            <p:nvSpPr>
              <p:cNvPr id="17" name="Google Shape;17;p2"/>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5"/>
        <p:cNvGrpSpPr/>
        <p:nvPr/>
      </p:nvGrpSpPr>
      <p:grpSpPr>
        <a:xfrm>
          <a:off x="0" y="0"/>
          <a:ext cx="0" cy="0"/>
          <a:chOff x="0" y="0"/>
          <a:chExt cx="0" cy="0"/>
        </a:xfrm>
      </p:grpSpPr>
      <p:sp>
        <p:nvSpPr>
          <p:cNvPr id="216" name="Google Shape;216;p11"/>
          <p:cNvSpPr txBox="1">
            <a:spLocks noGrp="1"/>
          </p:cNvSpPr>
          <p:nvPr>
            <p:ph type="title" hasCustomPrompt="1"/>
          </p:nvPr>
        </p:nvSpPr>
        <p:spPr>
          <a:xfrm>
            <a:off x="720000" y="1973100"/>
            <a:ext cx="7704000" cy="11511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7" name="Google Shape;217;p11"/>
          <p:cNvSpPr txBox="1">
            <a:spLocks noGrp="1"/>
          </p:cNvSpPr>
          <p:nvPr>
            <p:ph type="subTitle" idx="1"/>
          </p:nvPr>
        </p:nvSpPr>
        <p:spPr>
          <a:xfrm>
            <a:off x="1176750" y="3528075"/>
            <a:ext cx="6790500" cy="5640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18" name="Google Shape;218;p11"/>
          <p:cNvGrpSpPr/>
          <p:nvPr/>
        </p:nvGrpSpPr>
        <p:grpSpPr>
          <a:xfrm>
            <a:off x="8669664" y="245588"/>
            <a:ext cx="228825" cy="228825"/>
            <a:chOff x="3023950" y="3689950"/>
            <a:chExt cx="316100" cy="316100"/>
          </a:xfrm>
        </p:grpSpPr>
        <p:sp>
          <p:nvSpPr>
            <p:cNvPr id="219" name="Google Shape;219;p11"/>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1"/>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 name="Google Shape;222;p11"/>
          <p:cNvGrpSpPr/>
          <p:nvPr/>
        </p:nvGrpSpPr>
        <p:grpSpPr>
          <a:xfrm>
            <a:off x="8669427" y="4669065"/>
            <a:ext cx="228825" cy="228856"/>
            <a:chOff x="3023950" y="3689950"/>
            <a:chExt cx="316100" cy="316100"/>
          </a:xfrm>
        </p:grpSpPr>
        <p:sp>
          <p:nvSpPr>
            <p:cNvPr id="223" name="Google Shape;223;p11"/>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1"/>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11"/>
          <p:cNvGrpSpPr/>
          <p:nvPr/>
        </p:nvGrpSpPr>
        <p:grpSpPr>
          <a:xfrm>
            <a:off x="245739" y="245588"/>
            <a:ext cx="228825" cy="228825"/>
            <a:chOff x="3023950" y="3689950"/>
            <a:chExt cx="316100" cy="316100"/>
          </a:xfrm>
        </p:grpSpPr>
        <p:sp>
          <p:nvSpPr>
            <p:cNvPr id="227" name="Google Shape;227;p11"/>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1"/>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1"/>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11"/>
          <p:cNvGrpSpPr/>
          <p:nvPr/>
        </p:nvGrpSpPr>
        <p:grpSpPr>
          <a:xfrm>
            <a:off x="245752" y="4669065"/>
            <a:ext cx="228825" cy="228856"/>
            <a:chOff x="3023950" y="3689950"/>
            <a:chExt cx="316100" cy="316100"/>
          </a:xfrm>
        </p:grpSpPr>
        <p:sp>
          <p:nvSpPr>
            <p:cNvPr id="231" name="Google Shape;231;p11"/>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 name="Google Shape;234;p11"/>
          <p:cNvSpPr txBox="1"/>
          <p:nvPr/>
        </p:nvSpPr>
        <p:spPr>
          <a:xfrm>
            <a:off x="2347050" y="4735330"/>
            <a:ext cx="4449900" cy="15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lt1"/>
                </a:solidFill>
                <a:latin typeface="Source Code Pro Light"/>
                <a:ea typeface="Source Code Pro Light"/>
                <a:cs typeface="Source Code Pro Light"/>
                <a:sym typeface="Source Code Pro Light"/>
              </a:rPr>
              <a:t>003-1040559    1250 003-77156.8   1760 0009-14563.7   73273  </a:t>
            </a:r>
            <a:endParaRPr sz="800">
              <a:solidFill>
                <a:schemeClr val="lt1"/>
              </a:solidFill>
              <a:latin typeface="Source Code Pro Light"/>
              <a:ea typeface="Source Code Pro Light"/>
              <a:cs typeface="Source Code Pro Light"/>
              <a:sym typeface="Source Code Pro Light"/>
            </a:endParaRPr>
          </a:p>
        </p:txBody>
      </p:sp>
      <p:pic>
        <p:nvPicPr>
          <p:cNvPr id="235" name="Google Shape;235;p11"/>
          <p:cNvPicPr preferRelativeResize="0"/>
          <p:nvPr/>
        </p:nvPicPr>
        <p:blipFill rotWithShape="1">
          <a:blip r:embed="rId2">
            <a:alphaModFix/>
          </a:blip>
          <a:srcRect b="53187"/>
          <a:stretch/>
        </p:blipFill>
        <p:spPr>
          <a:xfrm>
            <a:off x="720000" y="-762000"/>
            <a:ext cx="6972300" cy="2447924"/>
          </a:xfrm>
          <a:prstGeom prst="rect">
            <a:avLst/>
          </a:prstGeom>
          <a:noFill/>
          <a:ln>
            <a:noFill/>
          </a:ln>
        </p:spPr>
      </p:pic>
      <p:pic>
        <p:nvPicPr>
          <p:cNvPr id="236" name="Google Shape;236;p11"/>
          <p:cNvPicPr preferRelativeResize="0"/>
          <p:nvPr/>
        </p:nvPicPr>
        <p:blipFill rotWithShape="1">
          <a:blip r:embed="rId2">
            <a:alphaModFix/>
          </a:blip>
          <a:srcRect b="53187"/>
          <a:stretch/>
        </p:blipFill>
        <p:spPr>
          <a:xfrm flipH="1">
            <a:off x="1176750" y="-863962"/>
            <a:ext cx="6972300" cy="2447924"/>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3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38"/>
        <p:cNvGrpSpPr/>
        <p:nvPr/>
      </p:nvGrpSpPr>
      <p:grpSpPr>
        <a:xfrm>
          <a:off x="0" y="0"/>
          <a:ext cx="0" cy="0"/>
          <a:chOff x="0" y="0"/>
          <a:chExt cx="0" cy="0"/>
        </a:xfrm>
      </p:grpSpPr>
      <p:sp>
        <p:nvSpPr>
          <p:cNvPr id="239" name="Google Shape;239;p13"/>
          <p:cNvSpPr txBox="1">
            <a:spLocks noGrp="1"/>
          </p:cNvSpPr>
          <p:nvPr>
            <p:ph type="title"/>
          </p:nvPr>
        </p:nvSpPr>
        <p:spPr>
          <a:xfrm>
            <a:off x="720000" y="540000"/>
            <a:ext cx="38520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40" name="Google Shape;240;p13"/>
          <p:cNvSpPr txBox="1">
            <a:spLocks noGrp="1"/>
          </p:cNvSpPr>
          <p:nvPr>
            <p:ph type="subTitle" idx="1"/>
          </p:nvPr>
        </p:nvSpPr>
        <p:spPr>
          <a:xfrm>
            <a:off x="685800" y="1919800"/>
            <a:ext cx="3852000" cy="2679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1" name="Google Shape;241;p13"/>
          <p:cNvSpPr txBox="1">
            <a:spLocks noGrp="1"/>
          </p:cNvSpPr>
          <p:nvPr>
            <p:ph type="title" idx="2" hasCustomPrompt="1"/>
          </p:nvPr>
        </p:nvSpPr>
        <p:spPr>
          <a:xfrm>
            <a:off x="4567250" y="1359863"/>
            <a:ext cx="616800" cy="552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42" name="Google Shape;242;p13"/>
          <p:cNvSpPr txBox="1">
            <a:spLocks noGrp="1"/>
          </p:cNvSpPr>
          <p:nvPr>
            <p:ph type="subTitle" idx="3"/>
          </p:nvPr>
        </p:nvSpPr>
        <p:spPr>
          <a:xfrm>
            <a:off x="2182500" y="1521713"/>
            <a:ext cx="2355300" cy="377100"/>
          </a:xfrm>
          <a:prstGeom prst="rect">
            <a:avLst/>
          </a:prstGeom>
          <a:noFill/>
        </p:spPr>
        <p:txBody>
          <a:bodyPr spcFirstLastPara="1" wrap="square" lIns="91425" tIns="91425" rIns="91425" bIns="91425" anchor="ctr" anchorCtr="0">
            <a:noAutofit/>
          </a:bodyPr>
          <a:lstStyle>
            <a:lvl1pPr lvl="0" algn="r">
              <a:spcBef>
                <a:spcPts val="0"/>
              </a:spcBef>
              <a:spcAft>
                <a:spcPts val="0"/>
              </a:spcAft>
              <a:buSzPts val="2000"/>
              <a:buFont typeface="Teko"/>
              <a:buNone/>
              <a:defRPr sz="2500">
                <a:latin typeface="Teko"/>
                <a:ea typeface="Teko"/>
                <a:cs typeface="Teko"/>
                <a:sym typeface="Tek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3" name="Google Shape;243;p13"/>
          <p:cNvSpPr txBox="1">
            <a:spLocks noGrp="1"/>
          </p:cNvSpPr>
          <p:nvPr>
            <p:ph type="subTitle" idx="4"/>
          </p:nvPr>
        </p:nvSpPr>
        <p:spPr>
          <a:xfrm>
            <a:off x="685800" y="2642188"/>
            <a:ext cx="3852000" cy="2679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4" name="Google Shape;244;p13"/>
          <p:cNvSpPr txBox="1">
            <a:spLocks noGrp="1"/>
          </p:cNvSpPr>
          <p:nvPr>
            <p:ph type="title" idx="5" hasCustomPrompt="1"/>
          </p:nvPr>
        </p:nvSpPr>
        <p:spPr>
          <a:xfrm>
            <a:off x="4567250" y="2089600"/>
            <a:ext cx="616800" cy="552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45" name="Google Shape;245;p13"/>
          <p:cNvSpPr txBox="1">
            <a:spLocks noGrp="1"/>
          </p:cNvSpPr>
          <p:nvPr>
            <p:ph type="subTitle" idx="6"/>
          </p:nvPr>
        </p:nvSpPr>
        <p:spPr>
          <a:xfrm>
            <a:off x="2182500" y="2258263"/>
            <a:ext cx="2355300" cy="3771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2000"/>
              <a:buFont typeface="Teko"/>
              <a:buNone/>
              <a:defRPr sz="2500">
                <a:latin typeface="Teko"/>
                <a:ea typeface="Teko"/>
                <a:cs typeface="Teko"/>
                <a:sym typeface="Tek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6" name="Google Shape;246;p13"/>
          <p:cNvSpPr txBox="1">
            <a:spLocks noGrp="1"/>
          </p:cNvSpPr>
          <p:nvPr>
            <p:ph type="subTitle" idx="7"/>
          </p:nvPr>
        </p:nvSpPr>
        <p:spPr>
          <a:xfrm>
            <a:off x="685800" y="3385563"/>
            <a:ext cx="3852000" cy="2679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7" name="Google Shape;247;p13"/>
          <p:cNvSpPr txBox="1">
            <a:spLocks noGrp="1"/>
          </p:cNvSpPr>
          <p:nvPr>
            <p:ph type="title" idx="8" hasCustomPrompt="1"/>
          </p:nvPr>
        </p:nvSpPr>
        <p:spPr>
          <a:xfrm>
            <a:off x="4567250" y="2832963"/>
            <a:ext cx="616800" cy="552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48" name="Google Shape;248;p13"/>
          <p:cNvSpPr txBox="1">
            <a:spLocks noGrp="1"/>
          </p:cNvSpPr>
          <p:nvPr>
            <p:ph type="subTitle" idx="9"/>
          </p:nvPr>
        </p:nvSpPr>
        <p:spPr>
          <a:xfrm>
            <a:off x="2182500" y="2994813"/>
            <a:ext cx="2355300" cy="3771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2000"/>
              <a:buFont typeface="Teko"/>
              <a:buNone/>
              <a:defRPr sz="2500">
                <a:latin typeface="Teko"/>
                <a:ea typeface="Teko"/>
                <a:cs typeface="Teko"/>
                <a:sym typeface="Tek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9" name="Google Shape;249;p13"/>
          <p:cNvSpPr txBox="1">
            <a:spLocks noGrp="1"/>
          </p:cNvSpPr>
          <p:nvPr>
            <p:ph type="subTitle" idx="13"/>
          </p:nvPr>
        </p:nvSpPr>
        <p:spPr>
          <a:xfrm>
            <a:off x="685800" y="4128938"/>
            <a:ext cx="3852000" cy="2679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50" name="Google Shape;250;p13"/>
          <p:cNvSpPr txBox="1">
            <a:spLocks noGrp="1"/>
          </p:cNvSpPr>
          <p:nvPr>
            <p:ph type="title" idx="14" hasCustomPrompt="1"/>
          </p:nvPr>
        </p:nvSpPr>
        <p:spPr>
          <a:xfrm>
            <a:off x="4567250" y="3576338"/>
            <a:ext cx="616800" cy="552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51" name="Google Shape;251;p13"/>
          <p:cNvSpPr txBox="1">
            <a:spLocks noGrp="1"/>
          </p:cNvSpPr>
          <p:nvPr>
            <p:ph type="subTitle" idx="15"/>
          </p:nvPr>
        </p:nvSpPr>
        <p:spPr>
          <a:xfrm>
            <a:off x="2182500" y="3738188"/>
            <a:ext cx="2355300" cy="3771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2000"/>
              <a:buFont typeface="Teko"/>
              <a:buNone/>
              <a:defRPr sz="2500">
                <a:latin typeface="Teko"/>
                <a:ea typeface="Teko"/>
                <a:cs typeface="Teko"/>
                <a:sym typeface="Tek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252" name="Google Shape;252;p13"/>
          <p:cNvGrpSpPr/>
          <p:nvPr/>
        </p:nvGrpSpPr>
        <p:grpSpPr>
          <a:xfrm>
            <a:off x="8669664" y="245588"/>
            <a:ext cx="228825" cy="228825"/>
            <a:chOff x="3023950" y="3689950"/>
            <a:chExt cx="316100" cy="316100"/>
          </a:xfrm>
        </p:grpSpPr>
        <p:sp>
          <p:nvSpPr>
            <p:cNvPr id="253" name="Google Shape;253;p13"/>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3"/>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3"/>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256;p13"/>
          <p:cNvGrpSpPr/>
          <p:nvPr/>
        </p:nvGrpSpPr>
        <p:grpSpPr>
          <a:xfrm>
            <a:off x="8669427" y="4669065"/>
            <a:ext cx="228825" cy="228856"/>
            <a:chOff x="3023950" y="3689950"/>
            <a:chExt cx="316100" cy="316100"/>
          </a:xfrm>
        </p:grpSpPr>
        <p:sp>
          <p:nvSpPr>
            <p:cNvPr id="257" name="Google Shape;257;p13"/>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3"/>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13"/>
          <p:cNvGrpSpPr/>
          <p:nvPr/>
        </p:nvGrpSpPr>
        <p:grpSpPr>
          <a:xfrm>
            <a:off x="245739" y="245588"/>
            <a:ext cx="228825" cy="228825"/>
            <a:chOff x="3023950" y="3689950"/>
            <a:chExt cx="316100" cy="316100"/>
          </a:xfrm>
        </p:grpSpPr>
        <p:sp>
          <p:nvSpPr>
            <p:cNvPr id="261" name="Google Shape;261;p13"/>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13"/>
          <p:cNvGrpSpPr/>
          <p:nvPr/>
        </p:nvGrpSpPr>
        <p:grpSpPr>
          <a:xfrm>
            <a:off x="245752" y="4669065"/>
            <a:ext cx="228825" cy="228856"/>
            <a:chOff x="3023950" y="3689950"/>
            <a:chExt cx="316100" cy="316100"/>
          </a:xfrm>
        </p:grpSpPr>
        <p:sp>
          <p:nvSpPr>
            <p:cNvPr id="265" name="Google Shape;265;p13"/>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 name="Google Shape;268;p13"/>
          <p:cNvSpPr txBox="1"/>
          <p:nvPr/>
        </p:nvSpPr>
        <p:spPr>
          <a:xfrm rot="-5400000">
            <a:off x="6518739" y="2494638"/>
            <a:ext cx="4449900" cy="15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lt1"/>
                </a:solidFill>
                <a:latin typeface="Source Code Pro Light"/>
                <a:ea typeface="Source Code Pro Light"/>
                <a:cs typeface="Source Code Pro Light"/>
                <a:sym typeface="Source Code Pro Light"/>
              </a:rPr>
              <a:t>003-1040559    1250 003-77156.8   1760 0009-14563.7   73273  </a:t>
            </a:r>
            <a:endParaRPr sz="800">
              <a:solidFill>
                <a:schemeClr val="lt1"/>
              </a:solidFill>
              <a:latin typeface="Source Code Pro Light"/>
              <a:ea typeface="Source Code Pro Light"/>
              <a:cs typeface="Source Code Pro Light"/>
              <a:sym typeface="Source Code Pro Ligh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CUSTOM_16">
    <p:spTree>
      <p:nvGrpSpPr>
        <p:cNvPr id="1" name="Shape 269"/>
        <p:cNvGrpSpPr/>
        <p:nvPr/>
      </p:nvGrpSpPr>
      <p:grpSpPr>
        <a:xfrm>
          <a:off x="0" y="0"/>
          <a:ext cx="0" cy="0"/>
          <a:chOff x="0" y="0"/>
          <a:chExt cx="0" cy="0"/>
        </a:xfrm>
      </p:grpSpPr>
      <p:grpSp>
        <p:nvGrpSpPr>
          <p:cNvPr id="270" name="Google Shape;270;p14"/>
          <p:cNvGrpSpPr/>
          <p:nvPr/>
        </p:nvGrpSpPr>
        <p:grpSpPr>
          <a:xfrm>
            <a:off x="245739" y="245588"/>
            <a:ext cx="8652750" cy="4652334"/>
            <a:chOff x="245739" y="245588"/>
            <a:chExt cx="8652750" cy="4652334"/>
          </a:xfrm>
        </p:grpSpPr>
        <p:grpSp>
          <p:nvGrpSpPr>
            <p:cNvPr id="271" name="Google Shape;271;p14"/>
            <p:cNvGrpSpPr/>
            <p:nvPr/>
          </p:nvGrpSpPr>
          <p:grpSpPr>
            <a:xfrm>
              <a:off x="8669664" y="245588"/>
              <a:ext cx="228825" cy="228825"/>
              <a:chOff x="3023950" y="3689950"/>
              <a:chExt cx="316100" cy="316100"/>
            </a:xfrm>
          </p:grpSpPr>
          <p:sp>
            <p:nvSpPr>
              <p:cNvPr id="272" name="Google Shape;272;p14"/>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 name="Google Shape;275;p14"/>
            <p:cNvGrpSpPr/>
            <p:nvPr/>
          </p:nvGrpSpPr>
          <p:grpSpPr>
            <a:xfrm>
              <a:off x="8669427" y="4669065"/>
              <a:ext cx="228825" cy="228856"/>
              <a:chOff x="3023950" y="3689950"/>
              <a:chExt cx="316100" cy="316100"/>
            </a:xfrm>
          </p:grpSpPr>
          <p:sp>
            <p:nvSpPr>
              <p:cNvPr id="276" name="Google Shape;276;p14"/>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4"/>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4"/>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279;p14"/>
            <p:cNvGrpSpPr/>
            <p:nvPr/>
          </p:nvGrpSpPr>
          <p:grpSpPr>
            <a:xfrm>
              <a:off x="245739" y="245588"/>
              <a:ext cx="228825" cy="228825"/>
              <a:chOff x="3023950" y="3689950"/>
              <a:chExt cx="316100" cy="316100"/>
            </a:xfrm>
          </p:grpSpPr>
          <p:sp>
            <p:nvSpPr>
              <p:cNvPr id="280" name="Google Shape;280;p14"/>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4"/>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4"/>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14"/>
            <p:cNvGrpSpPr/>
            <p:nvPr/>
          </p:nvGrpSpPr>
          <p:grpSpPr>
            <a:xfrm>
              <a:off x="245752" y="4669065"/>
              <a:ext cx="228825" cy="228856"/>
              <a:chOff x="3023950" y="3689950"/>
              <a:chExt cx="316100" cy="316100"/>
            </a:xfrm>
          </p:grpSpPr>
          <p:sp>
            <p:nvSpPr>
              <p:cNvPr id="284" name="Google Shape;284;p14"/>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7" name="Google Shape;287;p14"/>
            <p:cNvSpPr txBox="1"/>
            <p:nvPr/>
          </p:nvSpPr>
          <p:spPr>
            <a:xfrm>
              <a:off x="2347050" y="4735330"/>
              <a:ext cx="4449900" cy="15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lt1"/>
                  </a:solidFill>
                  <a:latin typeface="Source Code Pro Light"/>
                  <a:ea typeface="Source Code Pro Light"/>
                  <a:cs typeface="Source Code Pro Light"/>
                  <a:sym typeface="Source Code Pro Light"/>
                </a:rPr>
                <a:t>003-1040559    1250 003-77156.8   1760 0009-14563.7   73273  </a:t>
              </a:r>
              <a:endParaRPr sz="800">
                <a:solidFill>
                  <a:schemeClr val="lt1"/>
                </a:solidFill>
                <a:latin typeface="Source Code Pro Light"/>
                <a:ea typeface="Source Code Pro Light"/>
                <a:cs typeface="Source Code Pro Light"/>
                <a:sym typeface="Source Code Pro Light"/>
              </a:endParaRPr>
            </a:p>
          </p:txBody>
        </p:sp>
      </p:grpSp>
      <p:sp>
        <p:nvSpPr>
          <p:cNvPr id="288" name="Google Shape;288;p14"/>
          <p:cNvSpPr txBox="1">
            <a:spLocks noGrp="1"/>
          </p:cNvSpPr>
          <p:nvPr>
            <p:ph type="title"/>
          </p:nvPr>
        </p:nvSpPr>
        <p:spPr>
          <a:xfrm>
            <a:off x="1614900" y="1519311"/>
            <a:ext cx="2957100" cy="1305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89" name="Google Shape;289;p14"/>
          <p:cNvSpPr txBox="1">
            <a:spLocks noGrp="1"/>
          </p:cNvSpPr>
          <p:nvPr>
            <p:ph type="subTitle" idx="1"/>
          </p:nvPr>
        </p:nvSpPr>
        <p:spPr>
          <a:xfrm>
            <a:off x="1111800" y="3069461"/>
            <a:ext cx="3460200" cy="552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0" name="Google Shape;290;p14"/>
          <p:cNvSpPr txBox="1">
            <a:spLocks noGrp="1"/>
          </p:cNvSpPr>
          <p:nvPr>
            <p:ph type="title" idx="2" hasCustomPrompt="1"/>
          </p:nvPr>
        </p:nvSpPr>
        <p:spPr>
          <a:xfrm>
            <a:off x="6525300" y="3048336"/>
            <a:ext cx="1362900" cy="1110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sz="9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2">
  <p:cSld name="CUSTOM_16_1">
    <p:spTree>
      <p:nvGrpSpPr>
        <p:cNvPr id="1" name="Shape 291"/>
        <p:cNvGrpSpPr/>
        <p:nvPr/>
      </p:nvGrpSpPr>
      <p:grpSpPr>
        <a:xfrm>
          <a:off x="0" y="0"/>
          <a:ext cx="0" cy="0"/>
          <a:chOff x="0" y="0"/>
          <a:chExt cx="0" cy="0"/>
        </a:xfrm>
      </p:grpSpPr>
      <p:grpSp>
        <p:nvGrpSpPr>
          <p:cNvPr id="292" name="Google Shape;292;p15"/>
          <p:cNvGrpSpPr/>
          <p:nvPr/>
        </p:nvGrpSpPr>
        <p:grpSpPr>
          <a:xfrm>
            <a:off x="245739" y="245588"/>
            <a:ext cx="8652750" cy="4652334"/>
            <a:chOff x="245739" y="245588"/>
            <a:chExt cx="8652750" cy="4652334"/>
          </a:xfrm>
        </p:grpSpPr>
        <p:grpSp>
          <p:nvGrpSpPr>
            <p:cNvPr id="293" name="Google Shape;293;p15"/>
            <p:cNvGrpSpPr/>
            <p:nvPr/>
          </p:nvGrpSpPr>
          <p:grpSpPr>
            <a:xfrm>
              <a:off x="8669664" y="245588"/>
              <a:ext cx="228825" cy="228825"/>
              <a:chOff x="3023950" y="3689950"/>
              <a:chExt cx="316100" cy="316100"/>
            </a:xfrm>
          </p:grpSpPr>
          <p:sp>
            <p:nvSpPr>
              <p:cNvPr id="294" name="Google Shape;294;p15"/>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 name="Google Shape;297;p15"/>
            <p:cNvGrpSpPr/>
            <p:nvPr/>
          </p:nvGrpSpPr>
          <p:grpSpPr>
            <a:xfrm>
              <a:off x="8669427" y="4669065"/>
              <a:ext cx="228825" cy="228856"/>
              <a:chOff x="3023950" y="3689950"/>
              <a:chExt cx="316100" cy="316100"/>
            </a:xfrm>
          </p:grpSpPr>
          <p:sp>
            <p:nvSpPr>
              <p:cNvPr id="298" name="Google Shape;298;p15"/>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5"/>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 name="Google Shape;301;p15"/>
            <p:cNvGrpSpPr/>
            <p:nvPr/>
          </p:nvGrpSpPr>
          <p:grpSpPr>
            <a:xfrm>
              <a:off x="245739" y="245588"/>
              <a:ext cx="228825" cy="228825"/>
              <a:chOff x="3023950" y="3689950"/>
              <a:chExt cx="316100" cy="316100"/>
            </a:xfrm>
          </p:grpSpPr>
          <p:sp>
            <p:nvSpPr>
              <p:cNvPr id="302" name="Google Shape;302;p15"/>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5"/>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15"/>
            <p:cNvGrpSpPr/>
            <p:nvPr/>
          </p:nvGrpSpPr>
          <p:grpSpPr>
            <a:xfrm>
              <a:off x="245752" y="4669065"/>
              <a:ext cx="228825" cy="228856"/>
              <a:chOff x="3023950" y="3689950"/>
              <a:chExt cx="316100" cy="316100"/>
            </a:xfrm>
          </p:grpSpPr>
          <p:sp>
            <p:nvSpPr>
              <p:cNvPr id="306" name="Google Shape;306;p15"/>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5"/>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5"/>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9" name="Google Shape;309;p15"/>
          <p:cNvSpPr txBox="1">
            <a:spLocks noGrp="1"/>
          </p:cNvSpPr>
          <p:nvPr>
            <p:ph type="title"/>
          </p:nvPr>
        </p:nvSpPr>
        <p:spPr>
          <a:xfrm>
            <a:off x="720000" y="2382300"/>
            <a:ext cx="3621000" cy="744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10" name="Google Shape;310;p15"/>
          <p:cNvSpPr txBox="1">
            <a:spLocks noGrp="1"/>
          </p:cNvSpPr>
          <p:nvPr>
            <p:ph type="subTitle" idx="1"/>
          </p:nvPr>
        </p:nvSpPr>
        <p:spPr>
          <a:xfrm>
            <a:off x="720000" y="3170700"/>
            <a:ext cx="3621000" cy="744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11" name="Google Shape;311;p15"/>
          <p:cNvSpPr txBox="1">
            <a:spLocks noGrp="1"/>
          </p:cNvSpPr>
          <p:nvPr>
            <p:ph type="title" idx="2" hasCustomPrompt="1"/>
          </p:nvPr>
        </p:nvSpPr>
        <p:spPr>
          <a:xfrm>
            <a:off x="2905500" y="1228200"/>
            <a:ext cx="1435500" cy="1110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sz="9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12" name="Google Shape;312;p15"/>
          <p:cNvSpPr txBox="1"/>
          <p:nvPr/>
        </p:nvSpPr>
        <p:spPr>
          <a:xfrm>
            <a:off x="2347175" y="245605"/>
            <a:ext cx="4449900" cy="15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lt1"/>
                </a:solidFill>
                <a:latin typeface="Source Code Pro Light"/>
                <a:ea typeface="Source Code Pro Light"/>
                <a:cs typeface="Source Code Pro Light"/>
                <a:sym typeface="Source Code Pro Light"/>
              </a:rPr>
              <a:t>003-1040559    1250 003-77156.8   1760 0009-14563.7   73273  </a:t>
            </a:r>
            <a:endParaRPr sz="800">
              <a:solidFill>
                <a:schemeClr val="lt1"/>
              </a:solidFill>
              <a:latin typeface="Source Code Pro Light"/>
              <a:ea typeface="Source Code Pro Light"/>
              <a:cs typeface="Source Code Pro Light"/>
              <a:sym typeface="Source Code Pro Ligh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3">
  <p:cSld name="CUSTOM_16_1_1">
    <p:spTree>
      <p:nvGrpSpPr>
        <p:cNvPr id="1" name="Shape 313"/>
        <p:cNvGrpSpPr/>
        <p:nvPr/>
      </p:nvGrpSpPr>
      <p:grpSpPr>
        <a:xfrm>
          <a:off x="0" y="0"/>
          <a:ext cx="0" cy="0"/>
          <a:chOff x="0" y="0"/>
          <a:chExt cx="0" cy="0"/>
        </a:xfrm>
      </p:grpSpPr>
      <p:grpSp>
        <p:nvGrpSpPr>
          <p:cNvPr id="314" name="Google Shape;314;p16"/>
          <p:cNvGrpSpPr/>
          <p:nvPr/>
        </p:nvGrpSpPr>
        <p:grpSpPr>
          <a:xfrm>
            <a:off x="245739" y="245588"/>
            <a:ext cx="8652750" cy="4652334"/>
            <a:chOff x="245739" y="245588"/>
            <a:chExt cx="8652750" cy="4652334"/>
          </a:xfrm>
        </p:grpSpPr>
        <p:grpSp>
          <p:nvGrpSpPr>
            <p:cNvPr id="315" name="Google Shape;315;p16"/>
            <p:cNvGrpSpPr/>
            <p:nvPr/>
          </p:nvGrpSpPr>
          <p:grpSpPr>
            <a:xfrm>
              <a:off x="8669664" y="245588"/>
              <a:ext cx="228825" cy="228825"/>
              <a:chOff x="3023950" y="3689950"/>
              <a:chExt cx="316100" cy="316100"/>
            </a:xfrm>
          </p:grpSpPr>
          <p:sp>
            <p:nvSpPr>
              <p:cNvPr id="316" name="Google Shape;316;p16"/>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6"/>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6"/>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16"/>
            <p:cNvGrpSpPr/>
            <p:nvPr/>
          </p:nvGrpSpPr>
          <p:grpSpPr>
            <a:xfrm>
              <a:off x="245739" y="245588"/>
              <a:ext cx="228825" cy="228825"/>
              <a:chOff x="3023950" y="3689950"/>
              <a:chExt cx="316100" cy="316100"/>
            </a:xfrm>
          </p:grpSpPr>
          <p:sp>
            <p:nvSpPr>
              <p:cNvPr id="320" name="Google Shape;320;p16"/>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6"/>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6"/>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 name="Google Shape;323;p16"/>
            <p:cNvGrpSpPr/>
            <p:nvPr/>
          </p:nvGrpSpPr>
          <p:grpSpPr>
            <a:xfrm>
              <a:off x="245752" y="4669065"/>
              <a:ext cx="228825" cy="228856"/>
              <a:chOff x="3023950" y="3689950"/>
              <a:chExt cx="316100" cy="316100"/>
            </a:xfrm>
          </p:grpSpPr>
          <p:sp>
            <p:nvSpPr>
              <p:cNvPr id="324" name="Google Shape;324;p16"/>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6"/>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6"/>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16"/>
            <p:cNvGrpSpPr/>
            <p:nvPr/>
          </p:nvGrpSpPr>
          <p:grpSpPr>
            <a:xfrm>
              <a:off x="4672726" y="1652797"/>
              <a:ext cx="4108323" cy="3132999"/>
              <a:chOff x="5614975" y="2571738"/>
              <a:chExt cx="2725075" cy="2078413"/>
            </a:xfrm>
          </p:grpSpPr>
          <p:grpSp>
            <p:nvGrpSpPr>
              <p:cNvPr id="328" name="Google Shape;328;p16"/>
              <p:cNvGrpSpPr/>
              <p:nvPr/>
            </p:nvGrpSpPr>
            <p:grpSpPr>
              <a:xfrm>
                <a:off x="8301900" y="2571738"/>
                <a:ext cx="38150" cy="1997125"/>
                <a:chOff x="8301900" y="2571738"/>
                <a:chExt cx="38150" cy="1997125"/>
              </a:xfrm>
            </p:grpSpPr>
            <p:sp>
              <p:nvSpPr>
                <p:cNvPr id="329" name="Google Shape;329;p16"/>
                <p:cNvSpPr/>
                <p:nvPr/>
              </p:nvSpPr>
              <p:spPr>
                <a:xfrm>
                  <a:off x="8305713" y="2571738"/>
                  <a:ext cx="17350" cy="23600"/>
                </a:xfrm>
                <a:custGeom>
                  <a:avLst/>
                  <a:gdLst/>
                  <a:ahLst/>
                  <a:cxnLst/>
                  <a:rect l="l" t="t" r="r" b="b"/>
                  <a:pathLst>
                    <a:path w="694" h="944" extrusionOk="0">
                      <a:moveTo>
                        <a:pt x="333" y="112"/>
                      </a:moveTo>
                      <a:cubicBezTo>
                        <a:pt x="416" y="112"/>
                        <a:pt x="472" y="112"/>
                        <a:pt x="500" y="167"/>
                      </a:cubicBezTo>
                      <a:cubicBezTo>
                        <a:pt x="527" y="223"/>
                        <a:pt x="555" y="278"/>
                        <a:pt x="555" y="361"/>
                      </a:cubicBezTo>
                      <a:cubicBezTo>
                        <a:pt x="555" y="389"/>
                        <a:pt x="555" y="417"/>
                        <a:pt x="555" y="472"/>
                      </a:cubicBezTo>
                      <a:cubicBezTo>
                        <a:pt x="555" y="500"/>
                        <a:pt x="555" y="555"/>
                        <a:pt x="555" y="583"/>
                      </a:cubicBezTo>
                      <a:cubicBezTo>
                        <a:pt x="555" y="666"/>
                        <a:pt x="527" y="722"/>
                        <a:pt x="500" y="777"/>
                      </a:cubicBezTo>
                      <a:cubicBezTo>
                        <a:pt x="472" y="805"/>
                        <a:pt x="416" y="833"/>
                        <a:pt x="333" y="833"/>
                      </a:cubicBezTo>
                      <a:cubicBezTo>
                        <a:pt x="278" y="833"/>
                        <a:pt x="222" y="805"/>
                        <a:pt x="195" y="777"/>
                      </a:cubicBezTo>
                      <a:cubicBezTo>
                        <a:pt x="167" y="722"/>
                        <a:pt x="139" y="666"/>
                        <a:pt x="139" y="583"/>
                      </a:cubicBezTo>
                      <a:lnTo>
                        <a:pt x="139" y="472"/>
                      </a:lnTo>
                      <a:lnTo>
                        <a:pt x="139" y="361"/>
                      </a:lnTo>
                      <a:cubicBezTo>
                        <a:pt x="139" y="278"/>
                        <a:pt x="167" y="223"/>
                        <a:pt x="195" y="167"/>
                      </a:cubicBezTo>
                      <a:cubicBezTo>
                        <a:pt x="222" y="112"/>
                        <a:pt x="278" y="112"/>
                        <a:pt x="333" y="112"/>
                      </a:cubicBezTo>
                      <a:close/>
                      <a:moveTo>
                        <a:pt x="333" y="1"/>
                      </a:moveTo>
                      <a:cubicBezTo>
                        <a:pt x="222" y="1"/>
                        <a:pt x="139" y="29"/>
                        <a:pt x="111" y="84"/>
                      </a:cubicBezTo>
                      <a:cubicBezTo>
                        <a:pt x="56" y="167"/>
                        <a:pt x="28" y="250"/>
                        <a:pt x="28" y="361"/>
                      </a:cubicBezTo>
                      <a:lnTo>
                        <a:pt x="0" y="472"/>
                      </a:lnTo>
                      <a:lnTo>
                        <a:pt x="28" y="583"/>
                      </a:lnTo>
                      <a:cubicBezTo>
                        <a:pt x="28" y="694"/>
                        <a:pt x="56" y="777"/>
                        <a:pt x="111" y="833"/>
                      </a:cubicBezTo>
                      <a:cubicBezTo>
                        <a:pt x="139" y="916"/>
                        <a:pt x="222" y="944"/>
                        <a:pt x="333" y="944"/>
                      </a:cubicBezTo>
                      <a:cubicBezTo>
                        <a:pt x="472" y="944"/>
                        <a:pt x="555" y="916"/>
                        <a:pt x="583" y="833"/>
                      </a:cubicBezTo>
                      <a:cubicBezTo>
                        <a:pt x="638" y="777"/>
                        <a:pt x="666" y="694"/>
                        <a:pt x="666" y="583"/>
                      </a:cubicBezTo>
                      <a:cubicBezTo>
                        <a:pt x="666" y="555"/>
                        <a:pt x="694" y="528"/>
                        <a:pt x="694" y="472"/>
                      </a:cubicBezTo>
                      <a:cubicBezTo>
                        <a:pt x="694" y="417"/>
                        <a:pt x="666" y="389"/>
                        <a:pt x="666" y="361"/>
                      </a:cubicBezTo>
                      <a:cubicBezTo>
                        <a:pt x="666" y="250"/>
                        <a:pt x="638" y="167"/>
                        <a:pt x="583" y="84"/>
                      </a:cubicBezTo>
                      <a:cubicBezTo>
                        <a:pt x="555" y="29"/>
                        <a:pt x="472" y="1"/>
                        <a:pt x="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a:off x="8302600" y="2966313"/>
                  <a:ext cx="17350" cy="23600"/>
                </a:xfrm>
                <a:custGeom>
                  <a:avLst/>
                  <a:gdLst/>
                  <a:ahLst/>
                  <a:cxnLst/>
                  <a:rect l="l" t="t" r="r" b="b"/>
                  <a:pathLst>
                    <a:path w="694" h="944" extrusionOk="0">
                      <a:moveTo>
                        <a:pt x="333" y="84"/>
                      </a:moveTo>
                      <a:cubicBezTo>
                        <a:pt x="416" y="84"/>
                        <a:pt x="472" y="111"/>
                        <a:pt x="500" y="167"/>
                      </a:cubicBezTo>
                      <a:cubicBezTo>
                        <a:pt x="527" y="222"/>
                        <a:pt x="555" y="278"/>
                        <a:pt x="555" y="361"/>
                      </a:cubicBezTo>
                      <a:cubicBezTo>
                        <a:pt x="555" y="389"/>
                        <a:pt x="555" y="416"/>
                        <a:pt x="555" y="472"/>
                      </a:cubicBezTo>
                      <a:cubicBezTo>
                        <a:pt x="555" y="500"/>
                        <a:pt x="555" y="555"/>
                        <a:pt x="555" y="583"/>
                      </a:cubicBezTo>
                      <a:cubicBezTo>
                        <a:pt x="555" y="638"/>
                        <a:pt x="527" y="721"/>
                        <a:pt x="500" y="749"/>
                      </a:cubicBezTo>
                      <a:cubicBezTo>
                        <a:pt x="472" y="805"/>
                        <a:pt x="416" y="832"/>
                        <a:pt x="333" y="832"/>
                      </a:cubicBezTo>
                      <a:cubicBezTo>
                        <a:pt x="278" y="832"/>
                        <a:pt x="222" y="805"/>
                        <a:pt x="195" y="749"/>
                      </a:cubicBezTo>
                      <a:cubicBezTo>
                        <a:pt x="167" y="721"/>
                        <a:pt x="139" y="638"/>
                        <a:pt x="139" y="583"/>
                      </a:cubicBezTo>
                      <a:lnTo>
                        <a:pt x="139" y="472"/>
                      </a:lnTo>
                      <a:lnTo>
                        <a:pt x="139" y="361"/>
                      </a:lnTo>
                      <a:cubicBezTo>
                        <a:pt x="139" y="278"/>
                        <a:pt x="167" y="222"/>
                        <a:pt x="195" y="167"/>
                      </a:cubicBezTo>
                      <a:cubicBezTo>
                        <a:pt x="222" y="111"/>
                        <a:pt x="278" y="84"/>
                        <a:pt x="333" y="84"/>
                      </a:cubicBezTo>
                      <a:close/>
                      <a:moveTo>
                        <a:pt x="333" y="0"/>
                      </a:moveTo>
                      <a:cubicBezTo>
                        <a:pt x="222" y="0"/>
                        <a:pt x="139" y="28"/>
                        <a:pt x="111" y="84"/>
                      </a:cubicBezTo>
                      <a:cubicBezTo>
                        <a:pt x="56" y="167"/>
                        <a:pt x="28" y="250"/>
                        <a:pt x="28" y="333"/>
                      </a:cubicBezTo>
                      <a:lnTo>
                        <a:pt x="0" y="472"/>
                      </a:lnTo>
                      <a:lnTo>
                        <a:pt x="28" y="583"/>
                      </a:lnTo>
                      <a:cubicBezTo>
                        <a:pt x="28" y="694"/>
                        <a:pt x="56" y="777"/>
                        <a:pt x="111" y="832"/>
                      </a:cubicBezTo>
                      <a:cubicBezTo>
                        <a:pt x="139" y="915"/>
                        <a:pt x="222" y="943"/>
                        <a:pt x="333" y="943"/>
                      </a:cubicBezTo>
                      <a:cubicBezTo>
                        <a:pt x="472" y="943"/>
                        <a:pt x="555" y="915"/>
                        <a:pt x="583" y="832"/>
                      </a:cubicBezTo>
                      <a:cubicBezTo>
                        <a:pt x="638" y="777"/>
                        <a:pt x="666" y="694"/>
                        <a:pt x="666" y="583"/>
                      </a:cubicBezTo>
                      <a:cubicBezTo>
                        <a:pt x="666" y="555"/>
                        <a:pt x="694" y="527"/>
                        <a:pt x="694" y="472"/>
                      </a:cubicBezTo>
                      <a:cubicBezTo>
                        <a:pt x="694" y="416"/>
                        <a:pt x="666" y="361"/>
                        <a:pt x="666" y="333"/>
                      </a:cubicBezTo>
                      <a:cubicBezTo>
                        <a:pt x="666" y="250"/>
                        <a:pt x="638" y="167"/>
                        <a:pt x="583" y="84"/>
                      </a:cubicBezTo>
                      <a:cubicBezTo>
                        <a:pt x="555" y="28"/>
                        <a:pt x="472" y="0"/>
                        <a:pt x="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8302250" y="3360888"/>
                  <a:ext cx="17350" cy="23600"/>
                </a:xfrm>
                <a:custGeom>
                  <a:avLst/>
                  <a:gdLst/>
                  <a:ahLst/>
                  <a:cxnLst/>
                  <a:rect l="l" t="t" r="r" b="b"/>
                  <a:pathLst>
                    <a:path w="694" h="944" extrusionOk="0">
                      <a:moveTo>
                        <a:pt x="333" y="84"/>
                      </a:moveTo>
                      <a:cubicBezTo>
                        <a:pt x="416" y="84"/>
                        <a:pt x="472" y="112"/>
                        <a:pt x="500" y="167"/>
                      </a:cubicBezTo>
                      <a:cubicBezTo>
                        <a:pt x="527" y="223"/>
                        <a:pt x="555" y="278"/>
                        <a:pt x="555" y="361"/>
                      </a:cubicBezTo>
                      <a:cubicBezTo>
                        <a:pt x="555" y="389"/>
                        <a:pt x="555" y="417"/>
                        <a:pt x="555" y="472"/>
                      </a:cubicBezTo>
                      <a:cubicBezTo>
                        <a:pt x="555" y="500"/>
                        <a:pt x="555" y="555"/>
                        <a:pt x="555" y="583"/>
                      </a:cubicBezTo>
                      <a:cubicBezTo>
                        <a:pt x="555" y="638"/>
                        <a:pt x="527" y="722"/>
                        <a:pt x="500" y="749"/>
                      </a:cubicBezTo>
                      <a:cubicBezTo>
                        <a:pt x="472" y="805"/>
                        <a:pt x="416" y="833"/>
                        <a:pt x="333" y="833"/>
                      </a:cubicBezTo>
                      <a:cubicBezTo>
                        <a:pt x="278" y="833"/>
                        <a:pt x="222" y="805"/>
                        <a:pt x="195" y="749"/>
                      </a:cubicBezTo>
                      <a:cubicBezTo>
                        <a:pt x="167" y="722"/>
                        <a:pt x="139" y="638"/>
                        <a:pt x="139" y="583"/>
                      </a:cubicBezTo>
                      <a:lnTo>
                        <a:pt x="139" y="472"/>
                      </a:lnTo>
                      <a:lnTo>
                        <a:pt x="139" y="361"/>
                      </a:lnTo>
                      <a:cubicBezTo>
                        <a:pt x="139" y="278"/>
                        <a:pt x="167" y="223"/>
                        <a:pt x="195" y="167"/>
                      </a:cubicBezTo>
                      <a:cubicBezTo>
                        <a:pt x="222" y="112"/>
                        <a:pt x="278" y="84"/>
                        <a:pt x="333" y="84"/>
                      </a:cubicBezTo>
                      <a:close/>
                      <a:moveTo>
                        <a:pt x="333" y="1"/>
                      </a:moveTo>
                      <a:cubicBezTo>
                        <a:pt x="222" y="1"/>
                        <a:pt x="139" y="29"/>
                        <a:pt x="111" y="84"/>
                      </a:cubicBezTo>
                      <a:cubicBezTo>
                        <a:pt x="56" y="167"/>
                        <a:pt x="28" y="250"/>
                        <a:pt x="28" y="334"/>
                      </a:cubicBezTo>
                      <a:lnTo>
                        <a:pt x="0" y="472"/>
                      </a:lnTo>
                      <a:lnTo>
                        <a:pt x="28" y="583"/>
                      </a:lnTo>
                      <a:cubicBezTo>
                        <a:pt x="28" y="694"/>
                        <a:pt x="56" y="777"/>
                        <a:pt x="111" y="833"/>
                      </a:cubicBezTo>
                      <a:cubicBezTo>
                        <a:pt x="139" y="916"/>
                        <a:pt x="222" y="943"/>
                        <a:pt x="333" y="943"/>
                      </a:cubicBezTo>
                      <a:cubicBezTo>
                        <a:pt x="472" y="943"/>
                        <a:pt x="555" y="916"/>
                        <a:pt x="583" y="833"/>
                      </a:cubicBezTo>
                      <a:cubicBezTo>
                        <a:pt x="638" y="777"/>
                        <a:pt x="666" y="694"/>
                        <a:pt x="666" y="583"/>
                      </a:cubicBezTo>
                      <a:cubicBezTo>
                        <a:pt x="666" y="555"/>
                        <a:pt x="694" y="528"/>
                        <a:pt x="694" y="472"/>
                      </a:cubicBezTo>
                      <a:cubicBezTo>
                        <a:pt x="694" y="417"/>
                        <a:pt x="666" y="361"/>
                        <a:pt x="666" y="334"/>
                      </a:cubicBezTo>
                      <a:cubicBezTo>
                        <a:pt x="666" y="250"/>
                        <a:pt x="638" y="167"/>
                        <a:pt x="583" y="84"/>
                      </a:cubicBezTo>
                      <a:cubicBezTo>
                        <a:pt x="555" y="29"/>
                        <a:pt x="472" y="1"/>
                        <a:pt x="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8301900" y="3755463"/>
                  <a:ext cx="17350" cy="23575"/>
                </a:xfrm>
                <a:custGeom>
                  <a:avLst/>
                  <a:gdLst/>
                  <a:ahLst/>
                  <a:cxnLst/>
                  <a:rect l="l" t="t" r="r" b="b"/>
                  <a:pathLst>
                    <a:path w="694" h="943" extrusionOk="0">
                      <a:moveTo>
                        <a:pt x="333" y="83"/>
                      </a:moveTo>
                      <a:cubicBezTo>
                        <a:pt x="416" y="83"/>
                        <a:pt x="472" y="111"/>
                        <a:pt x="500" y="166"/>
                      </a:cubicBezTo>
                      <a:cubicBezTo>
                        <a:pt x="527" y="222"/>
                        <a:pt x="555" y="277"/>
                        <a:pt x="555" y="361"/>
                      </a:cubicBezTo>
                      <a:cubicBezTo>
                        <a:pt x="555" y="388"/>
                        <a:pt x="555" y="416"/>
                        <a:pt x="555" y="471"/>
                      </a:cubicBezTo>
                      <a:cubicBezTo>
                        <a:pt x="555" y="499"/>
                        <a:pt x="555" y="555"/>
                        <a:pt x="555" y="582"/>
                      </a:cubicBezTo>
                      <a:cubicBezTo>
                        <a:pt x="555" y="638"/>
                        <a:pt x="527" y="721"/>
                        <a:pt x="500" y="749"/>
                      </a:cubicBezTo>
                      <a:cubicBezTo>
                        <a:pt x="472" y="804"/>
                        <a:pt x="416" y="832"/>
                        <a:pt x="333" y="832"/>
                      </a:cubicBezTo>
                      <a:cubicBezTo>
                        <a:pt x="278" y="832"/>
                        <a:pt x="222" y="804"/>
                        <a:pt x="195" y="749"/>
                      </a:cubicBezTo>
                      <a:cubicBezTo>
                        <a:pt x="167" y="721"/>
                        <a:pt x="139" y="638"/>
                        <a:pt x="139" y="582"/>
                      </a:cubicBezTo>
                      <a:lnTo>
                        <a:pt x="139" y="471"/>
                      </a:lnTo>
                      <a:lnTo>
                        <a:pt x="139" y="361"/>
                      </a:lnTo>
                      <a:cubicBezTo>
                        <a:pt x="139" y="277"/>
                        <a:pt x="167" y="222"/>
                        <a:pt x="195" y="166"/>
                      </a:cubicBezTo>
                      <a:cubicBezTo>
                        <a:pt x="222" y="111"/>
                        <a:pt x="278" y="83"/>
                        <a:pt x="333" y="83"/>
                      </a:cubicBezTo>
                      <a:close/>
                      <a:moveTo>
                        <a:pt x="333" y="0"/>
                      </a:moveTo>
                      <a:cubicBezTo>
                        <a:pt x="222" y="0"/>
                        <a:pt x="139" y="28"/>
                        <a:pt x="111" y="83"/>
                      </a:cubicBezTo>
                      <a:cubicBezTo>
                        <a:pt x="56" y="166"/>
                        <a:pt x="28" y="250"/>
                        <a:pt x="28" y="333"/>
                      </a:cubicBezTo>
                      <a:lnTo>
                        <a:pt x="0" y="471"/>
                      </a:lnTo>
                      <a:lnTo>
                        <a:pt x="28" y="582"/>
                      </a:lnTo>
                      <a:cubicBezTo>
                        <a:pt x="28" y="693"/>
                        <a:pt x="56" y="776"/>
                        <a:pt x="111" y="832"/>
                      </a:cubicBezTo>
                      <a:cubicBezTo>
                        <a:pt x="139" y="915"/>
                        <a:pt x="222" y="943"/>
                        <a:pt x="333" y="943"/>
                      </a:cubicBezTo>
                      <a:cubicBezTo>
                        <a:pt x="472" y="943"/>
                        <a:pt x="555" y="915"/>
                        <a:pt x="583" y="832"/>
                      </a:cubicBezTo>
                      <a:cubicBezTo>
                        <a:pt x="638" y="776"/>
                        <a:pt x="666" y="693"/>
                        <a:pt x="666" y="582"/>
                      </a:cubicBezTo>
                      <a:cubicBezTo>
                        <a:pt x="666" y="555"/>
                        <a:pt x="694" y="527"/>
                        <a:pt x="694" y="471"/>
                      </a:cubicBezTo>
                      <a:cubicBezTo>
                        <a:pt x="694" y="416"/>
                        <a:pt x="666" y="361"/>
                        <a:pt x="666" y="333"/>
                      </a:cubicBezTo>
                      <a:cubicBezTo>
                        <a:pt x="666" y="250"/>
                        <a:pt x="638" y="166"/>
                        <a:pt x="583" y="83"/>
                      </a:cubicBezTo>
                      <a:cubicBezTo>
                        <a:pt x="555" y="28"/>
                        <a:pt x="472" y="0"/>
                        <a:pt x="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6"/>
                <p:cNvSpPr/>
                <p:nvPr/>
              </p:nvSpPr>
              <p:spPr>
                <a:xfrm>
                  <a:off x="8302600" y="4150013"/>
                  <a:ext cx="17350" cy="24275"/>
                </a:xfrm>
                <a:custGeom>
                  <a:avLst/>
                  <a:gdLst/>
                  <a:ahLst/>
                  <a:cxnLst/>
                  <a:rect l="l" t="t" r="r" b="b"/>
                  <a:pathLst>
                    <a:path w="694" h="971" extrusionOk="0">
                      <a:moveTo>
                        <a:pt x="333" y="111"/>
                      </a:moveTo>
                      <a:cubicBezTo>
                        <a:pt x="416" y="111"/>
                        <a:pt x="472" y="139"/>
                        <a:pt x="500" y="194"/>
                      </a:cubicBezTo>
                      <a:cubicBezTo>
                        <a:pt x="527" y="222"/>
                        <a:pt x="555" y="305"/>
                        <a:pt x="555" y="388"/>
                      </a:cubicBezTo>
                      <a:cubicBezTo>
                        <a:pt x="555" y="388"/>
                        <a:pt x="555" y="444"/>
                        <a:pt x="555" y="471"/>
                      </a:cubicBezTo>
                      <a:cubicBezTo>
                        <a:pt x="555" y="527"/>
                        <a:pt x="555" y="582"/>
                        <a:pt x="555" y="582"/>
                      </a:cubicBezTo>
                      <a:cubicBezTo>
                        <a:pt x="555" y="665"/>
                        <a:pt x="527" y="749"/>
                        <a:pt x="500" y="776"/>
                      </a:cubicBezTo>
                      <a:cubicBezTo>
                        <a:pt x="472" y="832"/>
                        <a:pt x="416" y="860"/>
                        <a:pt x="333" y="860"/>
                      </a:cubicBezTo>
                      <a:cubicBezTo>
                        <a:pt x="278" y="860"/>
                        <a:pt x="222" y="832"/>
                        <a:pt x="195" y="776"/>
                      </a:cubicBezTo>
                      <a:cubicBezTo>
                        <a:pt x="167" y="749"/>
                        <a:pt x="139" y="665"/>
                        <a:pt x="139" y="582"/>
                      </a:cubicBezTo>
                      <a:lnTo>
                        <a:pt x="139" y="471"/>
                      </a:lnTo>
                      <a:lnTo>
                        <a:pt x="139" y="388"/>
                      </a:lnTo>
                      <a:cubicBezTo>
                        <a:pt x="139" y="305"/>
                        <a:pt x="167" y="222"/>
                        <a:pt x="195" y="194"/>
                      </a:cubicBezTo>
                      <a:cubicBezTo>
                        <a:pt x="222" y="139"/>
                        <a:pt x="278" y="111"/>
                        <a:pt x="333" y="111"/>
                      </a:cubicBezTo>
                      <a:close/>
                      <a:moveTo>
                        <a:pt x="333" y="0"/>
                      </a:moveTo>
                      <a:cubicBezTo>
                        <a:pt x="222" y="0"/>
                        <a:pt x="139" y="55"/>
                        <a:pt x="111" y="111"/>
                      </a:cubicBezTo>
                      <a:cubicBezTo>
                        <a:pt x="56" y="166"/>
                        <a:pt x="28" y="277"/>
                        <a:pt x="28" y="360"/>
                      </a:cubicBezTo>
                      <a:lnTo>
                        <a:pt x="0" y="499"/>
                      </a:lnTo>
                      <a:lnTo>
                        <a:pt x="28" y="610"/>
                      </a:lnTo>
                      <a:cubicBezTo>
                        <a:pt x="28" y="721"/>
                        <a:pt x="56" y="804"/>
                        <a:pt x="111" y="860"/>
                      </a:cubicBezTo>
                      <a:cubicBezTo>
                        <a:pt x="139" y="915"/>
                        <a:pt x="222" y="970"/>
                        <a:pt x="333" y="970"/>
                      </a:cubicBezTo>
                      <a:cubicBezTo>
                        <a:pt x="472" y="970"/>
                        <a:pt x="555" y="915"/>
                        <a:pt x="583" y="860"/>
                      </a:cubicBezTo>
                      <a:cubicBezTo>
                        <a:pt x="638" y="804"/>
                        <a:pt x="666" y="721"/>
                        <a:pt x="666" y="610"/>
                      </a:cubicBezTo>
                      <a:cubicBezTo>
                        <a:pt x="666" y="582"/>
                        <a:pt x="694" y="527"/>
                        <a:pt x="694" y="499"/>
                      </a:cubicBezTo>
                      <a:cubicBezTo>
                        <a:pt x="694" y="444"/>
                        <a:pt x="666" y="388"/>
                        <a:pt x="666" y="360"/>
                      </a:cubicBezTo>
                      <a:cubicBezTo>
                        <a:pt x="666" y="277"/>
                        <a:pt x="638" y="166"/>
                        <a:pt x="583" y="111"/>
                      </a:cubicBezTo>
                      <a:cubicBezTo>
                        <a:pt x="555" y="55"/>
                        <a:pt x="472" y="0"/>
                        <a:pt x="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6"/>
                <p:cNvSpPr/>
                <p:nvPr/>
              </p:nvSpPr>
              <p:spPr>
                <a:xfrm>
                  <a:off x="8301900" y="4545263"/>
                  <a:ext cx="17350" cy="23600"/>
                </a:xfrm>
                <a:custGeom>
                  <a:avLst/>
                  <a:gdLst/>
                  <a:ahLst/>
                  <a:cxnLst/>
                  <a:rect l="l" t="t" r="r" b="b"/>
                  <a:pathLst>
                    <a:path w="694" h="944" extrusionOk="0">
                      <a:moveTo>
                        <a:pt x="333" y="112"/>
                      </a:moveTo>
                      <a:cubicBezTo>
                        <a:pt x="416" y="112"/>
                        <a:pt x="472" y="139"/>
                        <a:pt x="500" y="195"/>
                      </a:cubicBezTo>
                      <a:cubicBezTo>
                        <a:pt x="527" y="222"/>
                        <a:pt x="555" y="306"/>
                        <a:pt x="555" y="361"/>
                      </a:cubicBezTo>
                      <a:cubicBezTo>
                        <a:pt x="555" y="389"/>
                        <a:pt x="555" y="444"/>
                        <a:pt x="555" y="472"/>
                      </a:cubicBezTo>
                      <a:cubicBezTo>
                        <a:pt x="555" y="527"/>
                        <a:pt x="555" y="555"/>
                        <a:pt x="555" y="583"/>
                      </a:cubicBezTo>
                      <a:cubicBezTo>
                        <a:pt x="555" y="666"/>
                        <a:pt x="527" y="749"/>
                        <a:pt x="500" y="777"/>
                      </a:cubicBezTo>
                      <a:cubicBezTo>
                        <a:pt x="472" y="832"/>
                        <a:pt x="416" y="860"/>
                        <a:pt x="333" y="860"/>
                      </a:cubicBezTo>
                      <a:cubicBezTo>
                        <a:pt x="278" y="860"/>
                        <a:pt x="222" y="832"/>
                        <a:pt x="195" y="777"/>
                      </a:cubicBezTo>
                      <a:cubicBezTo>
                        <a:pt x="167" y="749"/>
                        <a:pt x="139" y="666"/>
                        <a:pt x="139" y="583"/>
                      </a:cubicBezTo>
                      <a:lnTo>
                        <a:pt x="139" y="472"/>
                      </a:lnTo>
                      <a:lnTo>
                        <a:pt x="139" y="361"/>
                      </a:lnTo>
                      <a:cubicBezTo>
                        <a:pt x="139" y="306"/>
                        <a:pt x="167" y="222"/>
                        <a:pt x="195" y="195"/>
                      </a:cubicBezTo>
                      <a:cubicBezTo>
                        <a:pt x="222" y="139"/>
                        <a:pt x="278" y="112"/>
                        <a:pt x="333" y="112"/>
                      </a:cubicBezTo>
                      <a:close/>
                      <a:moveTo>
                        <a:pt x="333" y="1"/>
                      </a:moveTo>
                      <a:cubicBezTo>
                        <a:pt x="222" y="1"/>
                        <a:pt x="139" y="56"/>
                        <a:pt x="111" y="112"/>
                      </a:cubicBezTo>
                      <a:cubicBezTo>
                        <a:pt x="56" y="167"/>
                        <a:pt x="28" y="250"/>
                        <a:pt x="28" y="361"/>
                      </a:cubicBezTo>
                      <a:lnTo>
                        <a:pt x="0" y="472"/>
                      </a:lnTo>
                      <a:lnTo>
                        <a:pt x="28" y="611"/>
                      </a:lnTo>
                      <a:cubicBezTo>
                        <a:pt x="28" y="694"/>
                        <a:pt x="56" y="805"/>
                        <a:pt x="111" y="860"/>
                      </a:cubicBezTo>
                      <a:cubicBezTo>
                        <a:pt x="139" y="916"/>
                        <a:pt x="222" y="943"/>
                        <a:pt x="333" y="943"/>
                      </a:cubicBezTo>
                      <a:cubicBezTo>
                        <a:pt x="472" y="943"/>
                        <a:pt x="555" y="916"/>
                        <a:pt x="583" y="860"/>
                      </a:cubicBezTo>
                      <a:cubicBezTo>
                        <a:pt x="638" y="805"/>
                        <a:pt x="666" y="694"/>
                        <a:pt x="666" y="611"/>
                      </a:cubicBezTo>
                      <a:cubicBezTo>
                        <a:pt x="666" y="583"/>
                        <a:pt x="694" y="527"/>
                        <a:pt x="694" y="472"/>
                      </a:cubicBezTo>
                      <a:cubicBezTo>
                        <a:pt x="694" y="444"/>
                        <a:pt x="666" y="389"/>
                        <a:pt x="666" y="361"/>
                      </a:cubicBezTo>
                      <a:cubicBezTo>
                        <a:pt x="666" y="250"/>
                        <a:pt x="638" y="167"/>
                        <a:pt x="583" y="112"/>
                      </a:cubicBezTo>
                      <a:cubicBezTo>
                        <a:pt x="555" y="56"/>
                        <a:pt x="472" y="1"/>
                        <a:pt x="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6"/>
                <p:cNvSpPr/>
                <p:nvPr/>
              </p:nvSpPr>
              <p:spPr>
                <a:xfrm>
                  <a:off x="8325813" y="2571738"/>
                  <a:ext cx="10425" cy="22900"/>
                </a:xfrm>
                <a:custGeom>
                  <a:avLst/>
                  <a:gdLst/>
                  <a:ahLst/>
                  <a:cxnLst/>
                  <a:rect l="l" t="t" r="r" b="b"/>
                  <a:pathLst>
                    <a:path w="417" h="916" extrusionOk="0">
                      <a:moveTo>
                        <a:pt x="333" y="1"/>
                      </a:moveTo>
                      <a:cubicBezTo>
                        <a:pt x="306" y="1"/>
                        <a:pt x="306" y="1"/>
                        <a:pt x="278" y="29"/>
                      </a:cubicBezTo>
                      <a:lnTo>
                        <a:pt x="1" y="250"/>
                      </a:lnTo>
                      <a:cubicBezTo>
                        <a:pt x="1" y="278"/>
                        <a:pt x="1" y="278"/>
                        <a:pt x="1" y="278"/>
                      </a:cubicBezTo>
                      <a:lnTo>
                        <a:pt x="28" y="306"/>
                      </a:lnTo>
                      <a:cubicBezTo>
                        <a:pt x="28" y="334"/>
                        <a:pt x="56" y="334"/>
                        <a:pt x="56" y="334"/>
                      </a:cubicBezTo>
                      <a:lnTo>
                        <a:pt x="84" y="334"/>
                      </a:lnTo>
                      <a:lnTo>
                        <a:pt x="306" y="167"/>
                      </a:lnTo>
                      <a:lnTo>
                        <a:pt x="306" y="888"/>
                      </a:lnTo>
                      <a:cubicBezTo>
                        <a:pt x="306" y="916"/>
                        <a:pt x="306" y="916"/>
                        <a:pt x="306" y="916"/>
                      </a:cubicBezTo>
                      <a:lnTo>
                        <a:pt x="416" y="916"/>
                      </a:lnTo>
                      <a:cubicBezTo>
                        <a:pt x="416" y="916"/>
                        <a:pt x="416" y="916"/>
                        <a:pt x="416" y="888"/>
                      </a:cubicBezTo>
                      <a:lnTo>
                        <a:pt x="416" y="29"/>
                      </a:lnTo>
                      <a:cubicBezTo>
                        <a:pt x="389" y="1"/>
                        <a:pt x="389" y="1"/>
                        <a:pt x="3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6"/>
                <p:cNvSpPr/>
                <p:nvPr/>
              </p:nvSpPr>
              <p:spPr>
                <a:xfrm>
                  <a:off x="8323400" y="2966303"/>
                  <a:ext cx="15950" cy="22900"/>
                </a:xfrm>
                <a:custGeom>
                  <a:avLst/>
                  <a:gdLst/>
                  <a:ahLst/>
                  <a:cxnLst/>
                  <a:rect l="l" t="t" r="r" b="b"/>
                  <a:pathLst>
                    <a:path w="638" h="916" extrusionOk="0">
                      <a:moveTo>
                        <a:pt x="305" y="0"/>
                      </a:moveTo>
                      <a:cubicBezTo>
                        <a:pt x="250" y="0"/>
                        <a:pt x="194" y="0"/>
                        <a:pt x="139" y="28"/>
                      </a:cubicBezTo>
                      <a:cubicBezTo>
                        <a:pt x="111" y="56"/>
                        <a:pt x="83" y="84"/>
                        <a:pt x="56" y="139"/>
                      </a:cubicBezTo>
                      <a:cubicBezTo>
                        <a:pt x="28" y="167"/>
                        <a:pt x="0" y="222"/>
                        <a:pt x="0" y="278"/>
                      </a:cubicBezTo>
                      <a:lnTo>
                        <a:pt x="28" y="278"/>
                      </a:lnTo>
                      <a:cubicBezTo>
                        <a:pt x="28" y="305"/>
                        <a:pt x="28" y="305"/>
                        <a:pt x="28" y="305"/>
                      </a:cubicBezTo>
                      <a:lnTo>
                        <a:pt x="111" y="305"/>
                      </a:lnTo>
                      <a:cubicBezTo>
                        <a:pt x="111" y="305"/>
                        <a:pt x="111" y="305"/>
                        <a:pt x="111" y="278"/>
                      </a:cubicBezTo>
                      <a:lnTo>
                        <a:pt x="139" y="278"/>
                      </a:lnTo>
                      <a:cubicBezTo>
                        <a:pt x="139" y="222"/>
                        <a:pt x="167" y="167"/>
                        <a:pt x="194" y="139"/>
                      </a:cubicBezTo>
                      <a:cubicBezTo>
                        <a:pt x="222" y="111"/>
                        <a:pt x="250" y="84"/>
                        <a:pt x="305" y="84"/>
                      </a:cubicBezTo>
                      <a:cubicBezTo>
                        <a:pt x="361" y="84"/>
                        <a:pt x="416" y="111"/>
                        <a:pt x="444" y="139"/>
                      </a:cubicBezTo>
                      <a:cubicBezTo>
                        <a:pt x="472" y="167"/>
                        <a:pt x="472" y="222"/>
                        <a:pt x="472" y="250"/>
                      </a:cubicBezTo>
                      <a:cubicBezTo>
                        <a:pt x="472" y="305"/>
                        <a:pt x="472" y="333"/>
                        <a:pt x="444" y="361"/>
                      </a:cubicBezTo>
                      <a:cubicBezTo>
                        <a:pt x="416" y="416"/>
                        <a:pt x="388" y="444"/>
                        <a:pt x="305" y="500"/>
                      </a:cubicBezTo>
                      <a:lnTo>
                        <a:pt x="28" y="805"/>
                      </a:lnTo>
                      <a:cubicBezTo>
                        <a:pt x="0" y="805"/>
                        <a:pt x="0" y="832"/>
                        <a:pt x="0" y="860"/>
                      </a:cubicBezTo>
                      <a:lnTo>
                        <a:pt x="0" y="888"/>
                      </a:lnTo>
                      <a:cubicBezTo>
                        <a:pt x="0" y="888"/>
                        <a:pt x="0" y="915"/>
                        <a:pt x="0" y="915"/>
                      </a:cubicBezTo>
                      <a:lnTo>
                        <a:pt x="610" y="915"/>
                      </a:lnTo>
                      <a:cubicBezTo>
                        <a:pt x="638" y="915"/>
                        <a:pt x="638" y="888"/>
                        <a:pt x="638" y="888"/>
                      </a:cubicBezTo>
                      <a:lnTo>
                        <a:pt x="638" y="832"/>
                      </a:lnTo>
                      <a:lnTo>
                        <a:pt x="610" y="832"/>
                      </a:lnTo>
                      <a:cubicBezTo>
                        <a:pt x="610" y="805"/>
                        <a:pt x="610" y="805"/>
                        <a:pt x="610" y="805"/>
                      </a:cubicBezTo>
                      <a:lnTo>
                        <a:pt x="194" y="805"/>
                      </a:lnTo>
                      <a:lnTo>
                        <a:pt x="444" y="555"/>
                      </a:lnTo>
                      <a:cubicBezTo>
                        <a:pt x="499" y="500"/>
                        <a:pt x="555" y="444"/>
                        <a:pt x="582" y="416"/>
                      </a:cubicBezTo>
                      <a:cubicBezTo>
                        <a:pt x="610" y="361"/>
                        <a:pt x="610" y="305"/>
                        <a:pt x="610" y="250"/>
                      </a:cubicBezTo>
                      <a:cubicBezTo>
                        <a:pt x="610" y="195"/>
                        <a:pt x="582" y="111"/>
                        <a:pt x="527" y="56"/>
                      </a:cubicBezTo>
                      <a:cubicBezTo>
                        <a:pt x="499" y="0"/>
                        <a:pt x="416"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6"/>
                <p:cNvSpPr/>
                <p:nvPr/>
              </p:nvSpPr>
              <p:spPr>
                <a:xfrm>
                  <a:off x="8323050" y="3360868"/>
                  <a:ext cx="16650" cy="23600"/>
                </a:xfrm>
                <a:custGeom>
                  <a:avLst/>
                  <a:gdLst/>
                  <a:ahLst/>
                  <a:cxnLst/>
                  <a:rect l="l" t="t" r="r" b="b"/>
                  <a:pathLst>
                    <a:path w="666" h="944" extrusionOk="0">
                      <a:moveTo>
                        <a:pt x="28" y="1"/>
                      </a:moveTo>
                      <a:cubicBezTo>
                        <a:pt x="28" y="29"/>
                        <a:pt x="28" y="29"/>
                        <a:pt x="28" y="29"/>
                      </a:cubicBezTo>
                      <a:lnTo>
                        <a:pt x="28" y="84"/>
                      </a:lnTo>
                      <a:cubicBezTo>
                        <a:pt x="28" y="84"/>
                        <a:pt x="28" y="84"/>
                        <a:pt x="28" y="112"/>
                      </a:cubicBezTo>
                      <a:lnTo>
                        <a:pt x="444" y="112"/>
                      </a:lnTo>
                      <a:lnTo>
                        <a:pt x="194" y="389"/>
                      </a:lnTo>
                      <a:cubicBezTo>
                        <a:pt x="194" y="417"/>
                        <a:pt x="167" y="417"/>
                        <a:pt x="167" y="417"/>
                      </a:cubicBezTo>
                      <a:lnTo>
                        <a:pt x="167" y="472"/>
                      </a:lnTo>
                      <a:lnTo>
                        <a:pt x="194" y="472"/>
                      </a:lnTo>
                      <a:cubicBezTo>
                        <a:pt x="194" y="500"/>
                        <a:pt x="194" y="500"/>
                        <a:pt x="194" y="500"/>
                      </a:cubicBezTo>
                      <a:lnTo>
                        <a:pt x="333" y="500"/>
                      </a:lnTo>
                      <a:cubicBezTo>
                        <a:pt x="472" y="500"/>
                        <a:pt x="527" y="555"/>
                        <a:pt x="527" y="666"/>
                      </a:cubicBezTo>
                      <a:cubicBezTo>
                        <a:pt x="527" y="722"/>
                        <a:pt x="499" y="749"/>
                        <a:pt x="472" y="777"/>
                      </a:cubicBezTo>
                      <a:cubicBezTo>
                        <a:pt x="444" y="805"/>
                        <a:pt x="388" y="833"/>
                        <a:pt x="333" y="833"/>
                      </a:cubicBezTo>
                      <a:cubicBezTo>
                        <a:pt x="278" y="833"/>
                        <a:pt x="222" y="833"/>
                        <a:pt x="194" y="805"/>
                      </a:cubicBezTo>
                      <a:cubicBezTo>
                        <a:pt x="139" y="777"/>
                        <a:pt x="111" y="749"/>
                        <a:pt x="111" y="694"/>
                      </a:cubicBezTo>
                      <a:cubicBezTo>
                        <a:pt x="83" y="666"/>
                        <a:pt x="83" y="666"/>
                        <a:pt x="83" y="666"/>
                      </a:cubicBezTo>
                      <a:lnTo>
                        <a:pt x="28" y="666"/>
                      </a:lnTo>
                      <a:cubicBezTo>
                        <a:pt x="0" y="666"/>
                        <a:pt x="0" y="666"/>
                        <a:pt x="0" y="694"/>
                      </a:cubicBezTo>
                      <a:cubicBezTo>
                        <a:pt x="0" y="749"/>
                        <a:pt x="0" y="777"/>
                        <a:pt x="28" y="805"/>
                      </a:cubicBezTo>
                      <a:cubicBezTo>
                        <a:pt x="56" y="860"/>
                        <a:pt x="83" y="888"/>
                        <a:pt x="139" y="916"/>
                      </a:cubicBezTo>
                      <a:cubicBezTo>
                        <a:pt x="194" y="916"/>
                        <a:pt x="250" y="943"/>
                        <a:pt x="333" y="943"/>
                      </a:cubicBezTo>
                      <a:cubicBezTo>
                        <a:pt x="388" y="943"/>
                        <a:pt x="444" y="916"/>
                        <a:pt x="499" y="916"/>
                      </a:cubicBezTo>
                      <a:cubicBezTo>
                        <a:pt x="555" y="888"/>
                        <a:pt x="582" y="860"/>
                        <a:pt x="610" y="805"/>
                      </a:cubicBezTo>
                      <a:cubicBezTo>
                        <a:pt x="638" y="777"/>
                        <a:pt x="666" y="722"/>
                        <a:pt x="666" y="666"/>
                      </a:cubicBezTo>
                      <a:cubicBezTo>
                        <a:pt x="666" y="583"/>
                        <a:pt x="638" y="500"/>
                        <a:pt x="582" y="472"/>
                      </a:cubicBezTo>
                      <a:cubicBezTo>
                        <a:pt x="527" y="417"/>
                        <a:pt x="444" y="389"/>
                        <a:pt x="361" y="389"/>
                      </a:cubicBezTo>
                      <a:lnTo>
                        <a:pt x="333" y="389"/>
                      </a:lnTo>
                      <a:lnTo>
                        <a:pt x="610" y="112"/>
                      </a:lnTo>
                      <a:cubicBezTo>
                        <a:pt x="610" y="84"/>
                        <a:pt x="610" y="84"/>
                        <a:pt x="610" y="84"/>
                      </a:cubicBezTo>
                      <a:lnTo>
                        <a:pt x="610" y="29"/>
                      </a:lnTo>
                      <a:cubicBezTo>
                        <a:pt x="610" y="29"/>
                        <a:pt x="610" y="29"/>
                        <a:pt x="6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6"/>
                <p:cNvSpPr/>
                <p:nvPr/>
              </p:nvSpPr>
              <p:spPr>
                <a:xfrm>
                  <a:off x="8322000" y="3756132"/>
                  <a:ext cx="18050" cy="22900"/>
                </a:xfrm>
                <a:custGeom>
                  <a:avLst/>
                  <a:gdLst/>
                  <a:ahLst/>
                  <a:cxnLst/>
                  <a:rect l="l" t="t" r="r" b="b"/>
                  <a:pathLst>
                    <a:path w="722" h="916" extrusionOk="0">
                      <a:moveTo>
                        <a:pt x="444" y="139"/>
                      </a:moveTo>
                      <a:lnTo>
                        <a:pt x="444" y="582"/>
                      </a:lnTo>
                      <a:lnTo>
                        <a:pt x="139" y="582"/>
                      </a:lnTo>
                      <a:lnTo>
                        <a:pt x="444" y="139"/>
                      </a:lnTo>
                      <a:close/>
                      <a:moveTo>
                        <a:pt x="416" y="0"/>
                      </a:moveTo>
                      <a:cubicBezTo>
                        <a:pt x="416" y="0"/>
                        <a:pt x="416" y="28"/>
                        <a:pt x="416" y="28"/>
                      </a:cubicBezTo>
                      <a:lnTo>
                        <a:pt x="1" y="582"/>
                      </a:lnTo>
                      <a:cubicBezTo>
                        <a:pt x="1" y="582"/>
                        <a:pt x="1" y="610"/>
                        <a:pt x="1" y="610"/>
                      </a:cubicBezTo>
                      <a:lnTo>
                        <a:pt x="1" y="666"/>
                      </a:lnTo>
                      <a:cubicBezTo>
                        <a:pt x="1" y="666"/>
                        <a:pt x="1" y="693"/>
                        <a:pt x="1" y="693"/>
                      </a:cubicBezTo>
                      <a:lnTo>
                        <a:pt x="444" y="693"/>
                      </a:lnTo>
                      <a:lnTo>
                        <a:pt x="444" y="887"/>
                      </a:lnTo>
                      <a:cubicBezTo>
                        <a:pt x="444" y="887"/>
                        <a:pt x="472" y="915"/>
                        <a:pt x="472" y="915"/>
                      </a:cubicBezTo>
                      <a:lnTo>
                        <a:pt x="555" y="915"/>
                      </a:lnTo>
                      <a:cubicBezTo>
                        <a:pt x="583" y="915"/>
                        <a:pt x="583" y="887"/>
                        <a:pt x="583" y="887"/>
                      </a:cubicBezTo>
                      <a:lnTo>
                        <a:pt x="583" y="693"/>
                      </a:lnTo>
                      <a:lnTo>
                        <a:pt x="721" y="693"/>
                      </a:lnTo>
                      <a:cubicBezTo>
                        <a:pt x="721" y="693"/>
                        <a:pt x="721" y="666"/>
                        <a:pt x="721" y="666"/>
                      </a:cubicBezTo>
                      <a:lnTo>
                        <a:pt x="721" y="610"/>
                      </a:lnTo>
                      <a:cubicBezTo>
                        <a:pt x="721" y="582"/>
                        <a:pt x="694" y="582"/>
                        <a:pt x="694" y="582"/>
                      </a:cubicBezTo>
                      <a:lnTo>
                        <a:pt x="583" y="582"/>
                      </a:lnTo>
                      <a:lnTo>
                        <a:pt x="583" y="28"/>
                      </a:lnTo>
                      <a:cubicBezTo>
                        <a:pt x="583" y="28"/>
                        <a:pt x="583" y="28"/>
                        <a:pt x="5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6"/>
                <p:cNvSpPr/>
                <p:nvPr/>
              </p:nvSpPr>
              <p:spPr>
                <a:xfrm>
                  <a:off x="8323400" y="4150698"/>
                  <a:ext cx="15950" cy="23600"/>
                </a:xfrm>
                <a:custGeom>
                  <a:avLst/>
                  <a:gdLst/>
                  <a:ahLst/>
                  <a:cxnLst/>
                  <a:rect l="l" t="t" r="r" b="b"/>
                  <a:pathLst>
                    <a:path w="638" h="944" extrusionOk="0">
                      <a:moveTo>
                        <a:pt x="111" y="1"/>
                      </a:moveTo>
                      <a:cubicBezTo>
                        <a:pt x="83" y="1"/>
                        <a:pt x="83" y="1"/>
                        <a:pt x="83" y="28"/>
                      </a:cubicBezTo>
                      <a:lnTo>
                        <a:pt x="28" y="472"/>
                      </a:lnTo>
                      <a:cubicBezTo>
                        <a:pt x="28" y="472"/>
                        <a:pt x="28" y="472"/>
                        <a:pt x="28" y="500"/>
                      </a:cubicBezTo>
                      <a:lnTo>
                        <a:pt x="139" y="500"/>
                      </a:lnTo>
                      <a:cubicBezTo>
                        <a:pt x="167" y="500"/>
                        <a:pt x="167" y="472"/>
                        <a:pt x="167" y="472"/>
                      </a:cubicBezTo>
                      <a:cubicBezTo>
                        <a:pt x="194" y="472"/>
                        <a:pt x="222" y="444"/>
                        <a:pt x="250" y="444"/>
                      </a:cubicBezTo>
                      <a:cubicBezTo>
                        <a:pt x="250" y="444"/>
                        <a:pt x="278" y="417"/>
                        <a:pt x="305" y="417"/>
                      </a:cubicBezTo>
                      <a:cubicBezTo>
                        <a:pt x="361" y="417"/>
                        <a:pt x="416" y="444"/>
                        <a:pt x="472" y="472"/>
                      </a:cubicBezTo>
                      <a:cubicBezTo>
                        <a:pt x="499" y="528"/>
                        <a:pt x="527" y="555"/>
                        <a:pt x="527" y="611"/>
                      </a:cubicBezTo>
                      <a:cubicBezTo>
                        <a:pt x="527" y="694"/>
                        <a:pt x="499" y="722"/>
                        <a:pt x="472" y="777"/>
                      </a:cubicBezTo>
                      <a:cubicBezTo>
                        <a:pt x="416" y="805"/>
                        <a:pt x="361" y="833"/>
                        <a:pt x="305" y="833"/>
                      </a:cubicBezTo>
                      <a:cubicBezTo>
                        <a:pt x="278" y="833"/>
                        <a:pt x="222" y="805"/>
                        <a:pt x="194" y="777"/>
                      </a:cubicBezTo>
                      <a:cubicBezTo>
                        <a:pt x="167" y="777"/>
                        <a:pt x="139" y="722"/>
                        <a:pt x="111" y="694"/>
                      </a:cubicBezTo>
                      <a:cubicBezTo>
                        <a:pt x="111" y="666"/>
                        <a:pt x="111" y="666"/>
                        <a:pt x="83" y="666"/>
                      </a:cubicBezTo>
                      <a:lnTo>
                        <a:pt x="0" y="666"/>
                      </a:lnTo>
                      <a:lnTo>
                        <a:pt x="0" y="694"/>
                      </a:lnTo>
                      <a:cubicBezTo>
                        <a:pt x="0" y="722"/>
                        <a:pt x="0" y="777"/>
                        <a:pt x="28" y="805"/>
                      </a:cubicBezTo>
                      <a:cubicBezTo>
                        <a:pt x="56" y="833"/>
                        <a:pt x="83" y="860"/>
                        <a:pt x="139" y="888"/>
                      </a:cubicBezTo>
                      <a:cubicBezTo>
                        <a:pt x="194" y="916"/>
                        <a:pt x="250" y="943"/>
                        <a:pt x="305" y="943"/>
                      </a:cubicBezTo>
                      <a:cubicBezTo>
                        <a:pt x="388" y="943"/>
                        <a:pt x="444" y="916"/>
                        <a:pt x="472" y="888"/>
                      </a:cubicBezTo>
                      <a:cubicBezTo>
                        <a:pt x="527" y="860"/>
                        <a:pt x="582" y="833"/>
                        <a:pt x="610" y="777"/>
                      </a:cubicBezTo>
                      <a:cubicBezTo>
                        <a:pt x="638" y="749"/>
                        <a:pt x="638" y="694"/>
                        <a:pt x="638" y="611"/>
                      </a:cubicBezTo>
                      <a:cubicBezTo>
                        <a:pt x="638" y="555"/>
                        <a:pt x="638" y="500"/>
                        <a:pt x="610" y="472"/>
                      </a:cubicBezTo>
                      <a:cubicBezTo>
                        <a:pt x="582" y="417"/>
                        <a:pt x="527" y="389"/>
                        <a:pt x="499" y="361"/>
                      </a:cubicBezTo>
                      <a:cubicBezTo>
                        <a:pt x="444" y="333"/>
                        <a:pt x="388" y="333"/>
                        <a:pt x="333" y="333"/>
                      </a:cubicBezTo>
                      <a:cubicBezTo>
                        <a:pt x="250" y="333"/>
                        <a:pt x="194" y="333"/>
                        <a:pt x="167" y="361"/>
                      </a:cubicBezTo>
                      <a:lnTo>
                        <a:pt x="194" y="112"/>
                      </a:lnTo>
                      <a:lnTo>
                        <a:pt x="582" y="112"/>
                      </a:lnTo>
                      <a:cubicBezTo>
                        <a:pt x="582" y="84"/>
                        <a:pt x="582" y="84"/>
                        <a:pt x="582" y="84"/>
                      </a:cubicBezTo>
                      <a:lnTo>
                        <a:pt x="582" y="28"/>
                      </a:lnTo>
                      <a:cubicBezTo>
                        <a:pt x="582" y="28"/>
                        <a:pt x="582" y="1"/>
                        <a:pt x="5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6"/>
                <p:cNvSpPr/>
                <p:nvPr/>
              </p:nvSpPr>
              <p:spPr>
                <a:xfrm>
                  <a:off x="8322700" y="4545963"/>
                  <a:ext cx="16650" cy="22900"/>
                </a:xfrm>
                <a:custGeom>
                  <a:avLst/>
                  <a:gdLst/>
                  <a:ahLst/>
                  <a:cxnLst/>
                  <a:rect l="l" t="t" r="r" b="b"/>
                  <a:pathLst>
                    <a:path w="666" h="916" extrusionOk="0">
                      <a:moveTo>
                        <a:pt x="333" y="416"/>
                      </a:moveTo>
                      <a:cubicBezTo>
                        <a:pt x="361" y="416"/>
                        <a:pt x="416" y="416"/>
                        <a:pt x="444" y="444"/>
                      </a:cubicBezTo>
                      <a:cubicBezTo>
                        <a:pt x="472" y="444"/>
                        <a:pt x="499" y="472"/>
                        <a:pt x="527" y="499"/>
                      </a:cubicBezTo>
                      <a:cubicBezTo>
                        <a:pt x="527" y="527"/>
                        <a:pt x="555" y="583"/>
                        <a:pt x="555" y="610"/>
                      </a:cubicBezTo>
                      <a:cubicBezTo>
                        <a:pt x="555" y="666"/>
                        <a:pt x="527" y="694"/>
                        <a:pt x="527" y="721"/>
                      </a:cubicBezTo>
                      <a:cubicBezTo>
                        <a:pt x="499" y="749"/>
                        <a:pt x="472" y="777"/>
                        <a:pt x="444" y="804"/>
                      </a:cubicBezTo>
                      <a:cubicBezTo>
                        <a:pt x="416" y="804"/>
                        <a:pt x="361" y="832"/>
                        <a:pt x="333" y="832"/>
                      </a:cubicBezTo>
                      <a:cubicBezTo>
                        <a:pt x="305" y="832"/>
                        <a:pt x="250" y="804"/>
                        <a:pt x="222" y="804"/>
                      </a:cubicBezTo>
                      <a:cubicBezTo>
                        <a:pt x="194" y="777"/>
                        <a:pt x="167" y="749"/>
                        <a:pt x="139" y="721"/>
                      </a:cubicBezTo>
                      <a:cubicBezTo>
                        <a:pt x="139" y="694"/>
                        <a:pt x="111" y="666"/>
                        <a:pt x="111" y="610"/>
                      </a:cubicBezTo>
                      <a:cubicBezTo>
                        <a:pt x="111" y="583"/>
                        <a:pt x="139" y="527"/>
                        <a:pt x="139" y="499"/>
                      </a:cubicBezTo>
                      <a:cubicBezTo>
                        <a:pt x="167" y="472"/>
                        <a:pt x="194" y="444"/>
                        <a:pt x="222" y="444"/>
                      </a:cubicBezTo>
                      <a:cubicBezTo>
                        <a:pt x="250" y="416"/>
                        <a:pt x="305" y="416"/>
                        <a:pt x="333" y="416"/>
                      </a:cubicBezTo>
                      <a:close/>
                      <a:moveTo>
                        <a:pt x="333" y="0"/>
                      </a:moveTo>
                      <a:cubicBezTo>
                        <a:pt x="333" y="28"/>
                        <a:pt x="333" y="28"/>
                        <a:pt x="333" y="28"/>
                      </a:cubicBezTo>
                      <a:lnTo>
                        <a:pt x="83" y="361"/>
                      </a:lnTo>
                      <a:cubicBezTo>
                        <a:pt x="28" y="444"/>
                        <a:pt x="0" y="527"/>
                        <a:pt x="0" y="610"/>
                      </a:cubicBezTo>
                      <a:cubicBezTo>
                        <a:pt x="0" y="666"/>
                        <a:pt x="0" y="721"/>
                        <a:pt x="28" y="777"/>
                      </a:cubicBezTo>
                      <a:cubicBezTo>
                        <a:pt x="56" y="832"/>
                        <a:pt x="111" y="860"/>
                        <a:pt x="139" y="888"/>
                      </a:cubicBezTo>
                      <a:cubicBezTo>
                        <a:pt x="194" y="915"/>
                        <a:pt x="278" y="915"/>
                        <a:pt x="333" y="915"/>
                      </a:cubicBezTo>
                      <a:cubicBezTo>
                        <a:pt x="416" y="915"/>
                        <a:pt x="472" y="915"/>
                        <a:pt x="527" y="888"/>
                      </a:cubicBezTo>
                      <a:cubicBezTo>
                        <a:pt x="555" y="860"/>
                        <a:pt x="610" y="804"/>
                        <a:pt x="638" y="777"/>
                      </a:cubicBezTo>
                      <a:cubicBezTo>
                        <a:pt x="666" y="721"/>
                        <a:pt x="666" y="666"/>
                        <a:pt x="666" y="610"/>
                      </a:cubicBezTo>
                      <a:cubicBezTo>
                        <a:pt x="666" y="555"/>
                        <a:pt x="666" y="499"/>
                        <a:pt x="638" y="472"/>
                      </a:cubicBezTo>
                      <a:cubicBezTo>
                        <a:pt x="610" y="416"/>
                        <a:pt x="555" y="361"/>
                        <a:pt x="527" y="333"/>
                      </a:cubicBezTo>
                      <a:cubicBezTo>
                        <a:pt x="472" y="305"/>
                        <a:pt x="416" y="305"/>
                        <a:pt x="361" y="305"/>
                      </a:cubicBezTo>
                      <a:lnTo>
                        <a:pt x="278" y="305"/>
                      </a:lnTo>
                      <a:lnTo>
                        <a:pt x="472" y="28"/>
                      </a:lnTo>
                      <a:cubicBezTo>
                        <a:pt x="472" y="28"/>
                        <a:pt x="472" y="0"/>
                        <a:pt x="4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1" name="Google Shape;341;p16"/>
              <p:cNvGrpSpPr/>
              <p:nvPr/>
            </p:nvGrpSpPr>
            <p:grpSpPr>
              <a:xfrm>
                <a:off x="5614975" y="4609225"/>
                <a:ext cx="2597125" cy="40925"/>
                <a:chOff x="5614975" y="4609225"/>
                <a:chExt cx="2597125" cy="40925"/>
              </a:xfrm>
            </p:grpSpPr>
            <p:sp>
              <p:nvSpPr>
                <p:cNvPr id="342" name="Google Shape;342;p16"/>
                <p:cNvSpPr/>
                <p:nvPr/>
              </p:nvSpPr>
              <p:spPr>
                <a:xfrm>
                  <a:off x="5614975" y="4632100"/>
                  <a:ext cx="24974" cy="18050"/>
                </a:xfrm>
                <a:custGeom>
                  <a:avLst/>
                  <a:gdLst/>
                  <a:ahLst/>
                  <a:cxnLst/>
                  <a:rect l="l" t="t" r="r" b="b"/>
                  <a:pathLst>
                    <a:path w="1027" h="722" extrusionOk="0">
                      <a:moveTo>
                        <a:pt x="638" y="139"/>
                      </a:moveTo>
                      <a:cubicBezTo>
                        <a:pt x="721" y="139"/>
                        <a:pt x="777" y="167"/>
                        <a:pt x="832" y="194"/>
                      </a:cubicBezTo>
                      <a:cubicBezTo>
                        <a:pt x="888" y="222"/>
                        <a:pt x="915" y="277"/>
                        <a:pt x="915" y="361"/>
                      </a:cubicBezTo>
                      <a:cubicBezTo>
                        <a:pt x="915" y="416"/>
                        <a:pt x="888" y="472"/>
                        <a:pt x="832" y="527"/>
                      </a:cubicBezTo>
                      <a:cubicBezTo>
                        <a:pt x="777" y="555"/>
                        <a:pt x="721" y="582"/>
                        <a:pt x="638" y="582"/>
                      </a:cubicBezTo>
                      <a:lnTo>
                        <a:pt x="389" y="582"/>
                      </a:lnTo>
                      <a:cubicBezTo>
                        <a:pt x="306" y="582"/>
                        <a:pt x="250" y="555"/>
                        <a:pt x="195" y="527"/>
                      </a:cubicBezTo>
                      <a:cubicBezTo>
                        <a:pt x="139" y="472"/>
                        <a:pt x="111" y="416"/>
                        <a:pt x="111" y="361"/>
                      </a:cubicBezTo>
                      <a:cubicBezTo>
                        <a:pt x="111" y="277"/>
                        <a:pt x="139" y="222"/>
                        <a:pt x="195" y="194"/>
                      </a:cubicBezTo>
                      <a:cubicBezTo>
                        <a:pt x="250" y="167"/>
                        <a:pt x="306" y="139"/>
                        <a:pt x="389" y="139"/>
                      </a:cubicBezTo>
                      <a:close/>
                      <a:moveTo>
                        <a:pt x="389" y="0"/>
                      </a:moveTo>
                      <a:cubicBezTo>
                        <a:pt x="278" y="0"/>
                        <a:pt x="195" y="28"/>
                        <a:pt x="111" y="83"/>
                      </a:cubicBezTo>
                      <a:cubicBezTo>
                        <a:pt x="28" y="139"/>
                        <a:pt x="1" y="222"/>
                        <a:pt x="1" y="361"/>
                      </a:cubicBezTo>
                      <a:cubicBezTo>
                        <a:pt x="1" y="472"/>
                        <a:pt x="28" y="555"/>
                        <a:pt x="111" y="610"/>
                      </a:cubicBezTo>
                      <a:cubicBezTo>
                        <a:pt x="195" y="666"/>
                        <a:pt x="278" y="721"/>
                        <a:pt x="389" y="721"/>
                      </a:cubicBezTo>
                      <a:lnTo>
                        <a:pt x="638" y="721"/>
                      </a:lnTo>
                      <a:cubicBezTo>
                        <a:pt x="749" y="693"/>
                        <a:pt x="832" y="666"/>
                        <a:pt x="915" y="610"/>
                      </a:cubicBezTo>
                      <a:cubicBezTo>
                        <a:pt x="999" y="555"/>
                        <a:pt x="1026" y="472"/>
                        <a:pt x="1026" y="361"/>
                      </a:cubicBezTo>
                      <a:cubicBezTo>
                        <a:pt x="1026" y="222"/>
                        <a:pt x="999" y="139"/>
                        <a:pt x="915" y="83"/>
                      </a:cubicBezTo>
                      <a:cubicBezTo>
                        <a:pt x="832" y="28"/>
                        <a:pt x="749" y="0"/>
                        <a:pt x="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6"/>
                <p:cNvSpPr/>
                <p:nvPr/>
              </p:nvSpPr>
              <p:spPr>
                <a:xfrm>
                  <a:off x="5615656" y="4617525"/>
                  <a:ext cx="23612" cy="11125"/>
                </a:xfrm>
                <a:custGeom>
                  <a:avLst/>
                  <a:gdLst/>
                  <a:ahLst/>
                  <a:cxnLst/>
                  <a:rect l="l" t="t" r="r" b="b"/>
                  <a:pathLst>
                    <a:path w="971" h="445" extrusionOk="0">
                      <a:moveTo>
                        <a:pt x="0" y="1"/>
                      </a:moveTo>
                      <a:cubicBezTo>
                        <a:pt x="0" y="1"/>
                        <a:pt x="0" y="29"/>
                        <a:pt x="0" y="29"/>
                      </a:cubicBezTo>
                      <a:lnTo>
                        <a:pt x="0" y="84"/>
                      </a:lnTo>
                      <a:cubicBezTo>
                        <a:pt x="0" y="112"/>
                        <a:pt x="0" y="112"/>
                        <a:pt x="0" y="140"/>
                      </a:cubicBezTo>
                      <a:lnTo>
                        <a:pt x="250" y="445"/>
                      </a:lnTo>
                      <a:lnTo>
                        <a:pt x="278" y="445"/>
                      </a:lnTo>
                      <a:lnTo>
                        <a:pt x="333" y="417"/>
                      </a:lnTo>
                      <a:cubicBezTo>
                        <a:pt x="333" y="417"/>
                        <a:pt x="333" y="389"/>
                        <a:pt x="333" y="389"/>
                      </a:cubicBezTo>
                      <a:cubicBezTo>
                        <a:pt x="333" y="389"/>
                        <a:pt x="333" y="361"/>
                        <a:pt x="333" y="361"/>
                      </a:cubicBezTo>
                      <a:lnTo>
                        <a:pt x="139" y="140"/>
                      </a:lnTo>
                      <a:lnTo>
                        <a:pt x="943" y="140"/>
                      </a:lnTo>
                      <a:cubicBezTo>
                        <a:pt x="971" y="140"/>
                        <a:pt x="971" y="140"/>
                        <a:pt x="971" y="112"/>
                      </a:cubicBezTo>
                      <a:lnTo>
                        <a:pt x="971" y="29"/>
                      </a:lnTo>
                      <a:cubicBezTo>
                        <a:pt x="971" y="29"/>
                        <a:pt x="971" y="1"/>
                        <a:pt x="9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6"/>
                <p:cNvSpPr/>
                <p:nvPr/>
              </p:nvSpPr>
              <p:spPr>
                <a:xfrm>
                  <a:off x="6128984" y="4632100"/>
                  <a:ext cx="25675" cy="18050"/>
                </a:xfrm>
                <a:custGeom>
                  <a:avLst/>
                  <a:gdLst/>
                  <a:ahLst/>
                  <a:cxnLst/>
                  <a:rect l="l" t="t" r="r" b="b"/>
                  <a:pathLst>
                    <a:path w="1027" h="722" extrusionOk="0">
                      <a:moveTo>
                        <a:pt x="638" y="139"/>
                      </a:moveTo>
                      <a:cubicBezTo>
                        <a:pt x="722" y="139"/>
                        <a:pt x="805" y="167"/>
                        <a:pt x="833" y="194"/>
                      </a:cubicBezTo>
                      <a:cubicBezTo>
                        <a:pt x="888" y="222"/>
                        <a:pt x="916" y="277"/>
                        <a:pt x="916" y="361"/>
                      </a:cubicBezTo>
                      <a:cubicBezTo>
                        <a:pt x="916" y="416"/>
                        <a:pt x="888" y="472"/>
                        <a:pt x="833" y="527"/>
                      </a:cubicBezTo>
                      <a:cubicBezTo>
                        <a:pt x="805" y="555"/>
                        <a:pt x="722" y="582"/>
                        <a:pt x="638" y="582"/>
                      </a:cubicBezTo>
                      <a:lnTo>
                        <a:pt x="417" y="582"/>
                      </a:lnTo>
                      <a:cubicBezTo>
                        <a:pt x="306" y="582"/>
                        <a:pt x="250" y="555"/>
                        <a:pt x="195" y="527"/>
                      </a:cubicBezTo>
                      <a:cubicBezTo>
                        <a:pt x="139" y="472"/>
                        <a:pt x="139" y="416"/>
                        <a:pt x="139" y="361"/>
                      </a:cubicBezTo>
                      <a:cubicBezTo>
                        <a:pt x="139" y="277"/>
                        <a:pt x="139" y="222"/>
                        <a:pt x="195" y="194"/>
                      </a:cubicBezTo>
                      <a:cubicBezTo>
                        <a:pt x="250" y="167"/>
                        <a:pt x="306" y="139"/>
                        <a:pt x="417" y="139"/>
                      </a:cubicBezTo>
                      <a:close/>
                      <a:moveTo>
                        <a:pt x="389" y="0"/>
                      </a:moveTo>
                      <a:cubicBezTo>
                        <a:pt x="278" y="0"/>
                        <a:pt x="195" y="28"/>
                        <a:pt x="112" y="83"/>
                      </a:cubicBezTo>
                      <a:cubicBezTo>
                        <a:pt x="56" y="139"/>
                        <a:pt x="1" y="222"/>
                        <a:pt x="1" y="361"/>
                      </a:cubicBezTo>
                      <a:cubicBezTo>
                        <a:pt x="1" y="472"/>
                        <a:pt x="56" y="555"/>
                        <a:pt x="112" y="610"/>
                      </a:cubicBezTo>
                      <a:cubicBezTo>
                        <a:pt x="195" y="666"/>
                        <a:pt x="278" y="721"/>
                        <a:pt x="389" y="721"/>
                      </a:cubicBezTo>
                      <a:lnTo>
                        <a:pt x="638" y="721"/>
                      </a:lnTo>
                      <a:cubicBezTo>
                        <a:pt x="749" y="693"/>
                        <a:pt x="860" y="666"/>
                        <a:pt x="916" y="610"/>
                      </a:cubicBezTo>
                      <a:cubicBezTo>
                        <a:pt x="999" y="555"/>
                        <a:pt x="1027" y="472"/>
                        <a:pt x="1027" y="361"/>
                      </a:cubicBezTo>
                      <a:cubicBezTo>
                        <a:pt x="1027" y="222"/>
                        <a:pt x="999" y="139"/>
                        <a:pt x="916" y="83"/>
                      </a:cubicBezTo>
                      <a:cubicBezTo>
                        <a:pt x="860" y="28"/>
                        <a:pt x="749" y="0"/>
                        <a:pt x="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6"/>
                <p:cNvSpPr/>
                <p:nvPr/>
              </p:nvSpPr>
              <p:spPr>
                <a:xfrm>
                  <a:off x="6128575" y="4611300"/>
                  <a:ext cx="25675" cy="17350"/>
                </a:xfrm>
                <a:custGeom>
                  <a:avLst/>
                  <a:gdLst/>
                  <a:ahLst/>
                  <a:cxnLst/>
                  <a:rect l="l" t="t" r="r" b="b"/>
                  <a:pathLst>
                    <a:path w="1027" h="694" extrusionOk="0">
                      <a:moveTo>
                        <a:pt x="943" y="1"/>
                      </a:moveTo>
                      <a:cubicBezTo>
                        <a:pt x="916" y="1"/>
                        <a:pt x="916" y="28"/>
                        <a:pt x="916" y="28"/>
                      </a:cubicBezTo>
                      <a:cubicBezTo>
                        <a:pt x="888" y="28"/>
                        <a:pt x="888" y="28"/>
                        <a:pt x="888" y="56"/>
                      </a:cubicBezTo>
                      <a:lnTo>
                        <a:pt x="888" y="500"/>
                      </a:lnTo>
                      <a:lnTo>
                        <a:pt x="611" y="222"/>
                      </a:lnTo>
                      <a:cubicBezTo>
                        <a:pt x="555" y="139"/>
                        <a:pt x="500" y="112"/>
                        <a:pt x="472" y="84"/>
                      </a:cubicBezTo>
                      <a:cubicBezTo>
                        <a:pt x="417" y="56"/>
                        <a:pt x="361" y="28"/>
                        <a:pt x="306" y="28"/>
                      </a:cubicBezTo>
                      <a:cubicBezTo>
                        <a:pt x="223" y="28"/>
                        <a:pt x="139" y="56"/>
                        <a:pt x="84" y="112"/>
                      </a:cubicBezTo>
                      <a:cubicBezTo>
                        <a:pt x="29" y="167"/>
                        <a:pt x="1" y="250"/>
                        <a:pt x="1" y="361"/>
                      </a:cubicBezTo>
                      <a:cubicBezTo>
                        <a:pt x="1" y="417"/>
                        <a:pt x="29" y="472"/>
                        <a:pt x="56" y="527"/>
                      </a:cubicBezTo>
                      <a:cubicBezTo>
                        <a:pt x="84" y="583"/>
                        <a:pt x="112" y="611"/>
                        <a:pt x="167" y="638"/>
                      </a:cubicBezTo>
                      <a:cubicBezTo>
                        <a:pt x="223" y="666"/>
                        <a:pt x="278" y="666"/>
                        <a:pt x="306" y="694"/>
                      </a:cubicBezTo>
                      <a:cubicBezTo>
                        <a:pt x="333" y="694"/>
                        <a:pt x="333" y="666"/>
                        <a:pt x="333" y="666"/>
                      </a:cubicBezTo>
                      <a:cubicBezTo>
                        <a:pt x="333" y="666"/>
                        <a:pt x="333" y="666"/>
                        <a:pt x="333" y="638"/>
                      </a:cubicBezTo>
                      <a:lnTo>
                        <a:pt x="333" y="583"/>
                      </a:lnTo>
                      <a:cubicBezTo>
                        <a:pt x="333" y="583"/>
                        <a:pt x="333" y="555"/>
                        <a:pt x="333" y="555"/>
                      </a:cubicBezTo>
                      <a:lnTo>
                        <a:pt x="306" y="555"/>
                      </a:lnTo>
                      <a:cubicBezTo>
                        <a:pt x="250" y="527"/>
                        <a:pt x="223" y="527"/>
                        <a:pt x="167" y="472"/>
                      </a:cubicBezTo>
                      <a:cubicBezTo>
                        <a:pt x="139" y="444"/>
                        <a:pt x="139" y="417"/>
                        <a:pt x="139" y="361"/>
                      </a:cubicBezTo>
                      <a:cubicBezTo>
                        <a:pt x="139" y="306"/>
                        <a:pt x="139" y="250"/>
                        <a:pt x="167" y="222"/>
                      </a:cubicBezTo>
                      <a:cubicBezTo>
                        <a:pt x="195" y="195"/>
                        <a:pt x="250" y="167"/>
                        <a:pt x="306" y="167"/>
                      </a:cubicBezTo>
                      <a:cubicBezTo>
                        <a:pt x="361" y="167"/>
                        <a:pt x="389" y="195"/>
                        <a:pt x="417" y="195"/>
                      </a:cubicBezTo>
                      <a:cubicBezTo>
                        <a:pt x="472" y="222"/>
                        <a:pt x="500" y="278"/>
                        <a:pt x="583" y="361"/>
                      </a:cubicBezTo>
                      <a:lnTo>
                        <a:pt x="888" y="666"/>
                      </a:lnTo>
                      <a:cubicBezTo>
                        <a:pt x="888" y="694"/>
                        <a:pt x="916" y="694"/>
                        <a:pt x="943" y="694"/>
                      </a:cubicBezTo>
                      <a:lnTo>
                        <a:pt x="999" y="694"/>
                      </a:lnTo>
                      <a:cubicBezTo>
                        <a:pt x="1027" y="694"/>
                        <a:pt x="1027" y="666"/>
                        <a:pt x="1027" y="666"/>
                      </a:cubicBezTo>
                      <a:lnTo>
                        <a:pt x="1027" y="56"/>
                      </a:lnTo>
                      <a:cubicBezTo>
                        <a:pt x="1027" y="28"/>
                        <a:pt x="1027" y="28"/>
                        <a:pt x="999" y="28"/>
                      </a:cubicBezTo>
                      <a:cubicBezTo>
                        <a:pt x="999" y="28"/>
                        <a:pt x="999" y="1"/>
                        <a:pt x="9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6"/>
                <p:cNvSpPr/>
                <p:nvPr/>
              </p:nvSpPr>
              <p:spPr>
                <a:xfrm>
                  <a:off x="6643694" y="4632100"/>
                  <a:ext cx="24975" cy="18050"/>
                </a:xfrm>
                <a:custGeom>
                  <a:avLst/>
                  <a:gdLst/>
                  <a:ahLst/>
                  <a:cxnLst/>
                  <a:rect l="l" t="t" r="r" b="b"/>
                  <a:pathLst>
                    <a:path w="999" h="722" extrusionOk="0">
                      <a:moveTo>
                        <a:pt x="610" y="139"/>
                      </a:moveTo>
                      <a:cubicBezTo>
                        <a:pt x="693" y="139"/>
                        <a:pt x="776" y="167"/>
                        <a:pt x="804" y="194"/>
                      </a:cubicBezTo>
                      <a:cubicBezTo>
                        <a:pt x="860" y="222"/>
                        <a:pt x="887" y="277"/>
                        <a:pt x="887" y="361"/>
                      </a:cubicBezTo>
                      <a:cubicBezTo>
                        <a:pt x="887" y="416"/>
                        <a:pt x="860" y="472"/>
                        <a:pt x="804" y="527"/>
                      </a:cubicBezTo>
                      <a:cubicBezTo>
                        <a:pt x="776" y="555"/>
                        <a:pt x="693" y="582"/>
                        <a:pt x="610" y="582"/>
                      </a:cubicBezTo>
                      <a:lnTo>
                        <a:pt x="388" y="582"/>
                      </a:lnTo>
                      <a:cubicBezTo>
                        <a:pt x="305" y="582"/>
                        <a:pt x="222" y="555"/>
                        <a:pt x="166" y="527"/>
                      </a:cubicBezTo>
                      <a:cubicBezTo>
                        <a:pt x="139" y="472"/>
                        <a:pt x="111" y="416"/>
                        <a:pt x="111" y="361"/>
                      </a:cubicBezTo>
                      <a:cubicBezTo>
                        <a:pt x="111" y="277"/>
                        <a:pt x="139" y="222"/>
                        <a:pt x="166" y="194"/>
                      </a:cubicBezTo>
                      <a:cubicBezTo>
                        <a:pt x="222" y="167"/>
                        <a:pt x="305" y="139"/>
                        <a:pt x="388" y="139"/>
                      </a:cubicBezTo>
                      <a:close/>
                      <a:moveTo>
                        <a:pt x="361" y="0"/>
                      </a:moveTo>
                      <a:cubicBezTo>
                        <a:pt x="250" y="0"/>
                        <a:pt x="166" y="28"/>
                        <a:pt x="83" y="83"/>
                      </a:cubicBezTo>
                      <a:cubicBezTo>
                        <a:pt x="28" y="139"/>
                        <a:pt x="0" y="222"/>
                        <a:pt x="0" y="361"/>
                      </a:cubicBezTo>
                      <a:cubicBezTo>
                        <a:pt x="0" y="472"/>
                        <a:pt x="28" y="555"/>
                        <a:pt x="83" y="610"/>
                      </a:cubicBezTo>
                      <a:cubicBezTo>
                        <a:pt x="166" y="666"/>
                        <a:pt x="250" y="721"/>
                        <a:pt x="361" y="721"/>
                      </a:cubicBezTo>
                      <a:lnTo>
                        <a:pt x="610" y="721"/>
                      </a:lnTo>
                      <a:cubicBezTo>
                        <a:pt x="721" y="693"/>
                        <a:pt x="832" y="666"/>
                        <a:pt x="887" y="610"/>
                      </a:cubicBezTo>
                      <a:cubicBezTo>
                        <a:pt x="971" y="555"/>
                        <a:pt x="998" y="472"/>
                        <a:pt x="998" y="361"/>
                      </a:cubicBezTo>
                      <a:cubicBezTo>
                        <a:pt x="998" y="222"/>
                        <a:pt x="971" y="139"/>
                        <a:pt x="887" y="83"/>
                      </a:cubicBezTo>
                      <a:cubicBezTo>
                        <a:pt x="832" y="28"/>
                        <a:pt x="721" y="0"/>
                        <a:pt x="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6"/>
                <p:cNvSpPr/>
                <p:nvPr/>
              </p:nvSpPr>
              <p:spPr>
                <a:xfrm>
                  <a:off x="6643556" y="4611300"/>
                  <a:ext cx="24975" cy="17350"/>
                </a:xfrm>
                <a:custGeom>
                  <a:avLst/>
                  <a:gdLst/>
                  <a:ahLst/>
                  <a:cxnLst/>
                  <a:rect l="l" t="t" r="r" b="b"/>
                  <a:pathLst>
                    <a:path w="999" h="694" extrusionOk="0">
                      <a:moveTo>
                        <a:pt x="693" y="1"/>
                      </a:moveTo>
                      <a:cubicBezTo>
                        <a:pt x="610" y="1"/>
                        <a:pt x="555" y="28"/>
                        <a:pt x="499" y="84"/>
                      </a:cubicBezTo>
                      <a:cubicBezTo>
                        <a:pt x="444" y="139"/>
                        <a:pt x="416" y="195"/>
                        <a:pt x="416" y="306"/>
                      </a:cubicBezTo>
                      <a:lnTo>
                        <a:pt x="416" y="333"/>
                      </a:lnTo>
                      <a:lnTo>
                        <a:pt x="111" y="56"/>
                      </a:lnTo>
                      <a:cubicBezTo>
                        <a:pt x="111" y="28"/>
                        <a:pt x="83" y="28"/>
                        <a:pt x="83" y="28"/>
                      </a:cubicBezTo>
                      <a:lnTo>
                        <a:pt x="28" y="28"/>
                      </a:lnTo>
                      <a:cubicBezTo>
                        <a:pt x="28" y="28"/>
                        <a:pt x="28" y="28"/>
                        <a:pt x="0" y="56"/>
                      </a:cubicBezTo>
                      <a:lnTo>
                        <a:pt x="0" y="638"/>
                      </a:lnTo>
                      <a:cubicBezTo>
                        <a:pt x="28" y="666"/>
                        <a:pt x="28" y="666"/>
                        <a:pt x="28" y="666"/>
                      </a:cubicBezTo>
                      <a:lnTo>
                        <a:pt x="83" y="666"/>
                      </a:lnTo>
                      <a:cubicBezTo>
                        <a:pt x="83" y="666"/>
                        <a:pt x="111" y="666"/>
                        <a:pt x="111" y="638"/>
                      </a:cubicBezTo>
                      <a:lnTo>
                        <a:pt x="111" y="195"/>
                      </a:lnTo>
                      <a:lnTo>
                        <a:pt x="416" y="472"/>
                      </a:lnTo>
                      <a:cubicBezTo>
                        <a:pt x="444" y="500"/>
                        <a:pt x="444" y="500"/>
                        <a:pt x="471" y="500"/>
                      </a:cubicBezTo>
                      <a:lnTo>
                        <a:pt x="527" y="500"/>
                      </a:lnTo>
                      <a:cubicBezTo>
                        <a:pt x="527" y="472"/>
                        <a:pt x="527" y="472"/>
                        <a:pt x="527" y="472"/>
                      </a:cubicBezTo>
                      <a:lnTo>
                        <a:pt x="527" y="333"/>
                      </a:lnTo>
                      <a:cubicBezTo>
                        <a:pt x="527" y="195"/>
                        <a:pt x="582" y="112"/>
                        <a:pt x="693" y="112"/>
                      </a:cubicBezTo>
                      <a:cubicBezTo>
                        <a:pt x="749" y="112"/>
                        <a:pt x="804" y="139"/>
                        <a:pt x="832" y="195"/>
                      </a:cubicBezTo>
                      <a:cubicBezTo>
                        <a:pt x="860" y="222"/>
                        <a:pt x="887" y="278"/>
                        <a:pt x="887" y="333"/>
                      </a:cubicBezTo>
                      <a:cubicBezTo>
                        <a:pt x="887" y="389"/>
                        <a:pt x="887" y="444"/>
                        <a:pt x="860" y="500"/>
                      </a:cubicBezTo>
                      <a:cubicBezTo>
                        <a:pt x="832" y="527"/>
                        <a:pt x="804" y="555"/>
                        <a:pt x="749" y="583"/>
                      </a:cubicBezTo>
                      <a:lnTo>
                        <a:pt x="721" y="583"/>
                      </a:lnTo>
                      <a:cubicBezTo>
                        <a:pt x="721" y="583"/>
                        <a:pt x="721" y="611"/>
                        <a:pt x="721" y="611"/>
                      </a:cubicBezTo>
                      <a:lnTo>
                        <a:pt x="721" y="666"/>
                      </a:lnTo>
                      <a:cubicBezTo>
                        <a:pt x="721" y="694"/>
                        <a:pt x="721" y="694"/>
                        <a:pt x="749" y="694"/>
                      </a:cubicBezTo>
                      <a:cubicBezTo>
                        <a:pt x="804" y="694"/>
                        <a:pt x="832" y="694"/>
                        <a:pt x="887" y="666"/>
                      </a:cubicBezTo>
                      <a:cubicBezTo>
                        <a:pt x="915" y="638"/>
                        <a:pt x="943" y="583"/>
                        <a:pt x="971" y="527"/>
                      </a:cubicBezTo>
                      <a:cubicBezTo>
                        <a:pt x="998" y="472"/>
                        <a:pt x="998" y="417"/>
                        <a:pt x="998" y="333"/>
                      </a:cubicBezTo>
                      <a:cubicBezTo>
                        <a:pt x="998" y="278"/>
                        <a:pt x="998" y="222"/>
                        <a:pt x="971" y="167"/>
                      </a:cubicBezTo>
                      <a:cubicBezTo>
                        <a:pt x="943" y="112"/>
                        <a:pt x="915" y="56"/>
                        <a:pt x="860" y="28"/>
                      </a:cubicBezTo>
                      <a:cubicBezTo>
                        <a:pt x="832" y="1"/>
                        <a:pt x="776" y="1"/>
                        <a:pt x="6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6"/>
                <p:cNvSpPr/>
                <p:nvPr/>
              </p:nvSpPr>
              <p:spPr>
                <a:xfrm>
                  <a:off x="7157705" y="4632100"/>
                  <a:ext cx="24975" cy="18050"/>
                </a:xfrm>
                <a:custGeom>
                  <a:avLst/>
                  <a:gdLst/>
                  <a:ahLst/>
                  <a:cxnLst/>
                  <a:rect l="l" t="t" r="r" b="b"/>
                  <a:pathLst>
                    <a:path w="999" h="722" extrusionOk="0">
                      <a:moveTo>
                        <a:pt x="611" y="139"/>
                      </a:moveTo>
                      <a:cubicBezTo>
                        <a:pt x="694" y="139"/>
                        <a:pt x="777" y="167"/>
                        <a:pt x="833" y="194"/>
                      </a:cubicBezTo>
                      <a:cubicBezTo>
                        <a:pt x="860" y="222"/>
                        <a:pt x="888" y="277"/>
                        <a:pt x="888" y="361"/>
                      </a:cubicBezTo>
                      <a:cubicBezTo>
                        <a:pt x="888" y="416"/>
                        <a:pt x="860" y="472"/>
                        <a:pt x="833" y="527"/>
                      </a:cubicBezTo>
                      <a:cubicBezTo>
                        <a:pt x="777" y="555"/>
                        <a:pt x="694" y="582"/>
                        <a:pt x="611" y="582"/>
                      </a:cubicBezTo>
                      <a:lnTo>
                        <a:pt x="389" y="582"/>
                      </a:lnTo>
                      <a:cubicBezTo>
                        <a:pt x="306" y="582"/>
                        <a:pt x="223" y="555"/>
                        <a:pt x="167" y="527"/>
                      </a:cubicBezTo>
                      <a:cubicBezTo>
                        <a:pt x="139" y="472"/>
                        <a:pt x="112" y="416"/>
                        <a:pt x="112" y="361"/>
                      </a:cubicBezTo>
                      <a:cubicBezTo>
                        <a:pt x="112" y="277"/>
                        <a:pt x="139" y="222"/>
                        <a:pt x="167" y="194"/>
                      </a:cubicBezTo>
                      <a:cubicBezTo>
                        <a:pt x="223" y="167"/>
                        <a:pt x="306" y="139"/>
                        <a:pt x="389" y="139"/>
                      </a:cubicBezTo>
                      <a:close/>
                      <a:moveTo>
                        <a:pt x="389" y="0"/>
                      </a:moveTo>
                      <a:cubicBezTo>
                        <a:pt x="250" y="0"/>
                        <a:pt x="167" y="28"/>
                        <a:pt x="112" y="83"/>
                      </a:cubicBezTo>
                      <a:cubicBezTo>
                        <a:pt x="28" y="139"/>
                        <a:pt x="1" y="222"/>
                        <a:pt x="1" y="361"/>
                      </a:cubicBezTo>
                      <a:cubicBezTo>
                        <a:pt x="1" y="472"/>
                        <a:pt x="28" y="555"/>
                        <a:pt x="112" y="610"/>
                      </a:cubicBezTo>
                      <a:cubicBezTo>
                        <a:pt x="167" y="666"/>
                        <a:pt x="250" y="721"/>
                        <a:pt x="389" y="721"/>
                      </a:cubicBezTo>
                      <a:lnTo>
                        <a:pt x="611" y="721"/>
                      </a:lnTo>
                      <a:cubicBezTo>
                        <a:pt x="749" y="693"/>
                        <a:pt x="833" y="666"/>
                        <a:pt x="916" y="610"/>
                      </a:cubicBezTo>
                      <a:cubicBezTo>
                        <a:pt x="971" y="555"/>
                        <a:pt x="999" y="472"/>
                        <a:pt x="999" y="361"/>
                      </a:cubicBezTo>
                      <a:cubicBezTo>
                        <a:pt x="999" y="222"/>
                        <a:pt x="971" y="139"/>
                        <a:pt x="916" y="83"/>
                      </a:cubicBezTo>
                      <a:cubicBezTo>
                        <a:pt x="833" y="28"/>
                        <a:pt x="749" y="0"/>
                        <a:pt x="6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6"/>
                <p:cNvSpPr/>
                <p:nvPr/>
              </p:nvSpPr>
              <p:spPr>
                <a:xfrm>
                  <a:off x="7157837" y="4609225"/>
                  <a:ext cx="24975" cy="19425"/>
                </a:xfrm>
                <a:custGeom>
                  <a:avLst/>
                  <a:gdLst/>
                  <a:ahLst/>
                  <a:cxnLst/>
                  <a:rect l="l" t="t" r="r" b="b"/>
                  <a:pathLst>
                    <a:path w="999" h="777" extrusionOk="0">
                      <a:moveTo>
                        <a:pt x="638" y="277"/>
                      </a:moveTo>
                      <a:lnTo>
                        <a:pt x="638" y="638"/>
                      </a:lnTo>
                      <a:lnTo>
                        <a:pt x="139" y="277"/>
                      </a:lnTo>
                      <a:close/>
                      <a:moveTo>
                        <a:pt x="638" y="0"/>
                      </a:moveTo>
                      <a:cubicBezTo>
                        <a:pt x="638" y="0"/>
                        <a:pt x="638" y="28"/>
                        <a:pt x="638" y="28"/>
                      </a:cubicBezTo>
                      <a:lnTo>
                        <a:pt x="638" y="167"/>
                      </a:lnTo>
                      <a:lnTo>
                        <a:pt x="1" y="167"/>
                      </a:lnTo>
                      <a:cubicBezTo>
                        <a:pt x="1" y="167"/>
                        <a:pt x="1" y="167"/>
                        <a:pt x="1" y="194"/>
                      </a:cubicBezTo>
                      <a:lnTo>
                        <a:pt x="1" y="277"/>
                      </a:lnTo>
                      <a:cubicBezTo>
                        <a:pt x="1" y="305"/>
                        <a:pt x="1" y="305"/>
                        <a:pt x="1" y="305"/>
                      </a:cubicBezTo>
                      <a:cubicBezTo>
                        <a:pt x="28" y="333"/>
                        <a:pt x="28" y="333"/>
                        <a:pt x="28" y="333"/>
                      </a:cubicBezTo>
                      <a:lnTo>
                        <a:pt x="638" y="749"/>
                      </a:lnTo>
                      <a:cubicBezTo>
                        <a:pt x="638" y="777"/>
                        <a:pt x="666" y="777"/>
                        <a:pt x="666" y="777"/>
                      </a:cubicBezTo>
                      <a:lnTo>
                        <a:pt x="749" y="777"/>
                      </a:lnTo>
                      <a:cubicBezTo>
                        <a:pt x="749" y="749"/>
                        <a:pt x="749" y="749"/>
                        <a:pt x="749" y="749"/>
                      </a:cubicBezTo>
                      <a:lnTo>
                        <a:pt x="749" y="277"/>
                      </a:lnTo>
                      <a:lnTo>
                        <a:pt x="999" y="277"/>
                      </a:lnTo>
                      <a:cubicBezTo>
                        <a:pt x="999" y="277"/>
                        <a:pt x="999" y="250"/>
                        <a:pt x="999" y="250"/>
                      </a:cubicBezTo>
                      <a:lnTo>
                        <a:pt x="999" y="194"/>
                      </a:lnTo>
                      <a:cubicBezTo>
                        <a:pt x="999" y="167"/>
                        <a:pt x="999" y="167"/>
                        <a:pt x="999" y="167"/>
                      </a:cubicBezTo>
                      <a:lnTo>
                        <a:pt x="749" y="167"/>
                      </a:lnTo>
                      <a:lnTo>
                        <a:pt x="749" y="28"/>
                      </a:lnTo>
                      <a:cubicBezTo>
                        <a:pt x="749" y="28"/>
                        <a:pt x="749" y="0"/>
                        <a:pt x="7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6"/>
                <p:cNvSpPr/>
                <p:nvPr/>
              </p:nvSpPr>
              <p:spPr>
                <a:xfrm>
                  <a:off x="7671715" y="4632100"/>
                  <a:ext cx="25675" cy="18050"/>
                </a:xfrm>
                <a:custGeom>
                  <a:avLst/>
                  <a:gdLst/>
                  <a:ahLst/>
                  <a:cxnLst/>
                  <a:rect l="l" t="t" r="r" b="b"/>
                  <a:pathLst>
                    <a:path w="1027" h="722" extrusionOk="0">
                      <a:moveTo>
                        <a:pt x="611" y="139"/>
                      </a:moveTo>
                      <a:cubicBezTo>
                        <a:pt x="722" y="139"/>
                        <a:pt x="777" y="167"/>
                        <a:pt x="833" y="194"/>
                      </a:cubicBezTo>
                      <a:cubicBezTo>
                        <a:pt x="888" y="222"/>
                        <a:pt x="888" y="277"/>
                        <a:pt x="888" y="361"/>
                      </a:cubicBezTo>
                      <a:cubicBezTo>
                        <a:pt x="888" y="416"/>
                        <a:pt x="888" y="472"/>
                        <a:pt x="833" y="527"/>
                      </a:cubicBezTo>
                      <a:cubicBezTo>
                        <a:pt x="777" y="555"/>
                        <a:pt x="722" y="582"/>
                        <a:pt x="611" y="582"/>
                      </a:cubicBezTo>
                      <a:lnTo>
                        <a:pt x="389" y="582"/>
                      </a:lnTo>
                      <a:cubicBezTo>
                        <a:pt x="306" y="582"/>
                        <a:pt x="223" y="555"/>
                        <a:pt x="195" y="527"/>
                      </a:cubicBezTo>
                      <a:cubicBezTo>
                        <a:pt x="140" y="472"/>
                        <a:pt x="112" y="416"/>
                        <a:pt x="112" y="361"/>
                      </a:cubicBezTo>
                      <a:cubicBezTo>
                        <a:pt x="112" y="277"/>
                        <a:pt x="140" y="222"/>
                        <a:pt x="195" y="194"/>
                      </a:cubicBezTo>
                      <a:cubicBezTo>
                        <a:pt x="223" y="167"/>
                        <a:pt x="306" y="139"/>
                        <a:pt x="389" y="139"/>
                      </a:cubicBezTo>
                      <a:close/>
                      <a:moveTo>
                        <a:pt x="389" y="0"/>
                      </a:moveTo>
                      <a:cubicBezTo>
                        <a:pt x="278" y="0"/>
                        <a:pt x="167" y="28"/>
                        <a:pt x="112" y="83"/>
                      </a:cubicBezTo>
                      <a:cubicBezTo>
                        <a:pt x="29" y="139"/>
                        <a:pt x="1" y="222"/>
                        <a:pt x="1" y="361"/>
                      </a:cubicBezTo>
                      <a:cubicBezTo>
                        <a:pt x="1" y="472"/>
                        <a:pt x="29" y="555"/>
                        <a:pt x="112" y="610"/>
                      </a:cubicBezTo>
                      <a:cubicBezTo>
                        <a:pt x="167" y="666"/>
                        <a:pt x="278" y="721"/>
                        <a:pt x="389" y="721"/>
                      </a:cubicBezTo>
                      <a:lnTo>
                        <a:pt x="639" y="721"/>
                      </a:lnTo>
                      <a:cubicBezTo>
                        <a:pt x="750" y="693"/>
                        <a:pt x="833" y="666"/>
                        <a:pt x="916" y="610"/>
                      </a:cubicBezTo>
                      <a:cubicBezTo>
                        <a:pt x="971" y="555"/>
                        <a:pt x="1027" y="472"/>
                        <a:pt x="1027" y="361"/>
                      </a:cubicBezTo>
                      <a:cubicBezTo>
                        <a:pt x="1027" y="222"/>
                        <a:pt x="971" y="139"/>
                        <a:pt x="916" y="83"/>
                      </a:cubicBezTo>
                      <a:cubicBezTo>
                        <a:pt x="833" y="28"/>
                        <a:pt x="750" y="0"/>
                        <a:pt x="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6"/>
                <p:cNvSpPr/>
                <p:nvPr/>
              </p:nvSpPr>
              <p:spPr>
                <a:xfrm>
                  <a:off x="7672119" y="4611300"/>
                  <a:ext cx="25675" cy="17350"/>
                </a:xfrm>
                <a:custGeom>
                  <a:avLst/>
                  <a:gdLst/>
                  <a:ahLst/>
                  <a:cxnLst/>
                  <a:rect l="l" t="t" r="r" b="b"/>
                  <a:pathLst>
                    <a:path w="1027" h="694" extrusionOk="0">
                      <a:moveTo>
                        <a:pt x="694" y="1"/>
                      </a:moveTo>
                      <a:cubicBezTo>
                        <a:pt x="611" y="1"/>
                        <a:pt x="555" y="1"/>
                        <a:pt x="500" y="28"/>
                      </a:cubicBezTo>
                      <a:cubicBezTo>
                        <a:pt x="472" y="84"/>
                        <a:pt x="417" y="112"/>
                        <a:pt x="417" y="167"/>
                      </a:cubicBezTo>
                      <a:cubicBezTo>
                        <a:pt x="389" y="222"/>
                        <a:pt x="361" y="278"/>
                        <a:pt x="361" y="333"/>
                      </a:cubicBezTo>
                      <a:cubicBezTo>
                        <a:pt x="361" y="417"/>
                        <a:pt x="389" y="472"/>
                        <a:pt x="417" y="527"/>
                      </a:cubicBezTo>
                      <a:lnTo>
                        <a:pt x="140" y="500"/>
                      </a:lnTo>
                      <a:lnTo>
                        <a:pt x="140" y="84"/>
                      </a:lnTo>
                      <a:cubicBezTo>
                        <a:pt x="140" y="84"/>
                        <a:pt x="140" y="84"/>
                        <a:pt x="112" y="56"/>
                      </a:cubicBezTo>
                      <a:lnTo>
                        <a:pt x="29" y="56"/>
                      </a:lnTo>
                      <a:cubicBezTo>
                        <a:pt x="29" y="56"/>
                        <a:pt x="1" y="84"/>
                        <a:pt x="1" y="84"/>
                      </a:cubicBezTo>
                      <a:lnTo>
                        <a:pt x="1" y="583"/>
                      </a:lnTo>
                      <a:cubicBezTo>
                        <a:pt x="1" y="611"/>
                        <a:pt x="29" y="611"/>
                        <a:pt x="56" y="611"/>
                      </a:cubicBezTo>
                      <a:lnTo>
                        <a:pt x="528" y="666"/>
                      </a:lnTo>
                      <a:cubicBezTo>
                        <a:pt x="528" y="666"/>
                        <a:pt x="528" y="666"/>
                        <a:pt x="528" y="638"/>
                      </a:cubicBezTo>
                      <a:cubicBezTo>
                        <a:pt x="555" y="638"/>
                        <a:pt x="555" y="638"/>
                        <a:pt x="555" y="611"/>
                      </a:cubicBezTo>
                      <a:lnTo>
                        <a:pt x="555" y="555"/>
                      </a:lnTo>
                      <a:cubicBezTo>
                        <a:pt x="555" y="555"/>
                        <a:pt x="555" y="527"/>
                        <a:pt x="555" y="527"/>
                      </a:cubicBezTo>
                      <a:cubicBezTo>
                        <a:pt x="528" y="527"/>
                        <a:pt x="528" y="500"/>
                        <a:pt x="528" y="500"/>
                      </a:cubicBezTo>
                      <a:cubicBezTo>
                        <a:pt x="500" y="472"/>
                        <a:pt x="500" y="444"/>
                        <a:pt x="500" y="444"/>
                      </a:cubicBezTo>
                      <a:cubicBezTo>
                        <a:pt x="472" y="417"/>
                        <a:pt x="472" y="389"/>
                        <a:pt x="472" y="361"/>
                      </a:cubicBezTo>
                      <a:cubicBezTo>
                        <a:pt x="472" y="278"/>
                        <a:pt x="500" y="250"/>
                        <a:pt x="528" y="195"/>
                      </a:cubicBezTo>
                      <a:cubicBezTo>
                        <a:pt x="555" y="139"/>
                        <a:pt x="611" y="139"/>
                        <a:pt x="666" y="139"/>
                      </a:cubicBezTo>
                      <a:cubicBezTo>
                        <a:pt x="750" y="139"/>
                        <a:pt x="805" y="139"/>
                        <a:pt x="833" y="195"/>
                      </a:cubicBezTo>
                      <a:cubicBezTo>
                        <a:pt x="888" y="250"/>
                        <a:pt x="888" y="278"/>
                        <a:pt x="888" y="361"/>
                      </a:cubicBezTo>
                      <a:cubicBezTo>
                        <a:pt x="888" y="417"/>
                        <a:pt x="888" y="444"/>
                        <a:pt x="860" y="500"/>
                      </a:cubicBezTo>
                      <a:cubicBezTo>
                        <a:pt x="833" y="527"/>
                        <a:pt x="805" y="555"/>
                        <a:pt x="750" y="555"/>
                      </a:cubicBezTo>
                      <a:cubicBezTo>
                        <a:pt x="722" y="583"/>
                        <a:pt x="722" y="583"/>
                        <a:pt x="722" y="611"/>
                      </a:cubicBezTo>
                      <a:lnTo>
                        <a:pt x="722" y="666"/>
                      </a:lnTo>
                      <a:cubicBezTo>
                        <a:pt x="722" y="666"/>
                        <a:pt x="722" y="694"/>
                        <a:pt x="722" y="694"/>
                      </a:cubicBezTo>
                      <a:lnTo>
                        <a:pt x="750" y="694"/>
                      </a:lnTo>
                      <a:cubicBezTo>
                        <a:pt x="805" y="694"/>
                        <a:pt x="833" y="694"/>
                        <a:pt x="888" y="666"/>
                      </a:cubicBezTo>
                      <a:cubicBezTo>
                        <a:pt x="916" y="638"/>
                        <a:pt x="944" y="583"/>
                        <a:pt x="971" y="527"/>
                      </a:cubicBezTo>
                      <a:cubicBezTo>
                        <a:pt x="999" y="500"/>
                        <a:pt x="1027" y="417"/>
                        <a:pt x="1027" y="361"/>
                      </a:cubicBezTo>
                      <a:cubicBezTo>
                        <a:pt x="1027" y="278"/>
                        <a:pt x="999" y="222"/>
                        <a:pt x="971" y="167"/>
                      </a:cubicBezTo>
                      <a:cubicBezTo>
                        <a:pt x="944" y="112"/>
                        <a:pt x="916" y="84"/>
                        <a:pt x="860" y="28"/>
                      </a:cubicBezTo>
                      <a:cubicBezTo>
                        <a:pt x="805" y="1"/>
                        <a:pt x="750" y="1"/>
                        <a:pt x="6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6"/>
                <p:cNvSpPr/>
                <p:nvPr/>
              </p:nvSpPr>
              <p:spPr>
                <a:xfrm>
                  <a:off x="8186425" y="4632100"/>
                  <a:ext cx="25675" cy="18050"/>
                </a:xfrm>
                <a:custGeom>
                  <a:avLst/>
                  <a:gdLst/>
                  <a:ahLst/>
                  <a:cxnLst/>
                  <a:rect l="l" t="t" r="r" b="b"/>
                  <a:pathLst>
                    <a:path w="1027" h="722" extrusionOk="0">
                      <a:moveTo>
                        <a:pt x="638" y="139"/>
                      </a:moveTo>
                      <a:cubicBezTo>
                        <a:pt x="721" y="139"/>
                        <a:pt x="777" y="167"/>
                        <a:pt x="832" y="194"/>
                      </a:cubicBezTo>
                      <a:cubicBezTo>
                        <a:pt x="887" y="222"/>
                        <a:pt x="915" y="277"/>
                        <a:pt x="915" y="361"/>
                      </a:cubicBezTo>
                      <a:cubicBezTo>
                        <a:pt x="915" y="416"/>
                        <a:pt x="887" y="472"/>
                        <a:pt x="832" y="527"/>
                      </a:cubicBezTo>
                      <a:cubicBezTo>
                        <a:pt x="777" y="555"/>
                        <a:pt x="721" y="582"/>
                        <a:pt x="638" y="582"/>
                      </a:cubicBezTo>
                      <a:lnTo>
                        <a:pt x="388" y="582"/>
                      </a:lnTo>
                      <a:cubicBezTo>
                        <a:pt x="305" y="582"/>
                        <a:pt x="250" y="555"/>
                        <a:pt x="194" y="527"/>
                      </a:cubicBezTo>
                      <a:cubicBezTo>
                        <a:pt x="139" y="472"/>
                        <a:pt x="111" y="416"/>
                        <a:pt x="111" y="361"/>
                      </a:cubicBezTo>
                      <a:cubicBezTo>
                        <a:pt x="111" y="277"/>
                        <a:pt x="139" y="222"/>
                        <a:pt x="194" y="194"/>
                      </a:cubicBezTo>
                      <a:cubicBezTo>
                        <a:pt x="250" y="167"/>
                        <a:pt x="305" y="139"/>
                        <a:pt x="388" y="139"/>
                      </a:cubicBezTo>
                      <a:close/>
                      <a:moveTo>
                        <a:pt x="388" y="0"/>
                      </a:moveTo>
                      <a:cubicBezTo>
                        <a:pt x="277" y="0"/>
                        <a:pt x="194" y="28"/>
                        <a:pt x="111" y="83"/>
                      </a:cubicBezTo>
                      <a:cubicBezTo>
                        <a:pt x="28" y="139"/>
                        <a:pt x="0" y="222"/>
                        <a:pt x="0" y="361"/>
                      </a:cubicBezTo>
                      <a:cubicBezTo>
                        <a:pt x="0" y="472"/>
                        <a:pt x="28" y="555"/>
                        <a:pt x="111" y="610"/>
                      </a:cubicBezTo>
                      <a:cubicBezTo>
                        <a:pt x="194" y="666"/>
                        <a:pt x="277" y="721"/>
                        <a:pt x="388" y="721"/>
                      </a:cubicBezTo>
                      <a:lnTo>
                        <a:pt x="638" y="721"/>
                      </a:lnTo>
                      <a:cubicBezTo>
                        <a:pt x="749" y="693"/>
                        <a:pt x="832" y="666"/>
                        <a:pt x="915" y="610"/>
                      </a:cubicBezTo>
                      <a:cubicBezTo>
                        <a:pt x="998" y="555"/>
                        <a:pt x="1026" y="472"/>
                        <a:pt x="1026" y="361"/>
                      </a:cubicBezTo>
                      <a:cubicBezTo>
                        <a:pt x="1026" y="222"/>
                        <a:pt x="998" y="139"/>
                        <a:pt x="915" y="83"/>
                      </a:cubicBezTo>
                      <a:cubicBezTo>
                        <a:pt x="832" y="28"/>
                        <a:pt x="749" y="0"/>
                        <a:pt x="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6"/>
                <p:cNvSpPr/>
                <p:nvPr/>
              </p:nvSpPr>
              <p:spPr>
                <a:xfrm>
                  <a:off x="8187100" y="4610600"/>
                  <a:ext cx="25000" cy="18050"/>
                </a:xfrm>
                <a:custGeom>
                  <a:avLst/>
                  <a:gdLst/>
                  <a:ahLst/>
                  <a:cxnLst/>
                  <a:rect l="l" t="t" r="r" b="b"/>
                  <a:pathLst>
                    <a:path w="1000" h="722" extrusionOk="0">
                      <a:moveTo>
                        <a:pt x="666" y="140"/>
                      </a:moveTo>
                      <a:cubicBezTo>
                        <a:pt x="694" y="140"/>
                        <a:pt x="750" y="140"/>
                        <a:pt x="777" y="167"/>
                      </a:cubicBezTo>
                      <a:cubicBezTo>
                        <a:pt x="805" y="195"/>
                        <a:pt x="833" y="223"/>
                        <a:pt x="860" y="250"/>
                      </a:cubicBezTo>
                      <a:cubicBezTo>
                        <a:pt x="860" y="278"/>
                        <a:pt x="888" y="306"/>
                        <a:pt x="888" y="361"/>
                      </a:cubicBezTo>
                      <a:cubicBezTo>
                        <a:pt x="888" y="389"/>
                        <a:pt x="860" y="445"/>
                        <a:pt x="860" y="472"/>
                      </a:cubicBezTo>
                      <a:cubicBezTo>
                        <a:pt x="833" y="500"/>
                        <a:pt x="805" y="528"/>
                        <a:pt x="777" y="555"/>
                      </a:cubicBezTo>
                      <a:cubicBezTo>
                        <a:pt x="750" y="583"/>
                        <a:pt x="694" y="583"/>
                        <a:pt x="666" y="583"/>
                      </a:cubicBezTo>
                      <a:cubicBezTo>
                        <a:pt x="611" y="583"/>
                        <a:pt x="583" y="583"/>
                        <a:pt x="528" y="555"/>
                      </a:cubicBezTo>
                      <a:cubicBezTo>
                        <a:pt x="500" y="528"/>
                        <a:pt x="472" y="500"/>
                        <a:pt x="472" y="472"/>
                      </a:cubicBezTo>
                      <a:cubicBezTo>
                        <a:pt x="445" y="445"/>
                        <a:pt x="445" y="389"/>
                        <a:pt x="445" y="361"/>
                      </a:cubicBezTo>
                      <a:cubicBezTo>
                        <a:pt x="445" y="334"/>
                        <a:pt x="445" y="278"/>
                        <a:pt x="472" y="250"/>
                      </a:cubicBezTo>
                      <a:cubicBezTo>
                        <a:pt x="472" y="223"/>
                        <a:pt x="500" y="195"/>
                        <a:pt x="528" y="167"/>
                      </a:cubicBezTo>
                      <a:cubicBezTo>
                        <a:pt x="583" y="140"/>
                        <a:pt x="611" y="140"/>
                        <a:pt x="666" y="140"/>
                      </a:cubicBezTo>
                      <a:close/>
                      <a:moveTo>
                        <a:pt x="666" y="1"/>
                      </a:moveTo>
                      <a:cubicBezTo>
                        <a:pt x="583" y="1"/>
                        <a:pt x="528" y="1"/>
                        <a:pt x="500" y="29"/>
                      </a:cubicBezTo>
                      <a:cubicBezTo>
                        <a:pt x="445" y="56"/>
                        <a:pt x="389" y="112"/>
                        <a:pt x="361" y="167"/>
                      </a:cubicBezTo>
                      <a:cubicBezTo>
                        <a:pt x="334" y="223"/>
                        <a:pt x="334" y="278"/>
                        <a:pt x="334" y="334"/>
                      </a:cubicBezTo>
                      <a:cubicBezTo>
                        <a:pt x="334" y="361"/>
                        <a:pt x="334" y="389"/>
                        <a:pt x="334" y="417"/>
                      </a:cubicBezTo>
                      <a:lnTo>
                        <a:pt x="29" y="223"/>
                      </a:lnTo>
                      <a:lnTo>
                        <a:pt x="1" y="223"/>
                      </a:lnTo>
                      <a:cubicBezTo>
                        <a:pt x="1" y="223"/>
                        <a:pt x="1" y="223"/>
                        <a:pt x="1" y="250"/>
                      </a:cubicBezTo>
                      <a:lnTo>
                        <a:pt x="1" y="306"/>
                      </a:lnTo>
                      <a:cubicBezTo>
                        <a:pt x="1" y="306"/>
                        <a:pt x="1" y="334"/>
                        <a:pt x="1" y="334"/>
                      </a:cubicBezTo>
                      <a:cubicBezTo>
                        <a:pt x="1" y="334"/>
                        <a:pt x="1" y="334"/>
                        <a:pt x="1" y="361"/>
                      </a:cubicBezTo>
                      <a:lnTo>
                        <a:pt x="29" y="361"/>
                      </a:lnTo>
                      <a:lnTo>
                        <a:pt x="389" y="639"/>
                      </a:lnTo>
                      <a:cubicBezTo>
                        <a:pt x="500" y="694"/>
                        <a:pt x="583" y="722"/>
                        <a:pt x="666" y="722"/>
                      </a:cubicBezTo>
                      <a:cubicBezTo>
                        <a:pt x="722" y="722"/>
                        <a:pt x="777" y="722"/>
                        <a:pt x="833" y="694"/>
                      </a:cubicBezTo>
                      <a:cubicBezTo>
                        <a:pt x="888" y="666"/>
                        <a:pt x="916" y="611"/>
                        <a:pt x="944" y="555"/>
                      </a:cubicBezTo>
                      <a:cubicBezTo>
                        <a:pt x="971" y="500"/>
                        <a:pt x="999" y="445"/>
                        <a:pt x="999" y="361"/>
                      </a:cubicBezTo>
                      <a:cubicBezTo>
                        <a:pt x="999" y="278"/>
                        <a:pt x="971" y="223"/>
                        <a:pt x="944" y="167"/>
                      </a:cubicBezTo>
                      <a:cubicBezTo>
                        <a:pt x="916" y="112"/>
                        <a:pt x="888" y="56"/>
                        <a:pt x="833" y="29"/>
                      </a:cubicBezTo>
                      <a:cubicBezTo>
                        <a:pt x="777" y="1"/>
                        <a:pt x="722" y="1"/>
                        <a:pt x="6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54" name="Google Shape;354;p16"/>
          <p:cNvSpPr txBox="1">
            <a:spLocks noGrp="1"/>
          </p:cNvSpPr>
          <p:nvPr>
            <p:ph type="title"/>
          </p:nvPr>
        </p:nvSpPr>
        <p:spPr>
          <a:xfrm>
            <a:off x="4864525" y="1859750"/>
            <a:ext cx="3559500" cy="8709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55" name="Google Shape;355;p16"/>
          <p:cNvSpPr txBox="1">
            <a:spLocks noGrp="1"/>
          </p:cNvSpPr>
          <p:nvPr>
            <p:ph type="subTitle" idx="1"/>
          </p:nvPr>
        </p:nvSpPr>
        <p:spPr>
          <a:xfrm>
            <a:off x="4864525" y="2730750"/>
            <a:ext cx="3559500" cy="9420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56" name="Google Shape;356;p16"/>
          <p:cNvSpPr txBox="1">
            <a:spLocks noGrp="1"/>
          </p:cNvSpPr>
          <p:nvPr>
            <p:ph type="title" idx="2" hasCustomPrompt="1"/>
          </p:nvPr>
        </p:nvSpPr>
        <p:spPr>
          <a:xfrm>
            <a:off x="2546000" y="3030300"/>
            <a:ext cx="1348500" cy="111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9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357"/>
        <p:cNvGrpSpPr/>
        <p:nvPr/>
      </p:nvGrpSpPr>
      <p:grpSpPr>
        <a:xfrm>
          <a:off x="0" y="0"/>
          <a:ext cx="0" cy="0"/>
          <a:chOff x="0" y="0"/>
          <a:chExt cx="0" cy="0"/>
        </a:xfrm>
      </p:grpSpPr>
      <p:sp>
        <p:nvSpPr>
          <p:cNvPr id="358" name="Google Shape;358;p17"/>
          <p:cNvSpPr txBox="1">
            <a:spLocks noGrp="1"/>
          </p:cNvSpPr>
          <p:nvPr>
            <p:ph type="title"/>
          </p:nvPr>
        </p:nvSpPr>
        <p:spPr>
          <a:xfrm>
            <a:off x="1456050" y="3414150"/>
            <a:ext cx="6239100" cy="580500"/>
          </a:xfrm>
          <a:prstGeom prst="rect">
            <a:avLst/>
          </a:prstGeom>
        </p:spPr>
        <p:txBody>
          <a:bodyPr spcFirstLastPara="1" wrap="square" lIns="91425" tIns="91425" rIns="91425" bIns="91425" anchor="t" anchorCtr="0">
            <a:noAutofit/>
          </a:bodyPr>
          <a:lstStyle>
            <a:lvl1pPr lvl="0" algn="ctr">
              <a:spcBef>
                <a:spcPts val="0"/>
              </a:spcBef>
              <a:spcAft>
                <a:spcPts val="0"/>
              </a:spcAft>
              <a:buSzPts val="2000"/>
              <a:buNone/>
              <a:defRPr sz="2500"/>
            </a:lvl1pPr>
            <a:lvl2pPr lvl="1">
              <a:spcBef>
                <a:spcPts val="0"/>
              </a:spcBef>
              <a:spcAft>
                <a:spcPts val="0"/>
              </a:spcAft>
              <a:buSzPts val="3500"/>
              <a:buNone/>
              <a:defRPr>
                <a:latin typeface="Source Code Pro Light"/>
                <a:ea typeface="Source Code Pro Light"/>
                <a:cs typeface="Source Code Pro Light"/>
                <a:sym typeface="Source Code Pro Light"/>
              </a:defRPr>
            </a:lvl2pPr>
            <a:lvl3pPr lvl="2">
              <a:spcBef>
                <a:spcPts val="0"/>
              </a:spcBef>
              <a:spcAft>
                <a:spcPts val="0"/>
              </a:spcAft>
              <a:buSzPts val="3500"/>
              <a:buNone/>
              <a:defRPr>
                <a:latin typeface="Source Code Pro Light"/>
                <a:ea typeface="Source Code Pro Light"/>
                <a:cs typeface="Source Code Pro Light"/>
                <a:sym typeface="Source Code Pro Light"/>
              </a:defRPr>
            </a:lvl3pPr>
            <a:lvl4pPr lvl="3">
              <a:spcBef>
                <a:spcPts val="0"/>
              </a:spcBef>
              <a:spcAft>
                <a:spcPts val="0"/>
              </a:spcAft>
              <a:buSzPts val="3500"/>
              <a:buNone/>
              <a:defRPr>
                <a:latin typeface="Source Code Pro Light"/>
                <a:ea typeface="Source Code Pro Light"/>
                <a:cs typeface="Source Code Pro Light"/>
                <a:sym typeface="Source Code Pro Light"/>
              </a:defRPr>
            </a:lvl4pPr>
            <a:lvl5pPr lvl="4">
              <a:spcBef>
                <a:spcPts val="0"/>
              </a:spcBef>
              <a:spcAft>
                <a:spcPts val="0"/>
              </a:spcAft>
              <a:buSzPts val="3500"/>
              <a:buNone/>
              <a:defRPr>
                <a:latin typeface="Source Code Pro Light"/>
                <a:ea typeface="Source Code Pro Light"/>
                <a:cs typeface="Source Code Pro Light"/>
                <a:sym typeface="Source Code Pro Light"/>
              </a:defRPr>
            </a:lvl5pPr>
            <a:lvl6pPr lvl="5">
              <a:spcBef>
                <a:spcPts val="0"/>
              </a:spcBef>
              <a:spcAft>
                <a:spcPts val="0"/>
              </a:spcAft>
              <a:buSzPts val="3500"/>
              <a:buNone/>
              <a:defRPr>
                <a:latin typeface="Source Code Pro Light"/>
                <a:ea typeface="Source Code Pro Light"/>
                <a:cs typeface="Source Code Pro Light"/>
                <a:sym typeface="Source Code Pro Light"/>
              </a:defRPr>
            </a:lvl6pPr>
            <a:lvl7pPr lvl="6">
              <a:spcBef>
                <a:spcPts val="0"/>
              </a:spcBef>
              <a:spcAft>
                <a:spcPts val="0"/>
              </a:spcAft>
              <a:buSzPts val="3500"/>
              <a:buNone/>
              <a:defRPr>
                <a:latin typeface="Source Code Pro Light"/>
                <a:ea typeface="Source Code Pro Light"/>
                <a:cs typeface="Source Code Pro Light"/>
                <a:sym typeface="Source Code Pro Light"/>
              </a:defRPr>
            </a:lvl7pPr>
            <a:lvl8pPr lvl="7">
              <a:spcBef>
                <a:spcPts val="0"/>
              </a:spcBef>
              <a:spcAft>
                <a:spcPts val="0"/>
              </a:spcAft>
              <a:buSzPts val="3500"/>
              <a:buNone/>
              <a:defRPr>
                <a:latin typeface="Source Code Pro Light"/>
                <a:ea typeface="Source Code Pro Light"/>
                <a:cs typeface="Source Code Pro Light"/>
                <a:sym typeface="Source Code Pro Light"/>
              </a:defRPr>
            </a:lvl8pPr>
            <a:lvl9pPr lvl="8">
              <a:spcBef>
                <a:spcPts val="0"/>
              </a:spcBef>
              <a:spcAft>
                <a:spcPts val="0"/>
              </a:spcAft>
              <a:buSzPts val="3500"/>
              <a:buNone/>
              <a:defRPr>
                <a:latin typeface="Source Code Pro Light"/>
                <a:ea typeface="Source Code Pro Light"/>
                <a:cs typeface="Source Code Pro Light"/>
                <a:sym typeface="Source Code Pro Light"/>
              </a:defRPr>
            </a:lvl9pPr>
          </a:lstStyle>
          <a:p>
            <a:endParaRPr/>
          </a:p>
        </p:txBody>
      </p:sp>
      <p:sp>
        <p:nvSpPr>
          <p:cNvPr id="359" name="Google Shape;359;p17"/>
          <p:cNvSpPr txBox="1">
            <a:spLocks noGrp="1"/>
          </p:cNvSpPr>
          <p:nvPr>
            <p:ph type="subTitle" idx="1"/>
          </p:nvPr>
        </p:nvSpPr>
        <p:spPr>
          <a:xfrm>
            <a:off x="964850" y="1148850"/>
            <a:ext cx="7214400" cy="20598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2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grpSp>
        <p:nvGrpSpPr>
          <p:cNvPr id="360" name="Google Shape;360;p17"/>
          <p:cNvGrpSpPr/>
          <p:nvPr/>
        </p:nvGrpSpPr>
        <p:grpSpPr>
          <a:xfrm>
            <a:off x="8669664" y="245588"/>
            <a:ext cx="228825" cy="228825"/>
            <a:chOff x="3023950" y="3689950"/>
            <a:chExt cx="316100" cy="316100"/>
          </a:xfrm>
        </p:grpSpPr>
        <p:sp>
          <p:nvSpPr>
            <p:cNvPr id="361" name="Google Shape;361;p17"/>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7"/>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7"/>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17"/>
          <p:cNvGrpSpPr/>
          <p:nvPr/>
        </p:nvGrpSpPr>
        <p:grpSpPr>
          <a:xfrm>
            <a:off x="8669427" y="4669065"/>
            <a:ext cx="228825" cy="228856"/>
            <a:chOff x="3023950" y="3689950"/>
            <a:chExt cx="316100" cy="316100"/>
          </a:xfrm>
        </p:grpSpPr>
        <p:sp>
          <p:nvSpPr>
            <p:cNvPr id="365" name="Google Shape;365;p17"/>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7"/>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7"/>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17"/>
          <p:cNvGrpSpPr/>
          <p:nvPr/>
        </p:nvGrpSpPr>
        <p:grpSpPr>
          <a:xfrm>
            <a:off x="245739" y="245588"/>
            <a:ext cx="228825" cy="228825"/>
            <a:chOff x="3023950" y="3689950"/>
            <a:chExt cx="316100" cy="316100"/>
          </a:xfrm>
        </p:grpSpPr>
        <p:sp>
          <p:nvSpPr>
            <p:cNvPr id="369" name="Google Shape;369;p17"/>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7"/>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7"/>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 name="Google Shape;372;p17"/>
          <p:cNvGrpSpPr/>
          <p:nvPr/>
        </p:nvGrpSpPr>
        <p:grpSpPr>
          <a:xfrm>
            <a:off x="245752" y="4669065"/>
            <a:ext cx="228825" cy="228856"/>
            <a:chOff x="3023950" y="3689950"/>
            <a:chExt cx="316100" cy="316100"/>
          </a:xfrm>
        </p:grpSpPr>
        <p:sp>
          <p:nvSpPr>
            <p:cNvPr id="373" name="Google Shape;373;p17"/>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7"/>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1">
  <p:cSld name="CUSTOM_1_1">
    <p:spTree>
      <p:nvGrpSpPr>
        <p:cNvPr id="1" name="Shape 376"/>
        <p:cNvGrpSpPr/>
        <p:nvPr/>
      </p:nvGrpSpPr>
      <p:grpSpPr>
        <a:xfrm>
          <a:off x="0" y="0"/>
          <a:ext cx="0" cy="0"/>
          <a:chOff x="0" y="0"/>
          <a:chExt cx="0" cy="0"/>
        </a:xfrm>
      </p:grpSpPr>
      <p:grpSp>
        <p:nvGrpSpPr>
          <p:cNvPr id="377" name="Google Shape;377;p18"/>
          <p:cNvGrpSpPr/>
          <p:nvPr/>
        </p:nvGrpSpPr>
        <p:grpSpPr>
          <a:xfrm>
            <a:off x="245739" y="245588"/>
            <a:ext cx="8652750" cy="4652334"/>
            <a:chOff x="245739" y="245588"/>
            <a:chExt cx="8652750" cy="4652334"/>
          </a:xfrm>
        </p:grpSpPr>
        <p:grpSp>
          <p:nvGrpSpPr>
            <p:cNvPr id="378" name="Google Shape;378;p18"/>
            <p:cNvGrpSpPr/>
            <p:nvPr/>
          </p:nvGrpSpPr>
          <p:grpSpPr>
            <a:xfrm>
              <a:off x="4672726" y="1652797"/>
              <a:ext cx="4108323" cy="3132999"/>
              <a:chOff x="5614975" y="2571738"/>
              <a:chExt cx="2725075" cy="2078413"/>
            </a:xfrm>
          </p:grpSpPr>
          <p:grpSp>
            <p:nvGrpSpPr>
              <p:cNvPr id="379" name="Google Shape;379;p18"/>
              <p:cNvGrpSpPr/>
              <p:nvPr/>
            </p:nvGrpSpPr>
            <p:grpSpPr>
              <a:xfrm>
                <a:off x="8301900" y="2571738"/>
                <a:ext cx="38150" cy="1997125"/>
                <a:chOff x="8301900" y="2571738"/>
                <a:chExt cx="38150" cy="1997125"/>
              </a:xfrm>
            </p:grpSpPr>
            <p:sp>
              <p:nvSpPr>
                <p:cNvPr id="380" name="Google Shape;380;p18"/>
                <p:cNvSpPr/>
                <p:nvPr/>
              </p:nvSpPr>
              <p:spPr>
                <a:xfrm>
                  <a:off x="8305713" y="2571738"/>
                  <a:ext cx="17350" cy="23600"/>
                </a:xfrm>
                <a:custGeom>
                  <a:avLst/>
                  <a:gdLst/>
                  <a:ahLst/>
                  <a:cxnLst/>
                  <a:rect l="l" t="t" r="r" b="b"/>
                  <a:pathLst>
                    <a:path w="694" h="944" extrusionOk="0">
                      <a:moveTo>
                        <a:pt x="333" y="112"/>
                      </a:moveTo>
                      <a:cubicBezTo>
                        <a:pt x="416" y="112"/>
                        <a:pt x="472" y="112"/>
                        <a:pt x="500" y="167"/>
                      </a:cubicBezTo>
                      <a:cubicBezTo>
                        <a:pt x="527" y="223"/>
                        <a:pt x="555" y="278"/>
                        <a:pt x="555" y="361"/>
                      </a:cubicBezTo>
                      <a:cubicBezTo>
                        <a:pt x="555" y="389"/>
                        <a:pt x="555" y="417"/>
                        <a:pt x="555" y="472"/>
                      </a:cubicBezTo>
                      <a:cubicBezTo>
                        <a:pt x="555" y="500"/>
                        <a:pt x="555" y="555"/>
                        <a:pt x="555" y="583"/>
                      </a:cubicBezTo>
                      <a:cubicBezTo>
                        <a:pt x="555" y="666"/>
                        <a:pt x="527" y="722"/>
                        <a:pt x="500" y="777"/>
                      </a:cubicBezTo>
                      <a:cubicBezTo>
                        <a:pt x="472" y="805"/>
                        <a:pt x="416" y="833"/>
                        <a:pt x="333" y="833"/>
                      </a:cubicBezTo>
                      <a:cubicBezTo>
                        <a:pt x="278" y="833"/>
                        <a:pt x="222" y="805"/>
                        <a:pt x="195" y="777"/>
                      </a:cubicBezTo>
                      <a:cubicBezTo>
                        <a:pt x="167" y="722"/>
                        <a:pt x="139" y="666"/>
                        <a:pt x="139" y="583"/>
                      </a:cubicBezTo>
                      <a:lnTo>
                        <a:pt x="139" y="472"/>
                      </a:lnTo>
                      <a:lnTo>
                        <a:pt x="139" y="361"/>
                      </a:lnTo>
                      <a:cubicBezTo>
                        <a:pt x="139" y="278"/>
                        <a:pt x="167" y="223"/>
                        <a:pt x="195" y="167"/>
                      </a:cubicBezTo>
                      <a:cubicBezTo>
                        <a:pt x="222" y="112"/>
                        <a:pt x="278" y="112"/>
                        <a:pt x="333" y="112"/>
                      </a:cubicBezTo>
                      <a:close/>
                      <a:moveTo>
                        <a:pt x="333" y="1"/>
                      </a:moveTo>
                      <a:cubicBezTo>
                        <a:pt x="222" y="1"/>
                        <a:pt x="139" y="29"/>
                        <a:pt x="111" y="84"/>
                      </a:cubicBezTo>
                      <a:cubicBezTo>
                        <a:pt x="56" y="167"/>
                        <a:pt x="28" y="250"/>
                        <a:pt x="28" y="361"/>
                      </a:cubicBezTo>
                      <a:lnTo>
                        <a:pt x="0" y="472"/>
                      </a:lnTo>
                      <a:lnTo>
                        <a:pt x="28" y="583"/>
                      </a:lnTo>
                      <a:cubicBezTo>
                        <a:pt x="28" y="694"/>
                        <a:pt x="56" y="777"/>
                        <a:pt x="111" y="833"/>
                      </a:cubicBezTo>
                      <a:cubicBezTo>
                        <a:pt x="139" y="916"/>
                        <a:pt x="222" y="944"/>
                        <a:pt x="333" y="944"/>
                      </a:cubicBezTo>
                      <a:cubicBezTo>
                        <a:pt x="472" y="944"/>
                        <a:pt x="555" y="916"/>
                        <a:pt x="583" y="833"/>
                      </a:cubicBezTo>
                      <a:cubicBezTo>
                        <a:pt x="638" y="777"/>
                        <a:pt x="666" y="694"/>
                        <a:pt x="666" y="583"/>
                      </a:cubicBezTo>
                      <a:cubicBezTo>
                        <a:pt x="666" y="555"/>
                        <a:pt x="694" y="528"/>
                        <a:pt x="694" y="472"/>
                      </a:cubicBezTo>
                      <a:cubicBezTo>
                        <a:pt x="694" y="417"/>
                        <a:pt x="666" y="389"/>
                        <a:pt x="666" y="361"/>
                      </a:cubicBezTo>
                      <a:cubicBezTo>
                        <a:pt x="666" y="250"/>
                        <a:pt x="638" y="167"/>
                        <a:pt x="583" y="84"/>
                      </a:cubicBezTo>
                      <a:cubicBezTo>
                        <a:pt x="555" y="29"/>
                        <a:pt x="472" y="1"/>
                        <a:pt x="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8"/>
                <p:cNvSpPr/>
                <p:nvPr/>
              </p:nvSpPr>
              <p:spPr>
                <a:xfrm>
                  <a:off x="8302600" y="2966313"/>
                  <a:ext cx="17350" cy="23600"/>
                </a:xfrm>
                <a:custGeom>
                  <a:avLst/>
                  <a:gdLst/>
                  <a:ahLst/>
                  <a:cxnLst/>
                  <a:rect l="l" t="t" r="r" b="b"/>
                  <a:pathLst>
                    <a:path w="694" h="944" extrusionOk="0">
                      <a:moveTo>
                        <a:pt x="333" y="84"/>
                      </a:moveTo>
                      <a:cubicBezTo>
                        <a:pt x="416" y="84"/>
                        <a:pt x="472" y="111"/>
                        <a:pt x="500" y="167"/>
                      </a:cubicBezTo>
                      <a:cubicBezTo>
                        <a:pt x="527" y="222"/>
                        <a:pt x="555" y="278"/>
                        <a:pt x="555" y="361"/>
                      </a:cubicBezTo>
                      <a:cubicBezTo>
                        <a:pt x="555" y="389"/>
                        <a:pt x="555" y="416"/>
                        <a:pt x="555" y="472"/>
                      </a:cubicBezTo>
                      <a:cubicBezTo>
                        <a:pt x="555" y="500"/>
                        <a:pt x="555" y="555"/>
                        <a:pt x="555" y="583"/>
                      </a:cubicBezTo>
                      <a:cubicBezTo>
                        <a:pt x="555" y="638"/>
                        <a:pt x="527" y="721"/>
                        <a:pt x="500" y="749"/>
                      </a:cubicBezTo>
                      <a:cubicBezTo>
                        <a:pt x="472" y="805"/>
                        <a:pt x="416" y="832"/>
                        <a:pt x="333" y="832"/>
                      </a:cubicBezTo>
                      <a:cubicBezTo>
                        <a:pt x="278" y="832"/>
                        <a:pt x="222" y="805"/>
                        <a:pt x="195" y="749"/>
                      </a:cubicBezTo>
                      <a:cubicBezTo>
                        <a:pt x="167" y="721"/>
                        <a:pt x="139" y="638"/>
                        <a:pt x="139" y="583"/>
                      </a:cubicBezTo>
                      <a:lnTo>
                        <a:pt x="139" y="472"/>
                      </a:lnTo>
                      <a:lnTo>
                        <a:pt x="139" y="361"/>
                      </a:lnTo>
                      <a:cubicBezTo>
                        <a:pt x="139" y="278"/>
                        <a:pt x="167" y="222"/>
                        <a:pt x="195" y="167"/>
                      </a:cubicBezTo>
                      <a:cubicBezTo>
                        <a:pt x="222" y="111"/>
                        <a:pt x="278" y="84"/>
                        <a:pt x="333" y="84"/>
                      </a:cubicBezTo>
                      <a:close/>
                      <a:moveTo>
                        <a:pt x="333" y="0"/>
                      </a:moveTo>
                      <a:cubicBezTo>
                        <a:pt x="222" y="0"/>
                        <a:pt x="139" y="28"/>
                        <a:pt x="111" y="84"/>
                      </a:cubicBezTo>
                      <a:cubicBezTo>
                        <a:pt x="56" y="167"/>
                        <a:pt x="28" y="250"/>
                        <a:pt x="28" y="333"/>
                      </a:cubicBezTo>
                      <a:lnTo>
                        <a:pt x="0" y="472"/>
                      </a:lnTo>
                      <a:lnTo>
                        <a:pt x="28" y="583"/>
                      </a:lnTo>
                      <a:cubicBezTo>
                        <a:pt x="28" y="694"/>
                        <a:pt x="56" y="777"/>
                        <a:pt x="111" y="832"/>
                      </a:cubicBezTo>
                      <a:cubicBezTo>
                        <a:pt x="139" y="915"/>
                        <a:pt x="222" y="943"/>
                        <a:pt x="333" y="943"/>
                      </a:cubicBezTo>
                      <a:cubicBezTo>
                        <a:pt x="472" y="943"/>
                        <a:pt x="555" y="915"/>
                        <a:pt x="583" y="832"/>
                      </a:cubicBezTo>
                      <a:cubicBezTo>
                        <a:pt x="638" y="777"/>
                        <a:pt x="666" y="694"/>
                        <a:pt x="666" y="583"/>
                      </a:cubicBezTo>
                      <a:cubicBezTo>
                        <a:pt x="666" y="555"/>
                        <a:pt x="694" y="527"/>
                        <a:pt x="694" y="472"/>
                      </a:cubicBezTo>
                      <a:cubicBezTo>
                        <a:pt x="694" y="416"/>
                        <a:pt x="666" y="361"/>
                        <a:pt x="666" y="333"/>
                      </a:cubicBezTo>
                      <a:cubicBezTo>
                        <a:pt x="666" y="250"/>
                        <a:pt x="638" y="167"/>
                        <a:pt x="583" y="84"/>
                      </a:cubicBezTo>
                      <a:cubicBezTo>
                        <a:pt x="555" y="28"/>
                        <a:pt x="472" y="0"/>
                        <a:pt x="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8"/>
                <p:cNvSpPr/>
                <p:nvPr/>
              </p:nvSpPr>
              <p:spPr>
                <a:xfrm>
                  <a:off x="8302250" y="3360888"/>
                  <a:ext cx="17350" cy="23600"/>
                </a:xfrm>
                <a:custGeom>
                  <a:avLst/>
                  <a:gdLst/>
                  <a:ahLst/>
                  <a:cxnLst/>
                  <a:rect l="l" t="t" r="r" b="b"/>
                  <a:pathLst>
                    <a:path w="694" h="944" extrusionOk="0">
                      <a:moveTo>
                        <a:pt x="333" y="84"/>
                      </a:moveTo>
                      <a:cubicBezTo>
                        <a:pt x="416" y="84"/>
                        <a:pt x="472" y="112"/>
                        <a:pt x="500" y="167"/>
                      </a:cubicBezTo>
                      <a:cubicBezTo>
                        <a:pt x="527" y="223"/>
                        <a:pt x="555" y="278"/>
                        <a:pt x="555" y="361"/>
                      </a:cubicBezTo>
                      <a:cubicBezTo>
                        <a:pt x="555" y="389"/>
                        <a:pt x="555" y="417"/>
                        <a:pt x="555" y="472"/>
                      </a:cubicBezTo>
                      <a:cubicBezTo>
                        <a:pt x="555" y="500"/>
                        <a:pt x="555" y="555"/>
                        <a:pt x="555" y="583"/>
                      </a:cubicBezTo>
                      <a:cubicBezTo>
                        <a:pt x="555" y="638"/>
                        <a:pt x="527" y="722"/>
                        <a:pt x="500" y="749"/>
                      </a:cubicBezTo>
                      <a:cubicBezTo>
                        <a:pt x="472" y="805"/>
                        <a:pt x="416" y="833"/>
                        <a:pt x="333" y="833"/>
                      </a:cubicBezTo>
                      <a:cubicBezTo>
                        <a:pt x="278" y="833"/>
                        <a:pt x="222" y="805"/>
                        <a:pt x="195" y="749"/>
                      </a:cubicBezTo>
                      <a:cubicBezTo>
                        <a:pt x="167" y="722"/>
                        <a:pt x="139" y="638"/>
                        <a:pt x="139" y="583"/>
                      </a:cubicBezTo>
                      <a:lnTo>
                        <a:pt x="139" y="472"/>
                      </a:lnTo>
                      <a:lnTo>
                        <a:pt x="139" y="361"/>
                      </a:lnTo>
                      <a:cubicBezTo>
                        <a:pt x="139" y="278"/>
                        <a:pt x="167" y="223"/>
                        <a:pt x="195" y="167"/>
                      </a:cubicBezTo>
                      <a:cubicBezTo>
                        <a:pt x="222" y="112"/>
                        <a:pt x="278" y="84"/>
                        <a:pt x="333" y="84"/>
                      </a:cubicBezTo>
                      <a:close/>
                      <a:moveTo>
                        <a:pt x="333" y="1"/>
                      </a:moveTo>
                      <a:cubicBezTo>
                        <a:pt x="222" y="1"/>
                        <a:pt x="139" y="29"/>
                        <a:pt x="111" y="84"/>
                      </a:cubicBezTo>
                      <a:cubicBezTo>
                        <a:pt x="56" y="167"/>
                        <a:pt x="28" y="250"/>
                        <a:pt x="28" y="334"/>
                      </a:cubicBezTo>
                      <a:lnTo>
                        <a:pt x="0" y="472"/>
                      </a:lnTo>
                      <a:lnTo>
                        <a:pt x="28" y="583"/>
                      </a:lnTo>
                      <a:cubicBezTo>
                        <a:pt x="28" y="694"/>
                        <a:pt x="56" y="777"/>
                        <a:pt x="111" y="833"/>
                      </a:cubicBezTo>
                      <a:cubicBezTo>
                        <a:pt x="139" y="916"/>
                        <a:pt x="222" y="943"/>
                        <a:pt x="333" y="943"/>
                      </a:cubicBezTo>
                      <a:cubicBezTo>
                        <a:pt x="472" y="943"/>
                        <a:pt x="555" y="916"/>
                        <a:pt x="583" y="833"/>
                      </a:cubicBezTo>
                      <a:cubicBezTo>
                        <a:pt x="638" y="777"/>
                        <a:pt x="666" y="694"/>
                        <a:pt x="666" y="583"/>
                      </a:cubicBezTo>
                      <a:cubicBezTo>
                        <a:pt x="666" y="555"/>
                        <a:pt x="694" y="528"/>
                        <a:pt x="694" y="472"/>
                      </a:cubicBezTo>
                      <a:cubicBezTo>
                        <a:pt x="694" y="417"/>
                        <a:pt x="666" y="361"/>
                        <a:pt x="666" y="334"/>
                      </a:cubicBezTo>
                      <a:cubicBezTo>
                        <a:pt x="666" y="250"/>
                        <a:pt x="638" y="167"/>
                        <a:pt x="583" y="84"/>
                      </a:cubicBezTo>
                      <a:cubicBezTo>
                        <a:pt x="555" y="29"/>
                        <a:pt x="472" y="1"/>
                        <a:pt x="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8"/>
                <p:cNvSpPr/>
                <p:nvPr/>
              </p:nvSpPr>
              <p:spPr>
                <a:xfrm>
                  <a:off x="8301900" y="3755463"/>
                  <a:ext cx="17350" cy="23575"/>
                </a:xfrm>
                <a:custGeom>
                  <a:avLst/>
                  <a:gdLst/>
                  <a:ahLst/>
                  <a:cxnLst/>
                  <a:rect l="l" t="t" r="r" b="b"/>
                  <a:pathLst>
                    <a:path w="694" h="943" extrusionOk="0">
                      <a:moveTo>
                        <a:pt x="333" y="83"/>
                      </a:moveTo>
                      <a:cubicBezTo>
                        <a:pt x="416" y="83"/>
                        <a:pt x="472" y="111"/>
                        <a:pt x="500" y="166"/>
                      </a:cubicBezTo>
                      <a:cubicBezTo>
                        <a:pt x="527" y="222"/>
                        <a:pt x="555" y="277"/>
                        <a:pt x="555" y="361"/>
                      </a:cubicBezTo>
                      <a:cubicBezTo>
                        <a:pt x="555" y="388"/>
                        <a:pt x="555" y="416"/>
                        <a:pt x="555" y="471"/>
                      </a:cubicBezTo>
                      <a:cubicBezTo>
                        <a:pt x="555" y="499"/>
                        <a:pt x="555" y="555"/>
                        <a:pt x="555" y="582"/>
                      </a:cubicBezTo>
                      <a:cubicBezTo>
                        <a:pt x="555" y="638"/>
                        <a:pt x="527" y="721"/>
                        <a:pt x="500" y="749"/>
                      </a:cubicBezTo>
                      <a:cubicBezTo>
                        <a:pt x="472" y="804"/>
                        <a:pt x="416" y="832"/>
                        <a:pt x="333" y="832"/>
                      </a:cubicBezTo>
                      <a:cubicBezTo>
                        <a:pt x="278" y="832"/>
                        <a:pt x="222" y="804"/>
                        <a:pt x="195" y="749"/>
                      </a:cubicBezTo>
                      <a:cubicBezTo>
                        <a:pt x="167" y="721"/>
                        <a:pt x="139" y="638"/>
                        <a:pt x="139" y="582"/>
                      </a:cubicBezTo>
                      <a:lnTo>
                        <a:pt x="139" y="471"/>
                      </a:lnTo>
                      <a:lnTo>
                        <a:pt x="139" y="361"/>
                      </a:lnTo>
                      <a:cubicBezTo>
                        <a:pt x="139" y="277"/>
                        <a:pt x="167" y="222"/>
                        <a:pt x="195" y="166"/>
                      </a:cubicBezTo>
                      <a:cubicBezTo>
                        <a:pt x="222" y="111"/>
                        <a:pt x="278" y="83"/>
                        <a:pt x="333" y="83"/>
                      </a:cubicBezTo>
                      <a:close/>
                      <a:moveTo>
                        <a:pt x="333" y="0"/>
                      </a:moveTo>
                      <a:cubicBezTo>
                        <a:pt x="222" y="0"/>
                        <a:pt x="139" y="28"/>
                        <a:pt x="111" y="83"/>
                      </a:cubicBezTo>
                      <a:cubicBezTo>
                        <a:pt x="56" y="166"/>
                        <a:pt x="28" y="250"/>
                        <a:pt x="28" y="333"/>
                      </a:cubicBezTo>
                      <a:lnTo>
                        <a:pt x="0" y="471"/>
                      </a:lnTo>
                      <a:lnTo>
                        <a:pt x="28" y="582"/>
                      </a:lnTo>
                      <a:cubicBezTo>
                        <a:pt x="28" y="693"/>
                        <a:pt x="56" y="776"/>
                        <a:pt x="111" y="832"/>
                      </a:cubicBezTo>
                      <a:cubicBezTo>
                        <a:pt x="139" y="915"/>
                        <a:pt x="222" y="943"/>
                        <a:pt x="333" y="943"/>
                      </a:cubicBezTo>
                      <a:cubicBezTo>
                        <a:pt x="472" y="943"/>
                        <a:pt x="555" y="915"/>
                        <a:pt x="583" y="832"/>
                      </a:cubicBezTo>
                      <a:cubicBezTo>
                        <a:pt x="638" y="776"/>
                        <a:pt x="666" y="693"/>
                        <a:pt x="666" y="582"/>
                      </a:cubicBezTo>
                      <a:cubicBezTo>
                        <a:pt x="666" y="555"/>
                        <a:pt x="694" y="527"/>
                        <a:pt x="694" y="471"/>
                      </a:cubicBezTo>
                      <a:cubicBezTo>
                        <a:pt x="694" y="416"/>
                        <a:pt x="666" y="361"/>
                        <a:pt x="666" y="333"/>
                      </a:cubicBezTo>
                      <a:cubicBezTo>
                        <a:pt x="666" y="250"/>
                        <a:pt x="638" y="166"/>
                        <a:pt x="583" y="83"/>
                      </a:cubicBezTo>
                      <a:cubicBezTo>
                        <a:pt x="555" y="28"/>
                        <a:pt x="472" y="0"/>
                        <a:pt x="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8"/>
                <p:cNvSpPr/>
                <p:nvPr/>
              </p:nvSpPr>
              <p:spPr>
                <a:xfrm>
                  <a:off x="8302600" y="4150013"/>
                  <a:ext cx="17350" cy="24275"/>
                </a:xfrm>
                <a:custGeom>
                  <a:avLst/>
                  <a:gdLst/>
                  <a:ahLst/>
                  <a:cxnLst/>
                  <a:rect l="l" t="t" r="r" b="b"/>
                  <a:pathLst>
                    <a:path w="694" h="971" extrusionOk="0">
                      <a:moveTo>
                        <a:pt x="333" y="111"/>
                      </a:moveTo>
                      <a:cubicBezTo>
                        <a:pt x="416" y="111"/>
                        <a:pt x="472" y="139"/>
                        <a:pt x="500" y="194"/>
                      </a:cubicBezTo>
                      <a:cubicBezTo>
                        <a:pt x="527" y="222"/>
                        <a:pt x="555" y="305"/>
                        <a:pt x="555" y="388"/>
                      </a:cubicBezTo>
                      <a:cubicBezTo>
                        <a:pt x="555" y="388"/>
                        <a:pt x="555" y="444"/>
                        <a:pt x="555" y="471"/>
                      </a:cubicBezTo>
                      <a:cubicBezTo>
                        <a:pt x="555" y="527"/>
                        <a:pt x="555" y="582"/>
                        <a:pt x="555" y="582"/>
                      </a:cubicBezTo>
                      <a:cubicBezTo>
                        <a:pt x="555" y="665"/>
                        <a:pt x="527" y="749"/>
                        <a:pt x="500" y="776"/>
                      </a:cubicBezTo>
                      <a:cubicBezTo>
                        <a:pt x="472" y="832"/>
                        <a:pt x="416" y="860"/>
                        <a:pt x="333" y="860"/>
                      </a:cubicBezTo>
                      <a:cubicBezTo>
                        <a:pt x="278" y="860"/>
                        <a:pt x="222" y="832"/>
                        <a:pt x="195" y="776"/>
                      </a:cubicBezTo>
                      <a:cubicBezTo>
                        <a:pt x="167" y="749"/>
                        <a:pt x="139" y="665"/>
                        <a:pt x="139" y="582"/>
                      </a:cubicBezTo>
                      <a:lnTo>
                        <a:pt x="139" y="471"/>
                      </a:lnTo>
                      <a:lnTo>
                        <a:pt x="139" y="388"/>
                      </a:lnTo>
                      <a:cubicBezTo>
                        <a:pt x="139" y="305"/>
                        <a:pt x="167" y="222"/>
                        <a:pt x="195" y="194"/>
                      </a:cubicBezTo>
                      <a:cubicBezTo>
                        <a:pt x="222" y="139"/>
                        <a:pt x="278" y="111"/>
                        <a:pt x="333" y="111"/>
                      </a:cubicBezTo>
                      <a:close/>
                      <a:moveTo>
                        <a:pt x="333" y="0"/>
                      </a:moveTo>
                      <a:cubicBezTo>
                        <a:pt x="222" y="0"/>
                        <a:pt x="139" y="55"/>
                        <a:pt x="111" y="111"/>
                      </a:cubicBezTo>
                      <a:cubicBezTo>
                        <a:pt x="56" y="166"/>
                        <a:pt x="28" y="277"/>
                        <a:pt x="28" y="360"/>
                      </a:cubicBezTo>
                      <a:lnTo>
                        <a:pt x="0" y="499"/>
                      </a:lnTo>
                      <a:lnTo>
                        <a:pt x="28" y="610"/>
                      </a:lnTo>
                      <a:cubicBezTo>
                        <a:pt x="28" y="721"/>
                        <a:pt x="56" y="804"/>
                        <a:pt x="111" y="860"/>
                      </a:cubicBezTo>
                      <a:cubicBezTo>
                        <a:pt x="139" y="915"/>
                        <a:pt x="222" y="970"/>
                        <a:pt x="333" y="970"/>
                      </a:cubicBezTo>
                      <a:cubicBezTo>
                        <a:pt x="472" y="970"/>
                        <a:pt x="555" y="915"/>
                        <a:pt x="583" y="860"/>
                      </a:cubicBezTo>
                      <a:cubicBezTo>
                        <a:pt x="638" y="804"/>
                        <a:pt x="666" y="721"/>
                        <a:pt x="666" y="610"/>
                      </a:cubicBezTo>
                      <a:cubicBezTo>
                        <a:pt x="666" y="582"/>
                        <a:pt x="694" y="527"/>
                        <a:pt x="694" y="499"/>
                      </a:cubicBezTo>
                      <a:cubicBezTo>
                        <a:pt x="694" y="444"/>
                        <a:pt x="666" y="388"/>
                        <a:pt x="666" y="360"/>
                      </a:cubicBezTo>
                      <a:cubicBezTo>
                        <a:pt x="666" y="277"/>
                        <a:pt x="638" y="166"/>
                        <a:pt x="583" y="111"/>
                      </a:cubicBezTo>
                      <a:cubicBezTo>
                        <a:pt x="555" y="55"/>
                        <a:pt x="472" y="0"/>
                        <a:pt x="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8301900" y="4545263"/>
                  <a:ext cx="17350" cy="23600"/>
                </a:xfrm>
                <a:custGeom>
                  <a:avLst/>
                  <a:gdLst/>
                  <a:ahLst/>
                  <a:cxnLst/>
                  <a:rect l="l" t="t" r="r" b="b"/>
                  <a:pathLst>
                    <a:path w="694" h="944" extrusionOk="0">
                      <a:moveTo>
                        <a:pt x="333" y="112"/>
                      </a:moveTo>
                      <a:cubicBezTo>
                        <a:pt x="416" y="112"/>
                        <a:pt x="472" y="139"/>
                        <a:pt x="500" y="195"/>
                      </a:cubicBezTo>
                      <a:cubicBezTo>
                        <a:pt x="527" y="222"/>
                        <a:pt x="555" y="306"/>
                        <a:pt x="555" y="361"/>
                      </a:cubicBezTo>
                      <a:cubicBezTo>
                        <a:pt x="555" y="389"/>
                        <a:pt x="555" y="444"/>
                        <a:pt x="555" y="472"/>
                      </a:cubicBezTo>
                      <a:cubicBezTo>
                        <a:pt x="555" y="527"/>
                        <a:pt x="555" y="555"/>
                        <a:pt x="555" y="583"/>
                      </a:cubicBezTo>
                      <a:cubicBezTo>
                        <a:pt x="555" y="666"/>
                        <a:pt x="527" y="749"/>
                        <a:pt x="500" y="777"/>
                      </a:cubicBezTo>
                      <a:cubicBezTo>
                        <a:pt x="472" y="832"/>
                        <a:pt x="416" y="860"/>
                        <a:pt x="333" y="860"/>
                      </a:cubicBezTo>
                      <a:cubicBezTo>
                        <a:pt x="278" y="860"/>
                        <a:pt x="222" y="832"/>
                        <a:pt x="195" y="777"/>
                      </a:cubicBezTo>
                      <a:cubicBezTo>
                        <a:pt x="167" y="749"/>
                        <a:pt x="139" y="666"/>
                        <a:pt x="139" y="583"/>
                      </a:cubicBezTo>
                      <a:lnTo>
                        <a:pt x="139" y="472"/>
                      </a:lnTo>
                      <a:lnTo>
                        <a:pt x="139" y="361"/>
                      </a:lnTo>
                      <a:cubicBezTo>
                        <a:pt x="139" y="306"/>
                        <a:pt x="167" y="222"/>
                        <a:pt x="195" y="195"/>
                      </a:cubicBezTo>
                      <a:cubicBezTo>
                        <a:pt x="222" y="139"/>
                        <a:pt x="278" y="112"/>
                        <a:pt x="333" y="112"/>
                      </a:cubicBezTo>
                      <a:close/>
                      <a:moveTo>
                        <a:pt x="333" y="1"/>
                      </a:moveTo>
                      <a:cubicBezTo>
                        <a:pt x="222" y="1"/>
                        <a:pt x="139" y="56"/>
                        <a:pt x="111" y="112"/>
                      </a:cubicBezTo>
                      <a:cubicBezTo>
                        <a:pt x="56" y="167"/>
                        <a:pt x="28" y="250"/>
                        <a:pt x="28" y="361"/>
                      </a:cubicBezTo>
                      <a:lnTo>
                        <a:pt x="0" y="472"/>
                      </a:lnTo>
                      <a:lnTo>
                        <a:pt x="28" y="611"/>
                      </a:lnTo>
                      <a:cubicBezTo>
                        <a:pt x="28" y="694"/>
                        <a:pt x="56" y="805"/>
                        <a:pt x="111" y="860"/>
                      </a:cubicBezTo>
                      <a:cubicBezTo>
                        <a:pt x="139" y="916"/>
                        <a:pt x="222" y="943"/>
                        <a:pt x="333" y="943"/>
                      </a:cubicBezTo>
                      <a:cubicBezTo>
                        <a:pt x="472" y="943"/>
                        <a:pt x="555" y="916"/>
                        <a:pt x="583" y="860"/>
                      </a:cubicBezTo>
                      <a:cubicBezTo>
                        <a:pt x="638" y="805"/>
                        <a:pt x="666" y="694"/>
                        <a:pt x="666" y="611"/>
                      </a:cubicBezTo>
                      <a:cubicBezTo>
                        <a:pt x="666" y="583"/>
                        <a:pt x="694" y="527"/>
                        <a:pt x="694" y="472"/>
                      </a:cubicBezTo>
                      <a:cubicBezTo>
                        <a:pt x="694" y="444"/>
                        <a:pt x="666" y="389"/>
                        <a:pt x="666" y="361"/>
                      </a:cubicBezTo>
                      <a:cubicBezTo>
                        <a:pt x="666" y="250"/>
                        <a:pt x="638" y="167"/>
                        <a:pt x="583" y="112"/>
                      </a:cubicBezTo>
                      <a:cubicBezTo>
                        <a:pt x="555" y="56"/>
                        <a:pt x="472" y="1"/>
                        <a:pt x="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8"/>
                <p:cNvSpPr/>
                <p:nvPr/>
              </p:nvSpPr>
              <p:spPr>
                <a:xfrm>
                  <a:off x="8325813" y="2571738"/>
                  <a:ext cx="10425" cy="22900"/>
                </a:xfrm>
                <a:custGeom>
                  <a:avLst/>
                  <a:gdLst/>
                  <a:ahLst/>
                  <a:cxnLst/>
                  <a:rect l="l" t="t" r="r" b="b"/>
                  <a:pathLst>
                    <a:path w="417" h="916" extrusionOk="0">
                      <a:moveTo>
                        <a:pt x="333" y="1"/>
                      </a:moveTo>
                      <a:cubicBezTo>
                        <a:pt x="306" y="1"/>
                        <a:pt x="306" y="1"/>
                        <a:pt x="278" y="29"/>
                      </a:cubicBezTo>
                      <a:lnTo>
                        <a:pt x="1" y="250"/>
                      </a:lnTo>
                      <a:cubicBezTo>
                        <a:pt x="1" y="278"/>
                        <a:pt x="1" y="278"/>
                        <a:pt x="1" y="278"/>
                      </a:cubicBezTo>
                      <a:lnTo>
                        <a:pt x="28" y="306"/>
                      </a:lnTo>
                      <a:cubicBezTo>
                        <a:pt x="28" y="334"/>
                        <a:pt x="56" y="334"/>
                        <a:pt x="56" y="334"/>
                      </a:cubicBezTo>
                      <a:lnTo>
                        <a:pt x="84" y="334"/>
                      </a:lnTo>
                      <a:lnTo>
                        <a:pt x="306" y="167"/>
                      </a:lnTo>
                      <a:lnTo>
                        <a:pt x="306" y="888"/>
                      </a:lnTo>
                      <a:cubicBezTo>
                        <a:pt x="306" y="916"/>
                        <a:pt x="306" y="916"/>
                        <a:pt x="306" y="916"/>
                      </a:cubicBezTo>
                      <a:lnTo>
                        <a:pt x="416" y="916"/>
                      </a:lnTo>
                      <a:cubicBezTo>
                        <a:pt x="416" y="916"/>
                        <a:pt x="416" y="916"/>
                        <a:pt x="416" y="888"/>
                      </a:cubicBezTo>
                      <a:lnTo>
                        <a:pt x="416" y="29"/>
                      </a:lnTo>
                      <a:cubicBezTo>
                        <a:pt x="389" y="1"/>
                        <a:pt x="389" y="1"/>
                        <a:pt x="3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8"/>
                <p:cNvSpPr/>
                <p:nvPr/>
              </p:nvSpPr>
              <p:spPr>
                <a:xfrm>
                  <a:off x="8323400" y="2966303"/>
                  <a:ext cx="15950" cy="22900"/>
                </a:xfrm>
                <a:custGeom>
                  <a:avLst/>
                  <a:gdLst/>
                  <a:ahLst/>
                  <a:cxnLst/>
                  <a:rect l="l" t="t" r="r" b="b"/>
                  <a:pathLst>
                    <a:path w="638" h="916" extrusionOk="0">
                      <a:moveTo>
                        <a:pt x="305" y="0"/>
                      </a:moveTo>
                      <a:cubicBezTo>
                        <a:pt x="250" y="0"/>
                        <a:pt x="194" y="0"/>
                        <a:pt x="139" y="28"/>
                      </a:cubicBezTo>
                      <a:cubicBezTo>
                        <a:pt x="111" y="56"/>
                        <a:pt x="83" y="84"/>
                        <a:pt x="56" y="139"/>
                      </a:cubicBezTo>
                      <a:cubicBezTo>
                        <a:pt x="28" y="167"/>
                        <a:pt x="0" y="222"/>
                        <a:pt x="0" y="278"/>
                      </a:cubicBezTo>
                      <a:lnTo>
                        <a:pt x="28" y="278"/>
                      </a:lnTo>
                      <a:cubicBezTo>
                        <a:pt x="28" y="305"/>
                        <a:pt x="28" y="305"/>
                        <a:pt x="28" y="305"/>
                      </a:cubicBezTo>
                      <a:lnTo>
                        <a:pt x="111" y="305"/>
                      </a:lnTo>
                      <a:cubicBezTo>
                        <a:pt x="111" y="305"/>
                        <a:pt x="111" y="305"/>
                        <a:pt x="111" y="278"/>
                      </a:cubicBezTo>
                      <a:lnTo>
                        <a:pt x="139" y="278"/>
                      </a:lnTo>
                      <a:cubicBezTo>
                        <a:pt x="139" y="222"/>
                        <a:pt x="167" y="167"/>
                        <a:pt x="194" y="139"/>
                      </a:cubicBezTo>
                      <a:cubicBezTo>
                        <a:pt x="222" y="111"/>
                        <a:pt x="250" y="84"/>
                        <a:pt x="305" y="84"/>
                      </a:cubicBezTo>
                      <a:cubicBezTo>
                        <a:pt x="361" y="84"/>
                        <a:pt x="416" y="111"/>
                        <a:pt x="444" y="139"/>
                      </a:cubicBezTo>
                      <a:cubicBezTo>
                        <a:pt x="472" y="167"/>
                        <a:pt x="472" y="222"/>
                        <a:pt x="472" y="250"/>
                      </a:cubicBezTo>
                      <a:cubicBezTo>
                        <a:pt x="472" y="305"/>
                        <a:pt x="472" y="333"/>
                        <a:pt x="444" y="361"/>
                      </a:cubicBezTo>
                      <a:cubicBezTo>
                        <a:pt x="416" y="416"/>
                        <a:pt x="388" y="444"/>
                        <a:pt x="305" y="500"/>
                      </a:cubicBezTo>
                      <a:lnTo>
                        <a:pt x="28" y="805"/>
                      </a:lnTo>
                      <a:cubicBezTo>
                        <a:pt x="0" y="805"/>
                        <a:pt x="0" y="832"/>
                        <a:pt x="0" y="860"/>
                      </a:cubicBezTo>
                      <a:lnTo>
                        <a:pt x="0" y="888"/>
                      </a:lnTo>
                      <a:cubicBezTo>
                        <a:pt x="0" y="888"/>
                        <a:pt x="0" y="915"/>
                        <a:pt x="0" y="915"/>
                      </a:cubicBezTo>
                      <a:lnTo>
                        <a:pt x="610" y="915"/>
                      </a:lnTo>
                      <a:cubicBezTo>
                        <a:pt x="638" y="915"/>
                        <a:pt x="638" y="888"/>
                        <a:pt x="638" y="888"/>
                      </a:cubicBezTo>
                      <a:lnTo>
                        <a:pt x="638" y="832"/>
                      </a:lnTo>
                      <a:lnTo>
                        <a:pt x="610" y="832"/>
                      </a:lnTo>
                      <a:cubicBezTo>
                        <a:pt x="610" y="805"/>
                        <a:pt x="610" y="805"/>
                        <a:pt x="610" y="805"/>
                      </a:cubicBezTo>
                      <a:lnTo>
                        <a:pt x="194" y="805"/>
                      </a:lnTo>
                      <a:lnTo>
                        <a:pt x="444" y="555"/>
                      </a:lnTo>
                      <a:cubicBezTo>
                        <a:pt x="499" y="500"/>
                        <a:pt x="555" y="444"/>
                        <a:pt x="582" y="416"/>
                      </a:cubicBezTo>
                      <a:cubicBezTo>
                        <a:pt x="610" y="361"/>
                        <a:pt x="610" y="305"/>
                        <a:pt x="610" y="250"/>
                      </a:cubicBezTo>
                      <a:cubicBezTo>
                        <a:pt x="610" y="195"/>
                        <a:pt x="582" y="111"/>
                        <a:pt x="527" y="56"/>
                      </a:cubicBezTo>
                      <a:cubicBezTo>
                        <a:pt x="499" y="0"/>
                        <a:pt x="416"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8"/>
                <p:cNvSpPr/>
                <p:nvPr/>
              </p:nvSpPr>
              <p:spPr>
                <a:xfrm>
                  <a:off x="8323050" y="3360868"/>
                  <a:ext cx="16650" cy="23600"/>
                </a:xfrm>
                <a:custGeom>
                  <a:avLst/>
                  <a:gdLst/>
                  <a:ahLst/>
                  <a:cxnLst/>
                  <a:rect l="l" t="t" r="r" b="b"/>
                  <a:pathLst>
                    <a:path w="666" h="944" extrusionOk="0">
                      <a:moveTo>
                        <a:pt x="28" y="1"/>
                      </a:moveTo>
                      <a:cubicBezTo>
                        <a:pt x="28" y="29"/>
                        <a:pt x="28" y="29"/>
                        <a:pt x="28" y="29"/>
                      </a:cubicBezTo>
                      <a:lnTo>
                        <a:pt x="28" y="84"/>
                      </a:lnTo>
                      <a:cubicBezTo>
                        <a:pt x="28" y="84"/>
                        <a:pt x="28" y="84"/>
                        <a:pt x="28" y="112"/>
                      </a:cubicBezTo>
                      <a:lnTo>
                        <a:pt x="444" y="112"/>
                      </a:lnTo>
                      <a:lnTo>
                        <a:pt x="194" y="389"/>
                      </a:lnTo>
                      <a:cubicBezTo>
                        <a:pt x="194" y="417"/>
                        <a:pt x="167" y="417"/>
                        <a:pt x="167" y="417"/>
                      </a:cubicBezTo>
                      <a:lnTo>
                        <a:pt x="167" y="472"/>
                      </a:lnTo>
                      <a:lnTo>
                        <a:pt x="194" y="472"/>
                      </a:lnTo>
                      <a:cubicBezTo>
                        <a:pt x="194" y="500"/>
                        <a:pt x="194" y="500"/>
                        <a:pt x="194" y="500"/>
                      </a:cubicBezTo>
                      <a:lnTo>
                        <a:pt x="333" y="500"/>
                      </a:lnTo>
                      <a:cubicBezTo>
                        <a:pt x="472" y="500"/>
                        <a:pt x="527" y="555"/>
                        <a:pt x="527" y="666"/>
                      </a:cubicBezTo>
                      <a:cubicBezTo>
                        <a:pt x="527" y="722"/>
                        <a:pt x="499" y="749"/>
                        <a:pt x="472" y="777"/>
                      </a:cubicBezTo>
                      <a:cubicBezTo>
                        <a:pt x="444" y="805"/>
                        <a:pt x="388" y="833"/>
                        <a:pt x="333" y="833"/>
                      </a:cubicBezTo>
                      <a:cubicBezTo>
                        <a:pt x="278" y="833"/>
                        <a:pt x="222" y="833"/>
                        <a:pt x="194" y="805"/>
                      </a:cubicBezTo>
                      <a:cubicBezTo>
                        <a:pt x="139" y="777"/>
                        <a:pt x="111" y="749"/>
                        <a:pt x="111" y="694"/>
                      </a:cubicBezTo>
                      <a:cubicBezTo>
                        <a:pt x="83" y="666"/>
                        <a:pt x="83" y="666"/>
                        <a:pt x="83" y="666"/>
                      </a:cubicBezTo>
                      <a:lnTo>
                        <a:pt x="28" y="666"/>
                      </a:lnTo>
                      <a:cubicBezTo>
                        <a:pt x="0" y="666"/>
                        <a:pt x="0" y="666"/>
                        <a:pt x="0" y="694"/>
                      </a:cubicBezTo>
                      <a:cubicBezTo>
                        <a:pt x="0" y="749"/>
                        <a:pt x="0" y="777"/>
                        <a:pt x="28" y="805"/>
                      </a:cubicBezTo>
                      <a:cubicBezTo>
                        <a:pt x="56" y="860"/>
                        <a:pt x="83" y="888"/>
                        <a:pt x="139" y="916"/>
                      </a:cubicBezTo>
                      <a:cubicBezTo>
                        <a:pt x="194" y="916"/>
                        <a:pt x="250" y="943"/>
                        <a:pt x="333" y="943"/>
                      </a:cubicBezTo>
                      <a:cubicBezTo>
                        <a:pt x="388" y="943"/>
                        <a:pt x="444" y="916"/>
                        <a:pt x="499" y="916"/>
                      </a:cubicBezTo>
                      <a:cubicBezTo>
                        <a:pt x="555" y="888"/>
                        <a:pt x="582" y="860"/>
                        <a:pt x="610" y="805"/>
                      </a:cubicBezTo>
                      <a:cubicBezTo>
                        <a:pt x="638" y="777"/>
                        <a:pt x="666" y="722"/>
                        <a:pt x="666" y="666"/>
                      </a:cubicBezTo>
                      <a:cubicBezTo>
                        <a:pt x="666" y="583"/>
                        <a:pt x="638" y="500"/>
                        <a:pt x="582" y="472"/>
                      </a:cubicBezTo>
                      <a:cubicBezTo>
                        <a:pt x="527" y="417"/>
                        <a:pt x="444" y="389"/>
                        <a:pt x="361" y="389"/>
                      </a:cubicBezTo>
                      <a:lnTo>
                        <a:pt x="333" y="389"/>
                      </a:lnTo>
                      <a:lnTo>
                        <a:pt x="610" y="112"/>
                      </a:lnTo>
                      <a:cubicBezTo>
                        <a:pt x="610" y="84"/>
                        <a:pt x="610" y="84"/>
                        <a:pt x="610" y="84"/>
                      </a:cubicBezTo>
                      <a:lnTo>
                        <a:pt x="610" y="29"/>
                      </a:lnTo>
                      <a:cubicBezTo>
                        <a:pt x="610" y="29"/>
                        <a:pt x="610" y="29"/>
                        <a:pt x="6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8"/>
                <p:cNvSpPr/>
                <p:nvPr/>
              </p:nvSpPr>
              <p:spPr>
                <a:xfrm>
                  <a:off x="8322000" y="3756132"/>
                  <a:ext cx="18050" cy="22900"/>
                </a:xfrm>
                <a:custGeom>
                  <a:avLst/>
                  <a:gdLst/>
                  <a:ahLst/>
                  <a:cxnLst/>
                  <a:rect l="l" t="t" r="r" b="b"/>
                  <a:pathLst>
                    <a:path w="722" h="916" extrusionOk="0">
                      <a:moveTo>
                        <a:pt x="444" y="139"/>
                      </a:moveTo>
                      <a:lnTo>
                        <a:pt x="444" y="582"/>
                      </a:lnTo>
                      <a:lnTo>
                        <a:pt x="139" y="582"/>
                      </a:lnTo>
                      <a:lnTo>
                        <a:pt x="444" y="139"/>
                      </a:lnTo>
                      <a:close/>
                      <a:moveTo>
                        <a:pt x="416" y="0"/>
                      </a:moveTo>
                      <a:cubicBezTo>
                        <a:pt x="416" y="0"/>
                        <a:pt x="416" y="28"/>
                        <a:pt x="416" y="28"/>
                      </a:cubicBezTo>
                      <a:lnTo>
                        <a:pt x="1" y="582"/>
                      </a:lnTo>
                      <a:cubicBezTo>
                        <a:pt x="1" y="582"/>
                        <a:pt x="1" y="610"/>
                        <a:pt x="1" y="610"/>
                      </a:cubicBezTo>
                      <a:lnTo>
                        <a:pt x="1" y="666"/>
                      </a:lnTo>
                      <a:cubicBezTo>
                        <a:pt x="1" y="666"/>
                        <a:pt x="1" y="693"/>
                        <a:pt x="1" y="693"/>
                      </a:cubicBezTo>
                      <a:lnTo>
                        <a:pt x="444" y="693"/>
                      </a:lnTo>
                      <a:lnTo>
                        <a:pt x="444" y="887"/>
                      </a:lnTo>
                      <a:cubicBezTo>
                        <a:pt x="444" y="887"/>
                        <a:pt x="472" y="915"/>
                        <a:pt x="472" y="915"/>
                      </a:cubicBezTo>
                      <a:lnTo>
                        <a:pt x="555" y="915"/>
                      </a:lnTo>
                      <a:cubicBezTo>
                        <a:pt x="583" y="915"/>
                        <a:pt x="583" y="887"/>
                        <a:pt x="583" y="887"/>
                      </a:cubicBezTo>
                      <a:lnTo>
                        <a:pt x="583" y="693"/>
                      </a:lnTo>
                      <a:lnTo>
                        <a:pt x="721" y="693"/>
                      </a:lnTo>
                      <a:cubicBezTo>
                        <a:pt x="721" y="693"/>
                        <a:pt x="721" y="666"/>
                        <a:pt x="721" y="666"/>
                      </a:cubicBezTo>
                      <a:lnTo>
                        <a:pt x="721" y="610"/>
                      </a:lnTo>
                      <a:cubicBezTo>
                        <a:pt x="721" y="582"/>
                        <a:pt x="694" y="582"/>
                        <a:pt x="694" y="582"/>
                      </a:cubicBezTo>
                      <a:lnTo>
                        <a:pt x="583" y="582"/>
                      </a:lnTo>
                      <a:lnTo>
                        <a:pt x="583" y="28"/>
                      </a:lnTo>
                      <a:cubicBezTo>
                        <a:pt x="583" y="28"/>
                        <a:pt x="583" y="28"/>
                        <a:pt x="5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8"/>
                <p:cNvSpPr/>
                <p:nvPr/>
              </p:nvSpPr>
              <p:spPr>
                <a:xfrm>
                  <a:off x="8323400" y="4150698"/>
                  <a:ext cx="15950" cy="23600"/>
                </a:xfrm>
                <a:custGeom>
                  <a:avLst/>
                  <a:gdLst/>
                  <a:ahLst/>
                  <a:cxnLst/>
                  <a:rect l="l" t="t" r="r" b="b"/>
                  <a:pathLst>
                    <a:path w="638" h="944" extrusionOk="0">
                      <a:moveTo>
                        <a:pt x="111" y="1"/>
                      </a:moveTo>
                      <a:cubicBezTo>
                        <a:pt x="83" y="1"/>
                        <a:pt x="83" y="1"/>
                        <a:pt x="83" y="28"/>
                      </a:cubicBezTo>
                      <a:lnTo>
                        <a:pt x="28" y="472"/>
                      </a:lnTo>
                      <a:cubicBezTo>
                        <a:pt x="28" y="472"/>
                        <a:pt x="28" y="472"/>
                        <a:pt x="28" y="500"/>
                      </a:cubicBezTo>
                      <a:lnTo>
                        <a:pt x="139" y="500"/>
                      </a:lnTo>
                      <a:cubicBezTo>
                        <a:pt x="167" y="500"/>
                        <a:pt x="167" y="472"/>
                        <a:pt x="167" y="472"/>
                      </a:cubicBezTo>
                      <a:cubicBezTo>
                        <a:pt x="194" y="472"/>
                        <a:pt x="222" y="444"/>
                        <a:pt x="250" y="444"/>
                      </a:cubicBezTo>
                      <a:cubicBezTo>
                        <a:pt x="250" y="444"/>
                        <a:pt x="278" y="417"/>
                        <a:pt x="305" y="417"/>
                      </a:cubicBezTo>
                      <a:cubicBezTo>
                        <a:pt x="361" y="417"/>
                        <a:pt x="416" y="444"/>
                        <a:pt x="472" y="472"/>
                      </a:cubicBezTo>
                      <a:cubicBezTo>
                        <a:pt x="499" y="528"/>
                        <a:pt x="527" y="555"/>
                        <a:pt x="527" y="611"/>
                      </a:cubicBezTo>
                      <a:cubicBezTo>
                        <a:pt x="527" y="694"/>
                        <a:pt x="499" y="722"/>
                        <a:pt x="472" y="777"/>
                      </a:cubicBezTo>
                      <a:cubicBezTo>
                        <a:pt x="416" y="805"/>
                        <a:pt x="361" y="833"/>
                        <a:pt x="305" y="833"/>
                      </a:cubicBezTo>
                      <a:cubicBezTo>
                        <a:pt x="278" y="833"/>
                        <a:pt x="222" y="805"/>
                        <a:pt x="194" y="777"/>
                      </a:cubicBezTo>
                      <a:cubicBezTo>
                        <a:pt x="167" y="777"/>
                        <a:pt x="139" y="722"/>
                        <a:pt x="111" y="694"/>
                      </a:cubicBezTo>
                      <a:cubicBezTo>
                        <a:pt x="111" y="666"/>
                        <a:pt x="111" y="666"/>
                        <a:pt x="83" y="666"/>
                      </a:cubicBezTo>
                      <a:lnTo>
                        <a:pt x="0" y="666"/>
                      </a:lnTo>
                      <a:lnTo>
                        <a:pt x="0" y="694"/>
                      </a:lnTo>
                      <a:cubicBezTo>
                        <a:pt x="0" y="722"/>
                        <a:pt x="0" y="777"/>
                        <a:pt x="28" y="805"/>
                      </a:cubicBezTo>
                      <a:cubicBezTo>
                        <a:pt x="56" y="833"/>
                        <a:pt x="83" y="860"/>
                        <a:pt x="139" y="888"/>
                      </a:cubicBezTo>
                      <a:cubicBezTo>
                        <a:pt x="194" y="916"/>
                        <a:pt x="250" y="943"/>
                        <a:pt x="305" y="943"/>
                      </a:cubicBezTo>
                      <a:cubicBezTo>
                        <a:pt x="388" y="943"/>
                        <a:pt x="444" y="916"/>
                        <a:pt x="472" y="888"/>
                      </a:cubicBezTo>
                      <a:cubicBezTo>
                        <a:pt x="527" y="860"/>
                        <a:pt x="582" y="833"/>
                        <a:pt x="610" y="777"/>
                      </a:cubicBezTo>
                      <a:cubicBezTo>
                        <a:pt x="638" y="749"/>
                        <a:pt x="638" y="694"/>
                        <a:pt x="638" y="611"/>
                      </a:cubicBezTo>
                      <a:cubicBezTo>
                        <a:pt x="638" y="555"/>
                        <a:pt x="638" y="500"/>
                        <a:pt x="610" y="472"/>
                      </a:cubicBezTo>
                      <a:cubicBezTo>
                        <a:pt x="582" y="417"/>
                        <a:pt x="527" y="389"/>
                        <a:pt x="499" y="361"/>
                      </a:cubicBezTo>
                      <a:cubicBezTo>
                        <a:pt x="444" y="333"/>
                        <a:pt x="388" y="333"/>
                        <a:pt x="333" y="333"/>
                      </a:cubicBezTo>
                      <a:cubicBezTo>
                        <a:pt x="250" y="333"/>
                        <a:pt x="194" y="333"/>
                        <a:pt x="167" y="361"/>
                      </a:cubicBezTo>
                      <a:lnTo>
                        <a:pt x="194" y="112"/>
                      </a:lnTo>
                      <a:lnTo>
                        <a:pt x="582" y="112"/>
                      </a:lnTo>
                      <a:cubicBezTo>
                        <a:pt x="582" y="84"/>
                        <a:pt x="582" y="84"/>
                        <a:pt x="582" y="84"/>
                      </a:cubicBezTo>
                      <a:lnTo>
                        <a:pt x="582" y="28"/>
                      </a:lnTo>
                      <a:cubicBezTo>
                        <a:pt x="582" y="28"/>
                        <a:pt x="582" y="1"/>
                        <a:pt x="5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8"/>
                <p:cNvSpPr/>
                <p:nvPr/>
              </p:nvSpPr>
              <p:spPr>
                <a:xfrm>
                  <a:off x="8322700" y="4545963"/>
                  <a:ext cx="16650" cy="22900"/>
                </a:xfrm>
                <a:custGeom>
                  <a:avLst/>
                  <a:gdLst/>
                  <a:ahLst/>
                  <a:cxnLst/>
                  <a:rect l="l" t="t" r="r" b="b"/>
                  <a:pathLst>
                    <a:path w="666" h="916" extrusionOk="0">
                      <a:moveTo>
                        <a:pt x="333" y="416"/>
                      </a:moveTo>
                      <a:cubicBezTo>
                        <a:pt x="361" y="416"/>
                        <a:pt x="416" y="416"/>
                        <a:pt x="444" y="444"/>
                      </a:cubicBezTo>
                      <a:cubicBezTo>
                        <a:pt x="472" y="444"/>
                        <a:pt x="499" y="472"/>
                        <a:pt x="527" y="499"/>
                      </a:cubicBezTo>
                      <a:cubicBezTo>
                        <a:pt x="527" y="527"/>
                        <a:pt x="555" y="583"/>
                        <a:pt x="555" y="610"/>
                      </a:cubicBezTo>
                      <a:cubicBezTo>
                        <a:pt x="555" y="666"/>
                        <a:pt x="527" y="694"/>
                        <a:pt x="527" y="721"/>
                      </a:cubicBezTo>
                      <a:cubicBezTo>
                        <a:pt x="499" y="749"/>
                        <a:pt x="472" y="777"/>
                        <a:pt x="444" y="804"/>
                      </a:cubicBezTo>
                      <a:cubicBezTo>
                        <a:pt x="416" y="804"/>
                        <a:pt x="361" y="832"/>
                        <a:pt x="333" y="832"/>
                      </a:cubicBezTo>
                      <a:cubicBezTo>
                        <a:pt x="305" y="832"/>
                        <a:pt x="250" y="804"/>
                        <a:pt x="222" y="804"/>
                      </a:cubicBezTo>
                      <a:cubicBezTo>
                        <a:pt x="194" y="777"/>
                        <a:pt x="167" y="749"/>
                        <a:pt x="139" y="721"/>
                      </a:cubicBezTo>
                      <a:cubicBezTo>
                        <a:pt x="139" y="694"/>
                        <a:pt x="111" y="666"/>
                        <a:pt x="111" y="610"/>
                      </a:cubicBezTo>
                      <a:cubicBezTo>
                        <a:pt x="111" y="583"/>
                        <a:pt x="139" y="527"/>
                        <a:pt x="139" y="499"/>
                      </a:cubicBezTo>
                      <a:cubicBezTo>
                        <a:pt x="167" y="472"/>
                        <a:pt x="194" y="444"/>
                        <a:pt x="222" y="444"/>
                      </a:cubicBezTo>
                      <a:cubicBezTo>
                        <a:pt x="250" y="416"/>
                        <a:pt x="305" y="416"/>
                        <a:pt x="333" y="416"/>
                      </a:cubicBezTo>
                      <a:close/>
                      <a:moveTo>
                        <a:pt x="333" y="0"/>
                      </a:moveTo>
                      <a:cubicBezTo>
                        <a:pt x="333" y="28"/>
                        <a:pt x="333" y="28"/>
                        <a:pt x="333" y="28"/>
                      </a:cubicBezTo>
                      <a:lnTo>
                        <a:pt x="83" y="361"/>
                      </a:lnTo>
                      <a:cubicBezTo>
                        <a:pt x="28" y="444"/>
                        <a:pt x="0" y="527"/>
                        <a:pt x="0" y="610"/>
                      </a:cubicBezTo>
                      <a:cubicBezTo>
                        <a:pt x="0" y="666"/>
                        <a:pt x="0" y="721"/>
                        <a:pt x="28" y="777"/>
                      </a:cubicBezTo>
                      <a:cubicBezTo>
                        <a:pt x="56" y="832"/>
                        <a:pt x="111" y="860"/>
                        <a:pt x="139" y="888"/>
                      </a:cubicBezTo>
                      <a:cubicBezTo>
                        <a:pt x="194" y="915"/>
                        <a:pt x="278" y="915"/>
                        <a:pt x="333" y="915"/>
                      </a:cubicBezTo>
                      <a:cubicBezTo>
                        <a:pt x="416" y="915"/>
                        <a:pt x="472" y="915"/>
                        <a:pt x="527" y="888"/>
                      </a:cubicBezTo>
                      <a:cubicBezTo>
                        <a:pt x="555" y="860"/>
                        <a:pt x="610" y="804"/>
                        <a:pt x="638" y="777"/>
                      </a:cubicBezTo>
                      <a:cubicBezTo>
                        <a:pt x="666" y="721"/>
                        <a:pt x="666" y="666"/>
                        <a:pt x="666" y="610"/>
                      </a:cubicBezTo>
                      <a:cubicBezTo>
                        <a:pt x="666" y="555"/>
                        <a:pt x="666" y="499"/>
                        <a:pt x="638" y="472"/>
                      </a:cubicBezTo>
                      <a:cubicBezTo>
                        <a:pt x="610" y="416"/>
                        <a:pt x="555" y="361"/>
                        <a:pt x="527" y="333"/>
                      </a:cubicBezTo>
                      <a:cubicBezTo>
                        <a:pt x="472" y="305"/>
                        <a:pt x="416" y="305"/>
                        <a:pt x="361" y="305"/>
                      </a:cubicBezTo>
                      <a:lnTo>
                        <a:pt x="278" y="305"/>
                      </a:lnTo>
                      <a:lnTo>
                        <a:pt x="472" y="28"/>
                      </a:lnTo>
                      <a:cubicBezTo>
                        <a:pt x="472" y="28"/>
                        <a:pt x="472" y="0"/>
                        <a:pt x="4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 name="Google Shape;392;p18"/>
              <p:cNvGrpSpPr/>
              <p:nvPr/>
            </p:nvGrpSpPr>
            <p:grpSpPr>
              <a:xfrm>
                <a:off x="5614975" y="4609225"/>
                <a:ext cx="2597125" cy="40925"/>
                <a:chOff x="5614975" y="4609225"/>
                <a:chExt cx="2597125" cy="40925"/>
              </a:xfrm>
            </p:grpSpPr>
            <p:sp>
              <p:nvSpPr>
                <p:cNvPr id="393" name="Google Shape;393;p18"/>
                <p:cNvSpPr/>
                <p:nvPr/>
              </p:nvSpPr>
              <p:spPr>
                <a:xfrm>
                  <a:off x="5614975" y="4632100"/>
                  <a:ext cx="24974" cy="18050"/>
                </a:xfrm>
                <a:custGeom>
                  <a:avLst/>
                  <a:gdLst/>
                  <a:ahLst/>
                  <a:cxnLst/>
                  <a:rect l="l" t="t" r="r" b="b"/>
                  <a:pathLst>
                    <a:path w="1027" h="722" extrusionOk="0">
                      <a:moveTo>
                        <a:pt x="638" y="139"/>
                      </a:moveTo>
                      <a:cubicBezTo>
                        <a:pt x="721" y="139"/>
                        <a:pt x="777" y="167"/>
                        <a:pt x="832" y="194"/>
                      </a:cubicBezTo>
                      <a:cubicBezTo>
                        <a:pt x="888" y="222"/>
                        <a:pt x="915" y="277"/>
                        <a:pt x="915" y="361"/>
                      </a:cubicBezTo>
                      <a:cubicBezTo>
                        <a:pt x="915" y="416"/>
                        <a:pt x="888" y="472"/>
                        <a:pt x="832" y="527"/>
                      </a:cubicBezTo>
                      <a:cubicBezTo>
                        <a:pt x="777" y="555"/>
                        <a:pt x="721" y="582"/>
                        <a:pt x="638" y="582"/>
                      </a:cubicBezTo>
                      <a:lnTo>
                        <a:pt x="389" y="582"/>
                      </a:lnTo>
                      <a:cubicBezTo>
                        <a:pt x="306" y="582"/>
                        <a:pt x="250" y="555"/>
                        <a:pt x="195" y="527"/>
                      </a:cubicBezTo>
                      <a:cubicBezTo>
                        <a:pt x="139" y="472"/>
                        <a:pt x="111" y="416"/>
                        <a:pt x="111" y="361"/>
                      </a:cubicBezTo>
                      <a:cubicBezTo>
                        <a:pt x="111" y="277"/>
                        <a:pt x="139" y="222"/>
                        <a:pt x="195" y="194"/>
                      </a:cubicBezTo>
                      <a:cubicBezTo>
                        <a:pt x="250" y="167"/>
                        <a:pt x="306" y="139"/>
                        <a:pt x="389" y="139"/>
                      </a:cubicBezTo>
                      <a:close/>
                      <a:moveTo>
                        <a:pt x="389" y="0"/>
                      </a:moveTo>
                      <a:cubicBezTo>
                        <a:pt x="278" y="0"/>
                        <a:pt x="195" y="28"/>
                        <a:pt x="111" y="83"/>
                      </a:cubicBezTo>
                      <a:cubicBezTo>
                        <a:pt x="28" y="139"/>
                        <a:pt x="1" y="222"/>
                        <a:pt x="1" y="361"/>
                      </a:cubicBezTo>
                      <a:cubicBezTo>
                        <a:pt x="1" y="472"/>
                        <a:pt x="28" y="555"/>
                        <a:pt x="111" y="610"/>
                      </a:cubicBezTo>
                      <a:cubicBezTo>
                        <a:pt x="195" y="666"/>
                        <a:pt x="278" y="721"/>
                        <a:pt x="389" y="721"/>
                      </a:cubicBezTo>
                      <a:lnTo>
                        <a:pt x="638" y="721"/>
                      </a:lnTo>
                      <a:cubicBezTo>
                        <a:pt x="749" y="693"/>
                        <a:pt x="832" y="666"/>
                        <a:pt x="915" y="610"/>
                      </a:cubicBezTo>
                      <a:cubicBezTo>
                        <a:pt x="999" y="555"/>
                        <a:pt x="1026" y="472"/>
                        <a:pt x="1026" y="361"/>
                      </a:cubicBezTo>
                      <a:cubicBezTo>
                        <a:pt x="1026" y="222"/>
                        <a:pt x="999" y="139"/>
                        <a:pt x="915" y="83"/>
                      </a:cubicBezTo>
                      <a:cubicBezTo>
                        <a:pt x="832" y="28"/>
                        <a:pt x="749" y="0"/>
                        <a:pt x="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8"/>
                <p:cNvSpPr/>
                <p:nvPr/>
              </p:nvSpPr>
              <p:spPr>
                <a:xfrm>
                  <a:off x="5615656" y="4617525"/>
                  <a:ext cx="23612" cy="11125"/>
                </a:xfrm>
                <a:custGeom>
                  <a:avLst/>
                  <a:gdLst/>
                  <a:ahLst/>
                  <a:cxnLst/>
                  <a:rect l="l" t="t" r="r" b="b"/>
                  <a:pathLst>
                    <a:path w="971" h="445" extrusionOk="0">
                      <a:moveTo>
                        <a:pt x="0" y="1"/>
                      </a:moveTo>
                      <a:cubicBezTo>
                        <a:pt x="0" y="1"/>
                        <a:pt x="0" y="29"/>
                        <a:pt x="0" y="29"/>
                      </a:cubicBezTo>
                      <a:lnTo>
                        <a:pt x="0" y="84"/>
                      </a:lnTo>
                      <a:cubicBezTo>
                        <a:pt x="0" y="112"/>
                        <a:pt x="0" y="112"/>
                        <a:pt x="0" y="140"/>
                      </a:cubicBezTo>
                      <a:lnTo>
                        <a:pt x="250" y="445"/>
                      </a:lnTo>
                      <a:lnTo>
                        <a:pt x="278" y="445"/>
                      </a:lnTo>
                      <a:lnTo>
                        <a:pt x="333" y="417"/>
                      </a:lnTo>
                      <a:cubicBezTo>
                        <a:pt x="333" y="417"/>
                        <a:pt x="333" y="389"/>
                        <a:pt x="333" y="389"/>
                      </a:cubicBezTo>
                      <a:cubicBezTo>
                        <a:pt x="333" y="389"/>
                        <a:pt x="333" y="361"/>
                        <a:pt x="333" y="361"/>
                      </a:cubicBezTo>
                      <a:lnTo>
                        <a:pt x="139" y="140"/>
                      </a:lnTo>
                      <a:lnTo>
                        <a:pt x="943" y="140"/>
                      </a:lnTo>
                      <a:cubicBezTo>
                        <a:pt x="971" y="140"/>
                        <a:pt x="971" y="140"/>
                        <a:pt x="971" y="112"/>
                      </a:cubicBezTo>
                      <a:lnTo>
                        <a:pt x="971" y="29"/>
                      </a:lnTo>
                      <a:cubicBezTo>
                        <a:pt x="971" y="29"/>
                        <a:pt x="971" y="1"/>
                        <a:pt x="9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p:nvPr/>
              </p:nvSpPr>
              <p:spPr>
                <a:xfrm>
                  <a:off x="6128984" y="4632100"/>
                  <a:ext cx="25675" cy="18050"/>
                </a:xfrm>
                <a:custGeom>
                  <a:avLst/>
                  <a:gdLst/>
                  <a:ahLst/>
                  <a:cxnLst/>
                  <a:rect l="l" t="t" r="r" b="b"/>
                  <a:pathLst>
                    <a:path w="1027" h="722" extrusionOk="0">
                      <a:moveTo>
                        <a:pt x="638" y="139"/>
                      </a:moveTo>
                      <a:cubicBezTo>
                        <a:pt x="722" y="139"/>
                        <a:pt x="805" y="167"/>
                        <a:pt x="833" y="194"/>
                      </a:cubicBezTo>
                      <a:cubicBezTo>
                        <a:pt x="888" y="222"/>
                        <a:pt x="916" y="277"/>
                        <a:pt x="916" y="361"/>
                      </a:cubicBezTo>
                      <a:cubicBezTo>
                        <a:pt x="916" y="416"/>
                        <a:pt x="888" y="472"/>
                        <a:pt x="833" y="527"/>
                      </a:cubicBezTo>
                      <a:cubicBezTo>
                        <a:pt x="805" y="555"/>
                        <a:pt x="722" y="582"/>
                        <a:pt x="638" y="582"/>
                      </a:cubicBezTo>
                      <a:lnTo>
                        <a:pt x="417" y="582"/>
                      </a:lnTo>
                      <a:cubicBezTo>
                        <a:pt x="306" y="582"/>
                        <a:pt x="250" y="555"/>
                        <a:pt x="195" y="527"/>
                      </a:cubicBezTo>
                      <a:cubicBezTo>
                        <a:pt x="139" y="472"/>
                        <a:pt x="139" y="416"/>
                        <a:pt x="139" y="361"/>
                      </a:cubicBezTo>
                      <a:cubicBezTo>
                        <a:pt x="139" y="277"/>
                        <a:pt x="139" y="222"/>
                        <a:pt x="195" y="194"/>
                      </a:cubicBezTo>
                      <a:cubicBezTo>
                        <a:pt x="250" y="167"/>
                        <a:pt x="306" y="139"/>
                        <a:pt x="417" y="139"/>
                      </a:cubicBezTo>
                      <a:close/>
                      <a:moveTo>
                        <a:pt x="389" y="0"/>
                      </a:moveTo>
                      <a:cubicBezTo>
                        <a:pt x="278" y="0"/>
                        <a:pt x="195" y="28"/>
                        <a:pt x="112" y="83"/>
                      </a:cubicBezTo>
                      <a:cubicBezTo>
                        <a:pt x="56" y="139"/>
                        <a:pt x="1" y="222"/>
                        <a:pt x="1" y="361"/>
                      </a:cubicBezTo>
                      <a:cubicBezTo>
                        <a:pt x="1" y="472"/>
                        <a:pt x="56" y="555"/>
                        <a:pt x="112" y="610"/>
                      </a:cubicBezTo>
                      <a:cubicBezTo>
                        <a:pt x="195" y="666"/>
                        <a:pt x="278" y="721"/>
                        <a:pt x="389" y="721"/>
                      </a:cubicBezTo>
                      <a:lnTo>
                        <a:pt x="638" y="721"/>
                      </a:lnTo>
                      <a:cubicBezTo>
                        <a:pt x="749" y="693"/>
                        <a:pt x="860" y="666"/>
                        <a:pt x="916" y="610"/>
                      </a:cubicBezTo>
                      <a:cubicBezTo>
                        <a:pt x="999" y="555"/>
                        <a:pt x="1027" y="472"/>
                        <a:pt x="1027" y="361"/>
                      </a:cubicBezTo>
                      <a:cubicBezTo>
                        <a:pt x="1027" y="222"/>
                        <a:pt x="999" y="139"/>
                        <a:pt x="916" y="83"/>
                      </a:cubicBezTo>
                      <a:cubicBezTo>
                        <a:pt x="860" y="28"/>
                        <a:pt x="749" y="0"/>
                        <a:pt x="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8"/>
                <p:cNvSpPr/>
                <p:nvPr/>
              </p:nvSpPr>
              <p:spPr>
                <a:xfrm>
                  <a:off x="6128575" y="4611300"/>
                  <a:ext cx="25675" cy="17350"/>
                </a:xfrm>
                <a:custGeom>
                  <a:avLst/>
                  <a:gdLst/>
                  <a:ahLst/>
                  <a:cxnLst/>
                  <a:rect l="l" t="t" r="r" b="b"/>
                  <a:pathLst>
                    <a:path w="1027" h="694" extrusionOk="0">
                      <a:moveTo>
                        <a:pt x="943" y="1"/>
                      </a:moveTo>
                      <a:cubicBezTo>
                        <a:pt x="916" y="1"/>
                        <a:pt x="916" y="28"/>
                        <a:pt x="916" y="28"/>
                      </a:cubicBezTo>
                      <a:cubicBezTo>
                        <a:pt x="888" y="28"/>
                        <a:pt x="888" y="28"/>
                        <a:pt x="888" y="56"/>
                      </a:cubicBezTo>
                      <a:lnTo>
                        <a:pt x="888" y="500"/>
                      </a:lnTo>
                      <a:lnTo>
                        <a:pt x="611" y="222"/>
                      </a:lnTo>
                      <a:cubicBezTo>
                        <a:pt x="555" y="139"/>
                        <a:pt x="500" y="112"/>
                        <a:pt x="472" y="84"/>
                      </a:cubicBezTo>
                      <a:cubicBezTo>
                        <a:pt x="417" y="56"/>
                        <a:pt x="361" y="28"/>
                        <a:pt x="306" y="28"/>
                      </a:cubicBezTo>
                      <a:cubicBezTo>
                        <a:pt x="223" y="28"/>
                        <a:pt x="139" y="56"/>
                        <a:pt x="84" y="112"/>
                      </a:cubicBezTo>
                      <a:cubicBezTo>
                        <a:pt x="29" y="167"/>
                        <a:pt x="1" y="250"/>
                        <a:pt x="1" y="361"/>
                      </a:cubicBezTo>
                      <a:cubicBezTo>
                        <a:pt x="1" y="417"/>
                        <a:pt x="29" y="472"/>
                        <a:pt x="56" y="527"/>
                      </a:cubicBezTo>
                      <a:cubicBezTo>
                        <a:pt x="84" y="583"/>
                        <a:pt x="112" y="611"/>
                        <a:pt x="167" y="638"/>
                      </a:cubicBezTo>
                      <a:cubicBezTo>
                        <a:pt x="223" y="666"/>
                        <a:pt x="278" y="666"/>
                        <a:pt x="306" y="694"/>
                      </a:cubicBezTo>
                      <a:cubicBezTo>
                        <a:pt x="333" y="694"/>
                        <a:pt x="333" y="666"/>
                        <a:pt x="333" y="666"/>
                      </a:cubicBezTo>
                      <a:cubicBezTo>
                        <a:pt x="333" y="666"/>
                        <a:pt x="333" y="666"/>
                        <a:pt x="333" y="638"/>
                      </a:cubicBezTo>
                      <a:lnTo>
                        <a:pt x="333" y="583"/>
                      </a:lnTo>
                      <a:cubicBezTo>
                        <a:pt x="333" y="583"/>
                        <a:pt x="333" y="555"/>
                        <a:pt x="333" y="555"/>
                      </a:cubicBezTo>
                      <a:lnTo>
                        <a:pt x="306" y="555"/>
                      </a:lnTo>
                      <a:cubicBezTo>
                        <a:pt x="250" y="527"/>
                        <a:pt x="223" y="527"/>
                        <a:pt x="167" y="472"/>
                      </a:cubicBezTo>
                      <a:cubicBezTo>
                        <a:pt x="139" y="444"/>
                        <a:pt x="139" y="417"/>
                        <a:pt x="139" y="361"/>
                      </a:cubicBezTo>
                      <a:cubicBezTo>
                        <a:pt x="139" y="306"/>
                        <a:pt x="139" y="250"/>
                        <a:pt x="167" y="222"/>
                      </a:cubicBezTo>
                      <a:cubicBezTo>
                        <a:pt x="195" y="195"/>
                        <a:pt x="250" y="167"/>
                        <a:pt x="306" y="167"/>
                      </a:cubicBezTo>
                      <a:cubicBezTo>
                        <a:pt x="361" y="167"/>
                        <a:pt x="389" y="195"/>
                        <a:pt x="417" y="195"/>
                      </a:cubicBezTo>
                      <a:cubicBezTo>
                        <a:pt x="472" y="222"/>
                        <a:pt x="500" y="278"/>
                        <a:pt x="583" y="361"/>
                      </a:cubicBezTo>
                      <a:lnTo>
                        <a:pt x="888" y="666"/>
                      </a:lnTo>
                      <a:cubicBezTo>
                        <a:pt x="888" y="694"/>
                        <a:pt x="916" y="694"/>
                        <a:pt x="943" y="694"/>
                      </a:cubicBezTo>
                      <a:lnTo>
                        <a:pt x="999" y="694"/>
                      </a:lnTo>
                      <a:cubicBezTo>
                        <a:pt x="1027" y="694"/>
                        <a:pt x="1027" y="666"/>
                        <a:pt x="1027" y="666"/>
                      </a:cubicBezTo>
                      <a:lnTo>
                        <a:pt x="1027" y="56"/>
                      </a:lnTo>
                      <a:cubicBezTo>
                        <a:pt x="1027" y="28"/>
                        <a:pt x="1027" y="28"/>
                        <a:pt x="999" y="28"/>
                      </a:cubicBezTo>
                      <a:cubicBezTo>
                        <a:pt x="999" y="28"/>
                        <a:pt x="999" y="1"/>
                        <a:pt x="9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8"/>
                <p:cNvSpPr/>
                <p:nvPr/>
              </p:nvSpPr>
              <p:spPr>
                <a:xfrm>
                  <a:off x="6643694" y="4632100"/>
                  <a:ext cx="24975" cy="18050"/>
                </a:xfrm>
                <a:custGeom>
                  <a:avLst/>
                  <a:gdLst/>
                  <a:ahLst/>
                  <a:cxnLst/>
                  <a:rect l="l" t="t" r="r" b="b"/>
                  <a:pathLst>
                    <a:path w="999" h="722" extrusionOk="0">
                      <a:moveTo>
                        <a:pt x="610" y="139"/>
                      </a:moveTo>
                      <a:cubicBezTo>
                        <a:pt x="693" y="139"/>
                        <a:pt x="776" y="167"/>
                        <a:pt x="804" y="194"/>
                      </a:cubicBezTo>
                      <a:cubicBezTo>
                        <a:pt x="860" y="222"/>
                        <a:pt x="887" y="277"/>
                        <a:pt x="887" y="361"/>
                      </a:cubicBezTo>
                      <a:cubicBezTo>
                        <a:pt x="887" y="416"/>
                        <a:pt x="860" y="472"/>
                        <a:pt x="804" y="527"/>
                      </a:cubicBezTo>
                      <a:cubicBezTo>
                        <a:pt x="776" y="555"/>
                        <a:pt x="693" y="582"/>
                        <a:pt x="610" y="582"/>
                      </a:cubicBezTo>
                      <a:lnTo>
                        <a:pt x="388" y="582"/>
                      </a:lnTo>
                      <a:cubicBezTo>
                        <a:pt x="305" y="582"/>
                        <a:pt x="222" y="555"/>
                        <a:pt x="166" y="527"/>
                      </a:cubicBezTo>
                      <a:cubicBezTo>
                        <a:pt x="139" y="472"/>
                        <a:pt x="111" y="416"/>
                        <a:pt x="111" y="361"/>
                      </a:cubicBezTo>
                      <a:cubicBezTo>
                        <a:pt x="111" y="277"/>
                        <a:pt x="139" y="222"/>
                        <a:pt x="166" y="194"/>
                      </a:cubicBezTo>
                      <a:cubicBezTo>
                        <a:pt x="222" y="167"/>
                        <a:pt x="305" y="139"/>
                        <a:pt x="388" y="139"/>
                      </a:cubicBezTo>
                      <a:close/>
                      <a:moveTo>
                        <a:pt x="361" y="0"/>
                      </a:moveTo>
                      <a:cubicBezTo>
                        <a:pt x="250" y="0"/>
                        <a:pt x="166" y="28"/>
                        <a:pt x="83" y="83"/>
                      </a:cubicBezTo>
                      <a:cubicBezTo>
                        <a:pt x="28" y="139"/>
                        <a:pt x="0" y="222"/>
                        <a:pt x="0" y="361"/>
                      </a:cubicBezTo>
                      <a:cubicBezTo>
                        <a:pt x="0" y="472"/>
                        <a:pt x="28" y="555"/>
                        <a:pt x="83" y="610"/>
                      </a:cubicBezTo>
                      <a:cubicBezTo>
                        <a:pt x="166" y="666"/>
                        <a:pt x="250" y="721"/>
                        <a:pt x="361" y="721"/>
                      </a:cubicBezTo>
                      <a:lnTo>
                        <a:pt x="610" y="721"/>
                      </a:lnTo>
                      <a:cubicBezTo>
                        <a:pt x="721" y="693"/>
                        <a:pt x="832" y="666"/>
                        <a:pt x="887" y="610"/>
                      </a:cubicBezTo>
                      <a:cubicBezTo>
                        <a:pt x="971" y="555"/>
                        <a:pt x="998" y="472"/>
                        <a:pt x="998" y="361"/>
                      </a:cubicBezTo>
                      <a:cubicBezTo>
                        <a:pt x="998" y="222"/>
                        <a:pt x="971" y="139"/>
                        <a:pt x="887" y="83"/>
                      </a:cubicBezTo>
                      <a:cubicBezTo>
                        <a:pt x="832" y="28"/>
                        <a:pt x="721" y="0"/>
                        <a:pt x="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8"/>
                <p:cNvSpPr/>
                <p:nvPr/>
              </p:nvSpPr>
              <p:spPr>
                <a:xfrm>
                  <a:off x="6643556" y="4611300"/>
                  <a:ext cx="24975" cy="17350"/>
                </a:xfrm>
                <a:custGeom>
                  <a:avLst/>
                  <a:gdLst/>
                  <a:ahLst/>
                  <a:cxnLst/>
                  <a:rect l="l" t="t" r="r" b="b"/>
                  <a:pathLst>
                    <a:path w="999" h="694" extrusionOk="0">
                      <a:moveTo>
                        <a:pt x="693" y="1"/>
                      </a:moveTo>
                      <a:cubicBezTo>
                        <a:pt x="610" y="1"/>
                        <a:pt x="555" y="28"/>
                        <a:pt x="499" y="84"/>
                      </a:cubicBezTo>
                      <a:cubicBezTo>
                        <a:pt x="444" y="139"/>
                        <a:pt x="416" y="195"/>
                        <a:pt x="416" y="306"/>
                      </a:cubicBezTo>
                      <a:lnTo>
                        <a:pt x="416" y="333"/>
                      </a:lnTo>
                      <a:lnTo>
                        <a:pt x="111" y="56"/>
                      </a:lnTo>
                      <a:cubicBezTo>
                        <a:pt x="111" y="28"/>
                        <a:pt x="83" y="28"/>
                        <a:pt x="83" y="28"/>
                      </a:cubicBezTo>
                      <a:lnTo>
                        <a:pt x="28" y="28"/>
                      </a:lnTo>
                      <a:cubicBezTo>
                        <a:pt x="28" y="28"/>
                        <a:pt x="28" y="28"/>
                        <a:pt x="0" y="56"/>
                      </a:cubicBezTo>
                      <a:lnTo>
                        <a:pt x="0" y="638"/>
                      </a:lnTo>
                      <a:cubicBezTo>
                        <a:pt x="28" y="666"/>
                        <a:pt x="28" y="666"/>
                        <a:pt x="28" y="666"/>
                      </a:cubicBezTo>
                      <a:lnTo>
                        <a:pt x="83" y="666"/>
                      </a:lnTo>
                      <a:cubicBezTo>
                        <a:pt x="83" y="666"/>
                        <a:pt x="111" y="666"/>
                        <a:pt x="111" y="638"/>
                      </a:cubicBezTo>
                      <a:lnTo>
                        <a:pt x="111" y="195"/>
                      </a:lnTo>
                      <a:lnTo>
                        <a:pt x="416" y="472"/>
                      </a:lnTo>
                      <a:cubicBezTo>
                        <a:pt x="444" y="500"/>
                        <a:pt x="444" y="500"/>
                        <a:pt x="471" y="500"/>
                      </a:cubicBezTo>
                      <a:lnTo>
                        <a:pt x="527" y="500"/>
                      </a:lnTo>
                      <a:cubicBezTo>
                        <a:pt x="527" y="472"/>
                        <a:pt x="527" y="472"/>
                        <a:pt x="527" y="472"/>
                      </a:cubicBezTo>
                      <a:lnTo>
                        <a:pt x="527" y="333"/>
                      </a:lnTo>
                      <a:cubicBezTo>
                        <a:pt x="527" y="195"/>
                        <a:pt x="582" y="112"/>
                        <a:pt x="693" y="112"/>
                      </a:cubicBezTo>
                      <a:cubicBezTo>
                        <a:pt x="749" y="112"/>
                        <a:pt x="804" y="139"/>
                        <a:pt x="832" y="195"/>
                      </a:cubicBezTo>
                      <a:cubicBezTo>
                        <a:pt x="860" y="222"/>
                        <a:pt x="887" y="278"/>
                        <a:pt x="887" y="333"/>
                      </a:cubicBezTo>
                      <a:cubicBezTo>
                        <a:pt x="887" y="389"/>
                        <a:pt x="887" y="444"/>
                        <a:pt x="860" y="500"/>
                      </a:cubicBezTo>
                      <a:cubicBezTo>
                        <a:pt x="832" y="527"/>
                        <a:pt x="804" y="555"/>
                        <a:pt x="749" y="583"/>
                      </a:cubicBezTo>
                      <a:lnTo>
                        <a:pt x="721" y="583"/>
                      </a:lnTo>
                      <a:cubicBezTo>
                        <a:pt x="721" y="583"/>
                        <a:pt x="721" y="611"/>
                        <a:pt x="721" y="611"/>
                      </a:cubicBezTo>
                      <a:lnTo>
                        <a:pt x="721" y="666"/>
                      </a:lnTo>
                      <a:cubicBezTo>
                        <a:pt x="721" y="694"/>
                        <a:pt x="721" y="694"/>
                        <a:pt x="749" y="694"/>
                      </a:cubicBezTo>
                      <a:cubicBezTo>
                        <a:pt x="804" y="694"/>
                        <a:pt x="832" y="694"/>
                        <a:pt x="887" y="666"/>
                      </a:cubicBezTo>
                      <a:cubicBezTo>
                        <a:pt x="915" y="638"/>
                        <a:pt x="943" y="583"/>
                        <a:pt x="971" y="527"/>
                      </a:cubicBezTo>
                      <a:cubicBezTo>
                        <a:pt x="998" y="472"/>
                        <a:pt x="998" y="417"/>
                        <a:pt x="998" y="333"/>
                      </a:cubicBezTo>
                      <a:cubicBezTo>
                        <a:pt x="998" y="278"/>
                        <a:pt x="998" y="222"/>
                        <a:pt x="971" y="167"/>
                      </a:cubicBezTo>
                      <a:cubicBezTo>
                        <a:pt x="943" y="112"/>
                        <a:pt x="915" y="56"/>
                        <a:pt x="860" y="28"/>
                      </a:cubicBezTo>
                      <a:cubicBezTo>
                        <a:pt x="832" y="1"/>
                        <a:pt x="776" y="1"/>
                        <a:pt x="6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8"/>
                <p:cNvSpPr/>
                <p:nvPr/>
              </p:nvSpPr>
              <p:spPr>
                <a:xfrm>
                  <a:off x="7157705" y="4632100"/>
                  <a:ext cx="24975" cy="18050"/>
                </a:xfrm>
                <a:custGeom>
                  <a:avLst/>
                  <a:gdLst/>
                  <a:ahLst/>
                  <a:cxnLst/>
                  <a:rect l="l" t="t" r="r" b="b"/>
                  <a:pathLst>
                    <a:path w="999" h="722" extrusionOk="0">
                      <a:moveTo>
                        <a:pt x="611" y="139"/>
                      </a:moveTo>
                      <a:cubicBezTo>
                        <a:pt x="694" y="139"/>
                        <a:pt x="777" y="167"/>
                        <a:pt x="833" y="194"/>
                      </a:cubicBezTo>
                      <a:cubicBezTo>
                        <a:pt x="860" y="222"/>
                        <a:pt x="888" y="277"/>
                        <a:pt x="888" y="361"/>
                      </a:cubicBezTo>
                      <a:cubicBezTo>
                        <a:pt x="888" y="416"/>
                        <a:pt x="860" y="472"/>
                        <a:pt x="833" y="527"/>
                      </a:cubicBezTo>
                      <a:cubicBezTo>
                        <a:pt x="777" y="555"/>
                        <a:pt x="694" y="582"/>
                        <a:pt x="611" y="582"/>
                      </a:cubicBezTo>
                      <a:lnTo>
                        <a:pt x="389" y="582"/>
                      </a:lnTo>
                      <a:cubicBezTo>
                        <a:pt x="306" y="582"/>
                        <a:pt x="223" y="555"/>
                        <a:pt x="167" y="527"/>
                      </a:cubicBezTo>
                      <a:cubicBezTo>
                        <a:pt x="139" y="472"/>
                        <a:pt x="112" y="416"/>
                        <a:pt x="112" y="361"/>
                      </a:cubicBezTo>
                      <a:cubicBezTo>
                        <a:pt x="112" y="277"/>
                        <a:pt x="139" y="222"/>
                        <a:pt x="167" y="194"/>
                      </a:cubicBezTo>
                      <a:cubicBezTo>
                        <a:pt x="223" y="167"/>
                        <a:pt x="306" y="139"/>
                        <a:pt x="389" y="139"/>
                      </a:cubicBezTo>
                      <a:close/>
                      <a:moveTo>
                        <a:pt x="389" y="0"/>
                      </a:moveTo>
                      <a:cubicBezTo>
                        <a:pt x="250" y="0"/>
                        <a:pt x="167" y="28"/>
                        <a:pt x="112" y="83"/>
                      </a:cubicBezTo>
                      <a:cubicBezTo>
                        <a:pt x="28" y="139"/>
                        <a:pt x="1" y="222"/>
                        <a:pt x="1" y="361"/>
                      </a:cubicBezTo>
                      <a:cubicBezTo>
                        <a:pt x="1" y="472"/>
                        <a:pt x="28" y="555"/>
                        <a:pt x="112" y="610"/>
                      </a:cubicBezTo>
                      <a:cubicBezTo>
                        <a:pt x="167" y="666"/>
                        <a:pt x="250" y="721"/>
                        <a:pt x="389" y="721"/>
                      </a:cubicBezTo>
                      <a:lnTo>
                        <a:pt x="611" y="721"/>
                      </a:lnTo>
                      <a:cubicBezTo>
                        <a:pt x="749" y="693"/>
                        <a:pt x="833" y="666"/>
                        <a:pt x="916" y="610"/>
                      </a:cubicBezTo>
                      <a:cubicBezTo>
                        <a:pt x="971" y="555"/>
                        <a:pt x="999" y="472"/>
                        <a:pt x="999" y="361"/>
                      </a:cubicBezTo>
                      <a:cubicBezTo>
                        <a:pt x="999" y="222"/>
                        <a:pt x="971" y="139"/>
                        <a:pt x="916" y="83"/>
                      </a:cubicBezTo>
                      <a:cubicBezTo>
                        <a:pt x="833" y="28"/>
                        <a:pt x="749" y="0"/>
                        <a:pt x="6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8"/>
                <p:cNvSpPr/>
                <p:nvPr/>
              </p:nvSpPr>
              <p:spPr>
                <a:xfrm>
                  <a:off x="7157837" y="4609225"/>
                  <a:ext cx="24975" cy="19425"/>
                </a:xfrm>
                <a:custGeom>
                  <a:avLst/>
                  <a:gdLst/>
                  <a:ahLst/>
                  <a:cxnLst/>
                  <a:rect l="l" t="t" r="r" b="b"/>
                  <a:pathLst>
                    <a:path w="999" h="777" extrusionOk="0">
                      <a:moveTo>
                        <a:pt x="638" y="277"/>
                      </a:moveTo>
                      <a:lnTo>
                        <a:pt x="638" y="638"/>
                      </a:lnTo>
                      <a:lnTo>
                        <a:pt x="139" y="277"/>
                      </a:lnTo>
                      <a:close/>
                      <a:moveTo>
                        <a:pt x="638" y="0"/>
                      </a:moveTo>
                      <a:cubicBezTo>
                        <a:pt x="638" y="0"/>
                        <a:pt x="638" y="28"/>
                        <a:pt x="638" y="28"/>
                      </a:cubicBezTo>
                      <a:lnTo>
                        <a:pt x="638" y="167"/>
                      </a:lnTo>
                      <a:lnTo>
                        <a:pt x="1" y="167"/>
                      </a:lnTo>
                      <a:cubicBezTo>
                        <a:pt x="1" y="167"/>
                        <a:pt x="1" y="167"/>
                        <a:pt x="1" y="194"/>
                      </a:cubicBezTo>
                      <a:lnTo>
                        <a:pt x="1" y="277"/>
                      </a:lnTo>
                      <a:cubicBezTo>
                        <a:pt x="1" y="305"/>
                        <a:pt x="1" y="305"/>
                        <a:pt x="1" y="305"/>
                      </a:cubicBezTo>
                      <a:cubicBezTo>
                        <a:pt x="28" y="333"/>
                        <a:pt x="28" y="333"/>
                        <a:pt x="28" y="333"/>
                      </a:cubicBezTo>
                      <a:lnTo>
                        <a:pt x="638" y="749"/>
                      </a:lnTo>
                      <a:cubicBezTo>
                        <a:pt x="638" y="777"/>
                        <a:pt x="666" y="777"/>
                        <a:pt x="666" y="777"/>
                      </a:cubicBezTo>
                      <a:lnTo>
                        <a:pt x="749" y="777"/>
                      </a:lnTo>
                      <a:cubicBezTo>
                        <a:pt x="749" y="749"/>
                        <a:pt x="749" y="749"/>
                        <a:pt x="749" y="749"/>
                      </a:cubicBezTo>
                      <a:lnTo>
                        <a:pt x="749" y="277"/>
                      </a:lnTo>
                      <a:lnTo>
                        <a:pt x="999" y="277"/>
                      </a:lnTo>
                      <a:cubicBezTo>
                        <a:pt x="999" y="277"/>
                        <a:pt x="999" y="250"/>
                        <a:pt x="999" y="250"/>
                      </a:cubicBezTo>
                      <a:lnTo>
                        <a:pt x="999" y="194"/>
                      </a:lnTo>
                      <a:cubicBezTo>
                        <a:pt x="999" y="167"/>
                        <a:pt x="999" y="167"/>
                        <a:pt x="999" y="167"/>
                      </a:cubicBezTo>
                      <a:lnTo>
                        <a:pt x="749" y="167"/>
                      </a:lnTo>
                      <a:lnTo>
                        <a:pt x="749" y="28"/>
                      </a:lnTo>
                      <a:cubicBezTo>
                        <a:pt x="749" y="28"/>
                        <a:pt x="749" y="0"/>
                        <a:pt x="7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8"/>
                <p:cNvSpPr/>
                <p:nvPr/>
              </p:nvSpPr>
              <p:spPr>
                <a:xfrm>
                  <a:off x="7671715" y="4632100"/>
                  <a:ext cx="25675" cy="18050"/>
                </a:xfrm>
                <a:custGeom>
                  <a:avLst/>
                  <a:gdLst/>
                  <a:ahLst/>
                  <a:cxnLst/>
                  <a:rect l="l" t="t" r="r" b="b"/>
                  <a:pathLst>
                    <a:path w="1027" h="722" extrusionOk="0">
                      <a:moveTo>
                        <a:pt x="611" y="139"/>
                      </a:moveTo>
                      <a:cubicBezTo>
                        <a:pt x="722" y="139"/>
                        <a:pt x="777" y="167"/>
                        <a:pt x="833" y="194"/>
                      </a:cubicBezTo>
                      <a:cubicBezTo>
                        <a:pt x="888" y="222"/>
                        <a:pt x="888" y="277"/>
                        <a:pt x="888" y="361"/>
                      </a:cubicBezTo>
                      <a:cubicBezTo>
                        <a:pt x="888" y="416"/>
                        <a:pt x="888" y="472"/>
                        <a:pt x="833" y="527"/>
                      </a:cubicBezTo>
                      <a:cubicBezTo>
                        <a:pt x="777" y="555"/>
                        <a:pt x="722" y="582"/>
                        <a:pt x="611" y="582"/>
                      </a:cubicBezTo>
                      <a:lnTo>
                        <a:pt x="389" y="582"/>
                      </a:lnTo>
                      <a:cubicBezTo>
                        <a:pt x="306" y="582"/>
                        <a:pt x="223" y="555"/>
                        <a:pt x="195" y="527"/>
                      </a:cubicBezTo>
                      <a:cubicBezTo>
                        <a:pt x="140" y="472"/>
                        <a:pt x="112" y="416"/>
                        <a:pt x="112" y="361"/>
                      </a:cubicBezTo>
                      <a:cubicBezTo>
                        <a:pt x="112" y="277"/>
                        <a:pt x="140" y="222"/>
                        <a:pt x="195" y="194"/>
                      </a:cubicBezTo>
                      <a:cubicBezTo>
                        <a:pt x="223" y="167"/>
                        <a:pt x="306" y="139"/>
                        <a:pt x="389" y="139"/>
                      </a:cubicBezTo>
                      <a:close/>
                      <a:moveTo>
                        <a:pt x="389" y="0"/>
                      </a:moveTo>
                      <a:cubicBezTo>
                        <a:pt x="278" y="0"/>
                        <a:pt x="167" y="28"/>
                        <a:pt x="112" y="83"/>
                      </a:cubicBezTo>
                      <a:cubicBezTo>
                        <a:pt x="29" y="139"/>
                        <a:pt x="1" y="222"/>
                        <a:pt x="1" y="361"/>
                      </a:cubicBezTo>
                      <a:cubicBezTo>
                        <a:pt x="1" y="472"/>
                        <a:pt x="29" y="555"/>
                        <a:pt x="112" y="610"/>
                      </a:cubicBezTo>
                      <a:cubicBezTo>
                        <a:pt x="167" y="666"/>
                        <a:pt x="278" y="721"/>
                        <a:pt x="389" y="721"/>
                      </a:cubicBezTo>
                      <a:lnTo>
                        <a:pt x="639" y="721"/>
                      </a:lnTo>
                      <a:cubicBezTo>
                        <a:pt x="750" y="693"/>
                        <a:pt x="833" y="666"/>
                        <a:pt x="916" y="610"/>
                      </a:cubicBezTo>
                      <a:cubicBezTo>
                        <a:pt x="971" y="555"/>
                        <a:pt x="1027" y="472"/>
                        <a:pt x="1027" y="361"/>
                      </a:cubicBezTo>
                      <a:cubicBezTo>
                        <a:pt x="1027" y="222"/>
                        <a:pt x="971" y="139"/>
                        <a:pt x="916" y="83"/>
                      </a:cubicBezTo>
                      <a:cubicBezTo>
                        <a:pt x="833" y="28"/>
                        <a:pt x="750" y="0"/>
                        <a:pt x="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8"/>
                <p:cNvSpPr/>
                <p:nvPr/>
              </p:nvSpPr>
              <p:spPr>
                <a:xfrm>
                  <a:off x="7672119" y="4611300"/>
                  <a:ext cx="25675" cy="17350"/>
                </a:xfrm>
                <a:custGeom>
                  <a:avLst/>
                  <a:gdLst/>
                  <a:ahLst/>
                  <a:cxnLst/>
                  <a:rect l="l" t="t" r="r" b="b"/>
                  <a:pathLst>
                    <a:path w="1027" h="694" extrusionOk="0">
                      <a:moveTo>
                        <a:pt x="694" y="1"/>
                      </a:moveTo>
                      <a:cubicBezTo>
                        <a:pt x="611" y="1"/>
                        <a:pt x="555" y="1"/>
                        <a:pt x="500" y="28"/>
                      </a:cubicBezTo>
                      <a:cubicBezTo>
                        <a:pt x="472" y="84"/>
                        <a:pt x="417" y="112"/>
                        <a:pt x="417" y="167"/>
                      </a:cubicBezTo>
                      <a:cubicBezTo>
                        <a:pt x="389" y="222"/>
                        <a:pt x="361" y="278"/>
                        <a:pt x="361" y="333"/>
                      </a:cubicBezTo>
                      <a:cubicBezTo>
                        <a:pt x="361" y="417"/>
                        <a:pt x="389" y="472"/>
                        <a:pt x="417" y="527"/>
                      </a:cubicBezTo>
                      <a:lnTo>
                        <a:pt x="140" y="500"/>
                      </a:lnTo>
                      <a:lnTo>
                        <a:pt x="140" y="84"/>
                      </a:lnTo>
                      <a:cubicBezTo>
                        <a:pt x="140" y="84"/>
                        <a:pt x="140" y="84"/>
                        <a:pt x="112" y="56"/>
                      </a:cubicBezTo>
                      <a:lnTo>
                        <a:pt x="29" y="56"/>
                      </a:lnTo>
                      <a:cubicBezTo>
                        <a:pt x="29" y="56"/>
                        <a:pt x="1" y="84"/>
                        <a:pt x="1" y="84"/>
                      </a:cubicBezTo>
                      <a:lnTo>
                        <a:pt x="1" y="583"/>
                      </a:lnTo>
                      <a:cubicBezTo>
                        <a:pt x="1" y="611"/>
                        <a:pt x="29" y="611"/>
                        <a:pt x="56" y="611"/>
                      </a:cubicBezTo>
                      <a:lnTo>
                        <a:pt x="528" y="666"/>
                      </a:lnTo>
                      <a:cubicBezTo>
                        <a:pt x="528" y="666"/>
                        <a:pt x="528" y="666"/>
                        <a:pt x="528" y="638"/>
                      </a:cubicBezTo>
                      <a:cubicBezTo>
                        <a:pt x="555" y="638"/>
                        <a:pt x="555" y="638"/>
                        <a:pt x="555" y="611"/>
                      </a:cubicBezTo>
                      <a:lnTo>
                        <a:pt x="555" y="555"/>
                      </a:lnTo>
                      <a:cubicBezTo>
                        <a:pt x="555" y="555"/>
                        <a:pt x="555" y="527"/>
                        <a:pt x="555" y="527"/>
                      </a:cubicBezTo>
                      <a:cubicBezTo>
                        <a:pt x="528" y="527"/>
                        <a:pt x="528" y="500"/>
                        <a:pt x="528" y="500"/>
                      </a:cubicBezTo>
                      <a:cubicBezTo>
                        <a:pt x="500" y="472"/>
                        <a:pt x="500" y="444"/>
                        <a:pt x="500" y="444"/>
                      </a:cubicBezTo>
                      <a:cubicBezTo>
                        <a:pt x="472" y="417"/>
                        <a:pt x="472" y="389"/>
                        <a:pt x="472" y="361"/>
                      </a:cubicBezTo>
                      <a:cubicBezTo>
                        <a:pt x="472" y="278"/>
                        <a:pt x="500" y="250"/>
                        <a:pt x="528" y="195"/>
                      </a:cubicBezTo>
                      <a:cubicBezTo>
                        <a:pt x="555" y="139"/>
                        <a:pt x="611" y="139"/>
                        <a:pt x="666" y="139"/>
                      </a:cubicBezTo>
                      <a:cubicBezTo>
                        <a:pt x="750" y="139"/>
                        <a:pt x="805" y="139"/>
                        <a:pt x="833" y="195"/>
                      </a:cubicBezTo>
                      <a:cubicBezTo>
                        <a:pt x="888" y="250"/>
                        <a:pt x="888" y="278"/>
                        <a:pt x="888" y="361"/>
                      </a:cubicBezTo>
                      <a:cubicBezTo>
                        <a:pt x="888" y="417"/>
                        <a:pt x="888" y="444"/>
                        <a:pt x="860" y="500"/>
                      </a:cubicBezTo>
                      <a:cubicBezTo>
                        <a:pt x="833" y="527"/>
                        <a:pt x="805" y="555"/>
                        <a:pt x="750" y="555"/>
                      </a:cubicBezTo>
                      <a:cubicBezTo>
                        <a:pt x="722" y="583"/>
                        <a:pt x="722" y="583"/>
                        <a:pt x="722" y="611"/>
                      </a:cubicBezTo>
                      <a:lnTo>
                        <a:pt x="722" y="666"/>
                      </a:lnTo>
                      <a:cubicBezTo>
                        <a:pt x="722" y="666"/>
                        <a:pt x="722" y="694"/>
                        <a:pt x="722" y="694"/>
                      </a:cubicBezTo>
                      <a:lnTo>
                        <a:pt x="750" y="694"/>
                      </a:lnTo>
                      <a:cubicBezTo>
                        <a:pt x="805" y="694"/>
                        <a:pt x="833" y="694"/>
                        <a:pt x="888" y="666"/>
                      </a:cubicBezTo>
                      <a:cubicBezTo>
                        <a:pt x="916" y="638"/>
                        <a:pt x="944" y="583"/>
                        <a:pt x="971" y="527"/>
                      </a:cubicBezTo>
                      <a:cubicBezTo>
                        <a:pt x="999" y="500"/>
                        <a:pt x="1027" y="417"/>
                        <a:pt x="1027" y="361"/>
                      </a:cubicBezTo>
                      <a:cubicBezTo>
                        <a:pt x="1027" y="278"/>
                        <a:pt x="999" y="222"/>
                        <a:pt x="971" y="167"/>
                      </a:cubicBezTo>
                      <a:cubicBezTo>
                        <a:pt x="944" y="112"/>
                        <a:pt x="916" y="84"/>
                        <a:pt x="860" y="28"/>
                      </a:cubicBezTo>
                      <a:cubicBezTo>
                        <a:pt x="805" y="1"/>
                        <a:pt x="750" y="1"/>
                        <a:pt x="6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8"/>
                <p:cNvSpPr/>
                <p:nvPr/>
              </p:nvSpPr>
              <p:spPr>
                <a:xfrm>
                  <a:off x="8186425" y="4632100"/>
                  <a:ext cx="25675" cy="18050"/>
                </a:xfrm>
                <a:custGeom>
                  <a:avLst/>
                  <a:gdLst/>
                  <a:ahLst/>
                  <a:cxnLst/>
                  <a:rect l="l" t="t" r="r" b="b"/>
                  <a:pathLst>
                    <a:path w="1027" h="722" extrusionOk="0">
                      <a:moveTo>
                        <a:pt x="638" y="139"/>
                      </a:moveTo>
                      <a:cubicBezTo>
                        <a:pt x="721" y="139"/>
                        <a:pt x="777" y="167"/>
                        <a:pt x="832" y="194"/>
                      </a:cubicBezTo>
                      <a:cubicBezTo>
                        <a:pt x="887" y="222"/>
                        <a:pt x="915" y="277"/>
                        <a:pt x="915" y="361"/>
                      </a:cubicBezTo>
                      <a:cubicBezTo>
                        <a:pt x="915" y="416"/>
                        <a:pt x="887" y="472"/>
                        <a:pt x="832" y="527"/>
                      </a:cubicBezTo>
                      <a:cubicBezTo>
                        <a:pt x="777" y="555"/>
                        <a:pt x="721" y="582"/>
                        <a:pt x="638" y="582"/>
                      </a:cubicBezTo>
                      <a:lnTo>
                        <a:pt x="388" y="582"/>
                      </a:lnTo>
                      <a:cubicBezTo>
                        <a:pt x="305" y="582"/>
                        <a:pt x="250" y="555"/>
                        <a:pt x="194" y="527"/>
                      </a:cubicBezTo>
                      <a:cubicBezTo>
                        <a:pt x="139" y="472"/>
                        <a:pt x="111" y="416"/>
                        <a:pt x="111" y="361"/>
                      </a:cubicBezTo>
                      <a:cubicBezTo>
                        <a:pt x="111" y="277"/>
                        <a:pt x="139" y="222"/>
                        <a:pt x="194" y="194"/>
                      </a:cubicBezTo>
                      <a:cubicBezTo>
                        <a:pt x="250" y="167"/>
                        <a:pt x="305" y="139"/>
                        <a:pt x="388" y="139"/>
                      </a:cubicBezTo>
                      <a:close/>
                      <a:moveTo>
                        <a:pt x="388" y="0"/>
                      </a:moveTo>
                      <a:cubicBezTo>
                        <a:pt x="277" y="0"/>
                        <a:pt x="194" y="28"/>
                        <a:pt x="111" y="83"/>
                      </a:cubicBezTo>
                      <a:cubicBezTo>
                        <a:pt x="28" y="139"/>
                        <a:pt x="0" y="222"/>
                        <a:pt x="0" y="361"/>
                      </a:cubicBezTo>
                      <a:cubicBezTo>
                        <a:pt x="0" y="472"/>
                        <a:pt x="28" y="555"/>
                        <a:pt x="111" y="610"/>
                      </a:cubicBezTo>
                      <a:cubicBezTo>
                        <a:pt x="194" y="666"/>
                        <a:pt x="277" y="721"/>
                        <a:pt x="388" y="721"/>
                      </a:cubicBezTo>
                      <a:lnTo>
                        <a:pt x="638" y="721"/>
                      </a:lnTo>
                      <a:cubicBezTo>
                        <a:pt x="749" y="693"/>
                        <a:pt x="832" y="666"/>
                        <a:pt x="915" y="610"/>
                      </a:cubicBezTo>
                      <a:cubicBezTo>
                        <a:pt x="998" y="555"/>
                        <a:pt x="1026" y="472"/>
                        <a:pt x="1026" y="361"/>
                      </a:cubicBezTo>
                      <a:cubicBezTo>
                        <a:pt x="1026" y="222"/>
                        <a:pt x="998" y="139"/>
                        <a:pt x="915" y="83"/>
                      </a:cubicBezTo>
                      <a:cubicBezTo>
                        <a:pt x="832" y="28"/>
                        <a:pt x="749" y="0"/>
                        <a:pt x="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8"/>
                <p:cNvSpPr/>
                <p:nvPr/>
              </p:nvSpPr>
              <p:spPr>
                <a:xfrm>
                  <a:off x="8187100" y="4610600"/>
                  <a:ext cx="25000" cy="18050"/>
                </a:xfrm>
                <a:custGeom>
                  <a:avLst/>
                  <a:gdLst/>
                  <a:ahLst/>
                  <a:cxnLst/>
                  <a:rect l="l" t="t" r="r" b="b"/>
                  <a:pathLst>
                    <a:path w="1000" h="722" extrusionOk="0">
                      <a:moveTo>
                        <a:pt x="666" y="140"/>
                      </a:moveTo>
                      <a:cubicBezTo>
                        <a:pt x="694" y="140"/>
                        <a:pt x="750" y="140"/>
                        <a:pt x="777" y="167"/>
                      </a:cubicBezTo>
                      <a:cubicBezTo>
                        <a:pt x="805" y="195"/>
                        <a:pt x="833" y="223"/>
                        <a:pt x="860" y="250"/>
                      </a:cubicBezTo>
                      <a:cubicBezTo>
                        <a:pt x="860" y="278"/>
                        <a:pt x="888" y="306"/>
                        <a:pt x="888" y="361"/>
                      </a:cubicBezTo>
                      <a:cubicBezTo>
                        <a:pt x="888" y="389"/>
                        <a:pt x="860" y="445"/>
                        <a:pt x="860" y="472"/>
                      </a:cubicBezTo>
                      <a:cubicBezTo>
                        <a:pt x="833" y="500"/>
                        <a:pt x="805" y="528"/>
                        <a:pt x="777" y="555"/>
                      </a:cubicBezTo>
                      <a:cubicBezTo>
                        <a:pt x="750" y="583"/>
                        <a:pt x="694" y="583"/>
                        <a:pt x="666" y="583"/>
                      </a:cubicBezTo>
                      <a:cubicBezTo>
                        <a:pt x="611" y="583"/>
                        <a:pt x="583" y="583"/>
                        <a:pt x="528" y="555"/>
                      </a:cubicBezTo>
                      <a:cubicBezTo>
                        <a:pt x="500" y="528"/>
                        <a:pt x="472" y="500"/>
                        <a:pt x="472" y="472"/>
                      </a:cubicBezTo>
                      <a:cubicBezTo>
                        <a:pt x="445" y="445"/>
                        <a:pt x="445" y="389"/>
                        <a:pt x="445" y="361"/>
                      </a:cubicBezTo>
                      <a:cubicBezTo>
                        <a:pt x="445" y="334"/>
                        <a:pt x="445" y="278"/>
                        <a:pt x="472" y="250"/>
                      </a:cubicBezTo>
                      <a:cubicBezTo>
                        <a:pt x="472" y="223"/>
                        <a:pt x="500" y="195"/>
                        <a:pt x="528" y="167"/>
                      </a:cubicBezTo>
                      <a:cubicBezTo>
                        <a:pt x="583" y="140"/>
                        <a:pt x="611" y="140"/>
                        <a:pt x="666" y="140"/>
                      </a:cubicBezTo>
                      <a:close/>
                      <a:moveTo>
                        <a:pt x="666" y="1"/>
                      </a:moveTo>
                      <a:cubicBezTo>
                        <a:pt x="583" y="1"/>
                        <a:pt x="528" y="1"/>
                        <a:pt x="500" y="29"/>
                      </a:cubicBezTo>
                      <a:cubicBezTo>
                        <a:pt x="445" y="56"/>
                        <a:pt x="389" y="112"/>
                        <a:pt x="361" y="167"/>
                      </a:cubicBezTo>
                      <a:cubicBezTo>
                        <a:pt x="334" y="223"/>
                        <a:pt x="334" y="278"/>
                        <a:pt x="334" y="334"/>
                      </a:cubicBezTo>
                      <a:cubicBezTo>
                        <a:pt x="334" y="361"/>
                        <a:pt x="334" y="389"/>
                        <a:pt x="334" y="417"/>
                      </a:cubicBezTo>
                      <a:lnTo>
                        <a:pt x="29" y="223"/>
                      </a:lnTo>
                      <a:lnTo>
                        <a:pt x="1" y="223"/>
                      </a:lnTo>
                      <a:cubicBezTo>
                        <a:pt x="1" y="223"/>
                        <a:pt x="1" y="223"/>
                        <a:pt x="1" y="250"/>
                      </a:cubicBezTo>
                      <a:lnTo>
                        <a:pt x="1" y="306"/>
                      </a:lnTo>
                      <a:cubicBezTo>
                        <a:pt x="1" y="306"/>
                        <a:pt x="1" y="334"/>
                        <a:pt x="1" y="334"/>
                      </a:cubicBezTo>
                      <a:cubicBezTo>
                        <a:pt x="1" y="334"/>
                        <a:pt x="1" y="334"/>
                        <a:pt x="1" y="361"/>
                      </a:cubicBezTo>
                      <a:lnTo>
                        <a:pt x="29" y="361"/>
                      </a:lnTo>
                      <a:lnTo>
                        <a:pt x="389" y="639"/>
                      </a:lnTo>
                      <a:cubicBezTo>
                        <a:pt x="500" y="694"/>
                        <a:pt x="583" y="722"/>
                        <a:pt x="666" y="722"/>
                      </a:cubicBezTo>
                      <a:cubicBezTo>
                        <a:pt x="722" y="722"/>
                        <a:pt x="777" y="722"/>
                        <a:pt x="833" y="694"/>
                      </a:cubicBezTo>
                      <a:cubicBezTo>
                        <a:pt x="888" y="666"/>
                        <a:pt x="916" y="611"/>
                        <a:pt x="944" y="555"/>
                      </a:cubicBezTo>
                      <a:cubicBezTo>
                        <a:pt x="971" y="500"/>
                        <a:pt x="999" y="445"/>
                        <a:pt x="999" y="361"/>
                      </a:cubicBezTo>
                      <a:cubicBezTo>
                        <a:pt x="999" y="278"/>
                        <a:pt x="971" y="223"/>
                        <a:pt x="944" y="167"/>
                      </a:cubicBezTo>
                      <a:cubicBezTo>
                        <a:pt x="916" y="112"/>
                        <a:pt x="888" y="56"/>
                        <a:pt x="833" y="29"/>
                      </a:cubicBezTo>
                      <a:cubicBezTo>
                        <a:pt x="777" y="1"/>
                        <a:pt x="722" y="1"/>
                        <a:pt x="6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5" name="Google Shape;405;p18"/>
            <p:cNvGrpSpPr/>
            <p:nvPr/>
          </p:nvGrpSpPr>
          <p:grpSpPr>
            <a:xfrm>
              <a:off x="8669664" y="245588"/>
              <a:ext cx="228825" cy="228825"/>
              <a:chOff x="3023950" y="3689950"/>
              <a:chExt cx="316100" cy="316100"/>
            </a:xfrm>
          </p:grpSpPr>
          <p:sp>
            <p:nvSpPr>
              <p:cNvPr id="406" name="Google Shape;406;p18"/>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8"/>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8"/>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 name="Google Shape;409;p18"/>
            <p:cNvGrpSpPr/>
            <p:nvPr/>
          </p:nvGrpSpPr>
          <p:grpSpPr>
            <a:xfrm>
              <a:off x="245739" y="245588"/>
              <a:ext cx="228825" cy="228825"/>
              <a:chOff x="3023950" y="3689950"/>
              <a:chExt cx="316100" cy="316100"/>
            </a:xfrm>
          </p:grpSpPr>
          <p:sp>
            <p:nvSpPr>
              <p:cNvPr id="410" name="Google Shape;410;p18"/>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8"/>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8"/>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 name="Google Shape;413;p18"/>
            <p:cNvGrpSpPr/>
            <p:nvPr/>
          </p:nvGrpSpPr>
          <p:grpSpPr>
            <a:xfrm>
              <a:off x="245752" y="4669065"/>
              <a:ext cx="228825" cy="228856"/>
              <a:chOff x="3023950" y="3689950"/>
              <a:chExt cx="316100" cy="316100"/>
            </a:xfrm>
          </p:grpSpPr>
          <p:sp>
            <p:nvSpPr>
              <p:cNvPr id="414" name="Google Shape;414;p18"/>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8"/>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8"/>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17" name="Google Shape;417;p18"/>
          <p:cNvSpPr txBox="1">
            <a:spLocks noGrp="1"/>
          </p:cNvSpPr>
          <p:nvPr>
            <p:ph type="title"/>
          </p:nvPr>
        </p:nvSpPr>
        <p:spPr>
          <a:xfrm>
            <a:off x="2325707" y="3072968"/>
            <a:ext cx="4500900" cy="94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sz="2500"/>
            </a:lvl1pPr>
            <a:lvl2pPr lvl="1" rtl="0">
              <a:spcBef>
                <a:spcPts val="0"/>
              </a:spcBef>
              <a:spcAft>
                <a:spcPts val="0"/>
              </a:spcAft>
              <a:buSzPts val="3500"/>
              <a:buNone/>
              <a:defRPr>
                <a:latin typeface="Source Code Pro Light"/>
                <a:ea typeface="Source Code Pro Light"/>
                <a:cs typeface="Source Code Pro Light"/>
                <a:sym typeface="Source Code Pro Light"/>
              </a:defRPr>
            </a:lvl2pPr>
            <a:lvl3pPr lvl="2" rtl="0">
              <a:spcBef>
                <a:spcPts val="0"/>
              </a:spcBef>
              <a:spcAft>
                <a:spcPts val="0"/>
              </a:spcAft>
              <a:buSzPts val="3500"/>
              <a:buNone/>
              <a:defRPr>
                <a:latin typeface="Source Code Pro Light"/>
                <a:ea typeface="Source Code Pro Light"/>
                <a:cs typeface="Source Code Pro Light"/>
                <a:sym typeface="Source Code Pro Light"/>
              </a:defRPr>
            </a:lvl3pPr>
            <a:lvl4pPr lvl="3" rtl="0">
              <a:spcBef>
                <a:spcPts val="0"/>
              </a:spcBef>
              <a:spcAft>
                <a:spcPts val="0"/>
              </a:spcAft>
              <a:buSzPts val="3500"/>
              <a:buNone/>
              <a:defRPr>
                <a:latin typeface="Source Code Pro Light"/>
                <a:ea typeface="Source Code Pro Light"/>
                <a:cs typeface="Source Code Pro Light"/>
                <a:sym typeface="Source Code Pro Light"/>
              </a:defRPr>
            </a:lvl4pPr>
            <a:lvl5pPr lvl="4" rtl="0">
              <a:spcBef>
                <a:spcPts val="0"/>
              </a:spcBef>
              <a:spcAft>
                <a:spcPts val="0"/>
              </a:spcAft>
              <a:buSzPts val="3500"/>
              <a:buNone/>
              <a:defRPr>
                <a:latin typeface="Source Code Pro Light"/>
                <a:ea typeface="Source Code Pro Light"/>
                <a:cs typeface="Source Code Pro Light"/>
                <a:sym typeface="Source Code Pro Light"/>
              </a:defRPr>
            </a:lvl5pPr>
            <a:lvl6pPr lvl="5" rtl="0">
              <a:spcBef>
                <a:spcPts val="0"/>
              </a:spcBef>
              <a:spcAft>
                <a:spcPts val="0"/>
              </a:spcAft>
              <a:buSzPts val="3500"/>
              <a:buNone/>
              <a:defRPr>
                <a:latin typeface="Source Code Pro Light"/>
                <a:ea typeface="Source Code Pro Light"/>
                <a:cs typeface="Source Code Pro Light"/>
                <a:sym typeface="Source Code Pro Light"/>
              </a:defRPr>
            </a:lvl6pPr>
            <a:lvl7pPr lvl="6" rtl="0">
              <a:spcBef>
                <a:spcPts val="0"/>
              </a:spcBef>
              <a:spcAft>
                <a:spcPts val="0"/>
              </a:spcAft>
              <a:buSzPts val="3500"/>
              <a:buNone/>
              <a:defRPr>
                <a:latin typeface="Source Code Pro Light"/>
                <a:ea typeface="Source Code Pro Light"/>
                <a:cs typeface="Source Code Pro Light"/>
                <a:sym typeface="Source Code Pro Light"/>
              </a:defRPr>
            </a:lvl7pPr>
            <a:lvl8pPr lvl="7" rtl="0">
              <a:spcBef>
                <a:spcPts val="0"/>
              </a:spcBef>
              <a:spcAft>
                <a:spcPts val="0"/>
              </a:spcAft>
              <a:buSzPts val="3500"/>
              <a:buNone/>
              <a:defRPr>
                <a:latin typeface="Source Code Pro Light"/>
                <a:ea typeface="Source Code Pro Light"/>
                <a:cs typeface="Source Code Pro Light"/>
                <a:sym typeface="Source Code Pro Light"/>
              </a:defRPr>
            </a:lvl8pPr>
            <a:lvl9pPr lvl="8" rtl="0">
              <a:spcBef>
                <a:spcPts val="0"/>
              </a:spcBef>
              <a:spcAft>
                <a:spcPts val="0"/>
              </a:spcAft>
              <a:buSzPts val="3500"/>
              <a:buNone/>
              <a:defRPr>
                <a:latin typeface="Source Code Pro Light"/>
                <a:ea typeface="Source Code Pro Light"/>
                <a:cs typeface="Source Code Pro Light"/>
                <a:sym typeface="Source Code Pro Light"/>
              </a:defRPr>
            </a:lvl9pPr>
          </a:lstStyle>
          <a:p>
            <a:endParaRPr/>
          </a:p>
        </p:txBody>
      </p:sp>
      <p:sp>
        <p:nvSpPr>
          <p:cNvPr id="418" name="Google Shape;418;p18"/>
          <p:cNvSpPr txBox="1">
            <a:spLocks noGrp="1"/>
          </p:cNvSpPr>
          <p:nvPr>
            <p:ph type="subTitle" idx="1"/>
          </p:nvPr>
        </p:nvSpPr>
        <p:spPr>
          <a:xfrm>
            <a:off x="1709807" y="1444793"/>
            <a:ext cx="5732700" cy="161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419"/>
        <p:cNvGrpSpPr/>
        <p:nvPr/>
      </p:nvGrpSpPr>
      <p:grpSpPr>
        <a:xfrm>
          <a:off x="0" y="0"/>
          <a:ext cx="0" cy="0"/>
          <a:chOff x="0" y="0"/>
          <a:chExt cx="0" cy="0"/>
        </a:xfrm>
      </p:grpSpPr>
      <p:sp>
        <p:nvSpPr>
          <p:cNvPr id="420" name="Google Shape;420;p19"/>
          <p:cNvSpPr txBox="1">
            <a:spLocks noGrp="1"/>
          </p:cNvSpPr>
          <p:nvPr>
            <p:ph type="title"/>
          </p:nvPr>
        </p:nvSpPr>
        <p:spPr>
          <a:xfrm>
            <a:off x="4682400" y="1695450"/>
            <a:ext cx="3746700" cy="755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1" name="Google Shape;421;p19"/>
          <p:cNvSpPr txBox="1">
            <a:spLocks noGrp="1"/>
          </p:cNvSpPr>
          <p:nvPr>
            <p:ph type="subTitle" idx="1"/>
          </p:nvPr>
        </p:nvSpPr>
        <p:spPr>
          <a:xfrm>
            <a:off x="4682400" y="2451150"/>
            <a:ext cx="3746700" cy="9969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422" name="Google Shape;422;p19"/>
          <p:cNvGrpSpPr/>
          <p:nvPr/>
        </p:nvGrpSpPr>
        <p:grpSpPr>
          <a:xfrm>
            <a:off x="4675037" y="1648692"/>
            <a:ext cx="4108323" cy="3132999"/>
            <a:chOff x="5614975" y="2571738"/>
            <a:chExt cx="2725075" cy="2078413"/>
          </a:xfrm>
        </p:grpSpPr>
        <p:grpSp>
          <p:nvGrpSpPr>
            <p:cNvPr id="423" name="Google Shape;423;p19"/>
            <p:cNvGrpSpPr/>
            <p:nvPr/>
          </p:nvGrpSpPr>
          <p:grpSpPr>
            <a:xfrm>
              <a:off x="8301900" y="2571738"/>
              <a:ext cx="38150" cy="1997125"/>
              <a:chOff x="8301900" y="2571738"/>
              <a:chExt cx="38150" cy="1997125"/>
            </a:xfrm>
          </p:grpSpPr>
          <p:sp>
            <p:nvSpPr>
              <p:cNvPr id="424" name="Google Shape;424;p19"/>
              <p:cNvSpPr/>
              <p:nvPr/>
            </p:nvSpPr>
            <p:spPr>
              <a:xfrm>
                <a:off x="8305713" y="2571738"/>
                <a:ext cx="17350" cy="23600"/>
              </a:xfrm>
              <a:custGeom>
                <a:avLst/>
                <a:gdLst/>
                <a:ahLst/>
                <a:cxnLst/>
                <a:rect l="l" t="t" r="r" b="b"/>
                <a:pathLst>
                  <a:path w="694" h="944" extrusionOk="0">
                    <a:moveTo>
                      <a:pt x="333" y="112"/>
                    </a:moveTo>
                    <a:cubicBezTo>
                      <a:pt x="416" y="112"/>
                      <a:pt x="472" y="112"/>
                      <a:pt x="500" y="167"/>
                    </a:cubicBezTo>
                    <a:cubicBezTo>
                      <a:pt x="527" y="223"/>
                      <a:pt x="555" y="278"/>
                      <a:pt x="555" y="361"/>
                    </a:cubicBezTo>
                    <a:cubicBezTo>
                      <a:pt x="555" y="389"/>
                      <a:pt x="555" y="417"/>
                      <a:pt x="555" y="472"/>
                    </a:cubicBezTo>
                    <a:cubicBezTo>
                      <a:pt x="555" y="500"/>
                      <a:pt x="555" y="555"/>
                      <a:pt x="555" y="583"/>
                    </a:cubicBezTo>
                    <a:cubicBezTo>
                      <a:pt x="555" y="666"/>
                      <a:pt x="527" y="722"/>
                      <a:pt x="500" y="777"/>
                    </a:cubicBezTo>
                    <a:cubicBezTo>
                      <a:pt x="472" y="805"/>
                      <a:pt x="416" y="833"/>
                      <a:pt x="333" y="833"/>
                    </a:cubicBezTo>
                    <a:cubicBezTo>
                      <a:pt x="278" y="833"/>
                      <a:pt x="222" y="805"/>
                      <a:pt x="195" y="777"/>
                    </a:cubicBezTo>
                    <a:cubicBezTo>
                      <a:pt x="167" y="722"/>
                      <a:pt x="139" y="666"/>
                      <a:pt x="139" y="583"/>
                    </a:cubicBezTo>
                    <a:lnTo>
                      <a:pt x="139" y="472"/>
                    </a:lnTo>
                    <a:lnTo>
                      <a:pt x="139" y="361"/>
                    </a:lnTo>
                    <a:cubicBezTo>
                      <a:pt x="139" y="278"/>
                      <a:pt x="167" y="223"/>
                      <a:pt x="195" y="167"/>
                    </a:cubicBezTo>
                    <a:cubicBezTo>
                      <a:pt x="222" y="112"/>
                      <a:pt x="278" y="112"/>
                      <a:pt x="333" y="112"/>
                    </a:cubicBezTo>
                    <a:close/>
                    <a:moveTo>
                      <a:pt x="333" y="1"/>
                    </a:moveTo>
                    <a:cubicBezTo>
                      <a:pt x="222" y="1"/>
                      <a:pt x="139" y="29"/>
                      <a:pt x="111" y="84"/>
                    </a:cubicBezTo>
                    <a:cubicBezTo>
                      <a:pt x="56" y="167"/>
                      <a:pt x="28" y="250"/>
                      <a:pt x="28" y="361"/>
                    </a:cubicBezTo>
                    <a:lnTo>
                      <a:pt x="0" y="472"/>
                    </a:lnTo>
                    <a:lnTo>
                      <a:pt x="28" y="583"/>
                    </a:lnTo>
                    <a:cubicBezTo>
                      <a:pt x="28" y="694"/>
                      <a:pt x="56" y="777"/>
                      <a:pt x="111" y="833"/>
                    </a:cubicBezTo>
                    <a:cubicBezTo>
                      <a:pt x="139" y="916"/>
                      <a:pt x="222" y="944"/>
                      <a:pt x="333" y="944"/>
                    </a:cubicBezTo>
                    <a:cubicBezTo>
                      <a:pt x="472" y="944"/>
                      <a:pt x="555" y="916"/>
                      <a:pt x="583" y="833"/>
                    </a:cubicBezTo>
                    <a:cubicBezTo>
                      <a:pt x="638" y="777"/>
                      <a:pt x="666" y="694"/>
                      <a:pt x="666" y="583"/>
                    </a:cubicBezTo>
                    <a:cubicBezTo>
                      <a:pt x="666" y="555"/>
                      <a:pt x="694" y="528"/>
                      <a:pt x="694" y="472"/>
                    </a:cubicBezTo>
                    <a:cubicBezTo>
                      <a:pt x="694" y="417"/>
                      <a:pt x="666" y="389"/>
                      <a:pt x="666" y="361"/>
                    </a:cubicBezTo>
                    <a:cubicBezTo>
                      <a:pt x="666" y="250"/>
                      <a:pt x="638" y="167"/>
                      <a:pt x="583" y="84"/>
                    </a:cubicBezTo>
                    <a:cubicBezTo>
                      <a:pt x="555" y="29"/>
                      <a:pt x="472" y="1"/>
                      <a:pt x="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8302600" y="2966313"/>
                <a:ext cx="17350" cy="23600"/>
              </a:xfrm>
              <a:custGeom>
                <a:avLst/>
                <a:gdLst/>
                <a:ahLst/>
                <a:cxnLst/>
                <a:rect l="l" t="t" r="r" b="b"/>
                <a:pathLst>
                  <a:path w="694" h="944" extrusionOk="0">
                    <a:moveTo>
                      <a:pt x="333" y="84"/>
                    </a:moveTo>
                    <a:cubicBezTo>
                      <a:pt x="416" y="84"/>
                      <a:pt x="472" y="111"/>
                      <a:pt x="500" y="167"/>
                    </a:cubicBezTo>
                    <a:cubicBezTo>
                      <a:pt x="527" y="222"/>
                      <a:pt x="555" y="278"/>
                      <a:pt x="555" y="361"/>
                    </a:cubicBezTo>
                    <a:cubicBezTo>
                      <a:pt x="555" y="389"/>
                      <a:pt x="555" y="416"/>
                      <a:pt x="555" y="472"/>
                    </a:cubicBezTo>
                    <a:cubicBezTo>
                      <a:pt x="555" y="500"/>
                      <a:pt x="555" y="555"/>
                      <a:pt x="555" y="583"/>
                    </a:cubicBezTo>
                    <a:cubicBezTo>
                      <a:pt x="555" y="638"/>
                      <a:pt x="527" y="721"/>
                      <a:pt x="500" y="749"/>
                    </a:cubicBezTo>
                    <a:cubicBezTo>
                      <a:pt x="472" y="805"/>
                      <a:pt x="416" y="832"/>
                      <a:pt x="333" y="832"/>
                    </a:cubicBezTo>
                    <a:cubicBezTo>
                      <a:pt x="278" y="832"/>
                      <a:pt x="222" y="805"/>
                      <a:pt x="195" y="749"/>
                    </a:cubicBezTo>
                    <a:cubicBezTo>
                      <a:pt x="167" y="721"/>
                      <a:pt x="139" y="638"/>
                      <a:pt x="139" y="583"/>
                    </a:cubicBezTo>
                    <a:lnTo>
                      <a:pt x="139" y="472"/>
                    </a:lnTo>
                    <a:lnTo>
                      <a:pt x="139" y="361"/>
                    </a:lnTo>
                    <a:cubicBezTo>
                      <a:pt x="139" y="278"/>
                      <a:pt x="167" y="222"/>
                      <a:pt x="195" y="167"/>
                    </a:cubicBezTo>
                    <a:cubicBezTo>
                      <a:pt x="222" y="111"/>
                      <a:pt x="278" y="84"/>
                      <a:pt x="333" y="84"/>
                    </a:cubicBezTo>
                    <a:close/>
                    <a:moveTo>
                      <a:pt x="333" y="0"/>
                    </a:moveTo>
                    <a:cubicBezTo>
                      <a:pt x="222" y="0"/>
                      <a:pt x="139" y="28"/>
                      <a:pt x="111" y="84"/>
                    </a:cubicBezTo>
                    <a:cubicBezTo>
                      <a:pt x="56" y="167"/>
                      <a:pt x="28" y="250"/>
                      <a:pt x="28" y="333"/>
                    </a:cubicBezTo>
                    <a:lnTo>
                      <a:pt x="0" y="472"/>
                    </a:lnTo>
                    <a:lnTo>
                      <a:pt x="28" y="583"/>
                    </a:lnTo>
                    <a:cubicBezTo>
                      <a:pt x="28" y="694"/>
                      <a:pt x="56" y="777"/>
                      <a:pt x="111" y="832"/>
                    </a:cubicBezTo>
                    <a:cubicBezTo>
                      <a:pt x="139" y="915"/>
                      <a:pt x="222" y="943"/>
                      <a:pt x="333" y="943"/>
                    </a:cubicBezTo>
                    <a:cubicBezTo>
                      <a:pt x="472" y="943"/>
                      <a:pt x="555" y="915"/>
                      <a:pt x="583" y="832"/>
                    </a:cubicBezTo>
                    <a:cubicBezTo>
                      <a:pt x="638" y="777"/>
                      <a:pt x="666" y="694"/>
                      <a:pt x="666" y="583"/>
                    </a:cubicBezTo>
                    <a:cubicBezTo>
                      <a:pt x="666" y="555"/>
                      <a:pt x="694" y="527"/>
                      <a:pt x="694" y="472"/>
                    </a:cubicBezTo>
                    <a:cubicBezTo>
                      <a:pt x="694" y="416"/>
                      <a:pt x="666" y="361"/>
                      <a:pt x="666" y="333"/>
                    </a:cubicBezTo>
                    <a:cubicBezTo>
                      <a:pt x="666" y="250"/>
                      <a:pt x="638" y="167"/>
                      <a:pt x="583" y="84"/>
                    </a:cubicBezTo>
                    <a:cubicBezTo>
                      <a:pt x="555" y="28"/>
                      <a:pt x="472" y="0"/>
                      <a:pt x="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8302250" y="3360888"/>
                <a:ext cx="17350" cy="23600"/>
              </a:xfrm>
              <a:custGeom>
                <a:avLst/>
                <a:gdLst/>
                <a:ahLst/>
                <a:cxnLst/>
                <a:rect l="l" t="t" r="r" b="b"/>
                <a:pathLst>
                  <a:path w="694" h="944" extrusionOk="0">
                    <a:moveTo>
                      <a:pt x="333" y="84"/>
                    </a:moveTo>
                    <a:cubicBezTo>
                      <a:pt x="416" y="84"/>
                      <a:pt x="472" y="112"/>
                      <a:pt x="500" y="167"/>
                    </a:cubicBezTo>
                    <a:cubicBezTo>
                      <a:pt x="527" y="223"/>
                      <a:pt x="555" y="278"/>
                      <a:pt x="555" y="361"/>
                    </a:cubicBezTo>
                    <a:cubicBezTo>
                      <a:pt x="555" y="389"/>
                      <a:pt x="555" y="417"/>
                      <a:pt x="555" y="472"/>
                    </a:cubicBezTo>
                    <a:cubicBezTo>
                      <a:pt x="555" y="500"/>
                      <a:pt x="555" y="555"/>
                      <a:pt x="555" y="583"/>
                    </a:cubicBezTo>
                    <a:cubicBezTo>
                      <a:pt x="555" y="638"/>
                      <a:pt x="527" y="722"/>
                      <a:pt x="500" y="749"/>
                    </a:cubicBezTo>
                    <a:cubicBezTo>
                      <a:pt x="472" y="805"/>
                      <a:pt x="416" y="833"/>
                      <a:pt x="333" y="833"/>
                    </a:cubicBezTo>
                    <a:cubicBezTo>
                      <a:pt x="278" y="833"/>
                      <a:pt x="222" y="805"/>
                      <a:pt x="195" y="749"/>
                    </a:cubicBezTo>
                    <a:cubicBezTo>
                      <a:pt x="167" y="722"/>
                      <a:pt x="139" y="638"/>
                      <a:pt x="139" y="583"/>
                    </a:cubicBezTo>
                    <a:lnTo>
                      <a:pt x="139" y="472"/>
                    </a:lnTo>
                    <a:lnTo>
                      <a:pt x="139" y="361"/>
                    </a:lnTo>
                    <a:cubicBezTo>
                      <a:pt x="139" y="278"/>
                      <a:pt x="167" y="223"/>
                      <a:pt x="195" y="167"/>
                    </a:cubicBezTo>
                    <a:cubicBezTo>
                      <a:pt x="222" y="112"/>
                      <a:pt x="278" y="84"/>
                      <a:pt x="333" y="84"/>
                    </a:cubicBezTo>
                    <a:close/>
                    <a:moveTo>
                      <a:pt x="333" y="1"/>
                    </a:moveTo>
                    <a:cubicBezTo>
                      <a:pt x="222" y="1"/>
                      <a:pt x="139" y="29"/>
                      <a:pt x="111" y="84"/>
                    </a:cubicBezTo>
                    <a:cubicBezTo>
                      <a:pt x="56" y="167"/>
                      <a:pt x="28" y="250"/>
                      <a:pt x="28" y="334"/>
                    </a:cubicBezTo>
                    <a:lnTo>
                      <a:pt x="0" y="472"/>
                    </a:lnTo>
                    <a:lnTo>
                      <a:pt x="28" y="583"/>
                    </a:lnTo>
                    <a:cubicBezTo>
                      <a:pt x="28" y="694"/>
                      <a:pt x="56" y="777"/>
                      <a:pt x="111" y="833"/>
                    </a:cubicBezTo>
                    <a:cubicBezTo>
                      <a:pt x="139" y="916"/>
                      <a:pt x="222" y="943"/>
                      <a:pt x="333" y="943"/>
                    </a:cubicBezTo>
                    <a:cubicBezTo>
                      <a:pt x="472" y="943"/>
                      <a:pt x="555" y="916"/>
                      <a:pt x="583" y="833"/>
                    </a:cubicBezTo>
                    <a:cubicBezTo>
                      <a:pt x="638" y="777"/>
                      <a:pt x="666" y="694"/>
                      <a:pt x="666" y="583"/>
                    </a:cubicBezTo>
                    <a:cubicBezTo>
                      <a:pt x="666" y="555"/>
                      <a:pt x="694" y="528"/>
                      <a:pt x="694" y="472"/>
                    </a:cubicBezTo>
                    <a:cubicBezTo>
                      <a:pt x="694" y="417"/>
                      <a:pt x="666" y="361"/>
                      <a:pt x="666" y="334"/>
                    </a:cubicBezTo>
                    <a:cubicBezTo>
                      <a:pt x="666" y="250"/>
                      <a:pt x="638" y="167"/>
                      <a:pt x="583" y="84"/>
                    </a:cubicBezTo>
                    <a:cubicBezTo>
                      <a:pt x="555" y="29"/>
                      <a:pt x="472" y="1"/>
                      <a:pt x="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8301900" y="3755463"/>
                <a:ext cx="17350" cy="23575"/>
              </a:xfrm>
              <a:custGeom>
                <a:avLst/>
                <a:gdLst/>
                <a:ahLst/>
                <a:cxnLst/>
                <a:rect l="l" t="t" r="r" b="b"/>
                <a:pathLst>
                  <a:path w="694" h="943" extrusionOk="0">
                    <a:moveTo>
                      <a:pt x="333" y="83"/>
                    </a:moveTo>
                    <a:cubicBezTo>
                      <a:pt x="416" y="83"/>
                      <a:pt x="472" y="111"/>
                      <a:pt x="500" y="166"/>
                    </a:cubicBezTo>
                    <a:cubicBezTo>
                      <a:pt x="527" y="222"/>
                      <a:pt x="555" y="277"/>
                      <a:pt x="555" y="361"/>
                    </a:cubicBezTo>
                    <a:cubicBezTo>
                      <a:pt x="555" y="388"/>
                      <a:pt x="555" y="416"/>
                      <a:pt x="555" y="471"/>
                    </a:cubicBezTo>
                    <a:cubicBezTo>
                      <a:pt x="555" y="499"/>
                      <a:pt x="555" y="555"/>
                      <a:pt x="555" y="582"/>
                    </a:cubicBezTo>
                    <a:cubicBezTo>
                      <a:pt x="555" y="638"/>
                      <a:pt x="527" y="721"/>
                      <a:pt x="500" y="749"/>
                    </a:cubicBezTo>
                    <a:cubicBezTo>
                      <a:pt x="472" y="804"/>
                      <a:pt x="416" y="832"/>
                      <a:pt x="333" y="832"/>
                    </a:cubicBezTo>
                    <a:cubicBezTo>
                      <a:pt x="278" y="832"/>
                      <a:pt x="222" y="804"/>
                      <a:pt x="195" y="749"/>
                    </a:cubicBezTo>
                    <a:cubicBezTo>
                      <a:pt x="167" y="721"/>
                      <a:pt x="139" y="638"/>
                      <a:pt x="139" y="582"/>
                    </a:cubicBezTo>
                    <a:lnTo>
                      <a:pt x="139" y="471"/>
                    </a:lnTo>
                    <a:lnTo>
                      <a:pt x="139" y="361"/>
                    </a:lnTo>
                    <a:cubicBezTo>
                      <a:pt x="139" y="277"/>
                      <a:pt x="167" y="222"/>
                      <a:pt x="195" y="166"/>
                    </a:cubicBezTo>
                    <a:cubicBezTo>
                      <a:pt x="222" y="111"/>
                      <a:pt x="278" y="83"/>
                      <a:pt x="333" y="83"/>
                    </a:cubicBezTo>
                    <a:close/>
                    <a:moveTo>
                      <a:pt x="333" y="0"/>
                    </a:moveTo>
                    <a:cubicBezTo>
                      <a:pt x="222" y="0"/>
                      <a:pt x="139" y="28"/>
                      <a:pt x="111" y="83"/>
                    </a:cubicBezTo>
                    <a:cubicBezTo>
                      <a:pt x="56" y="166"/>
                      <a:pt x="28" y="250"/>
                      <a:pt x="28" y="333"/>
                    </a:cubicBezTo>
                    <a:lnTo>
                      <a:pt x="0" y="471"/>
                    </a:lnTo>
                    <a:lnTo>
                      <a:pt x="28" y="582"/>
                    </a:lnTo>
                    <a:cubicBezTo>
                      <a:pt x="28" y="693"/>
                      <a:pt x="56" y="776"/>
                      <a:pt x="111" y="832"/>
                    </a:cubicBezTo>
                    <a:cubicBezTo>
                      <a:pt x="139" y="915"/>
                      <a:pt x="222" y="943"/>
                      <a:pt x="333" y="943"/>
                    </a:cubicBezTo>
                    <a:cubicBezTo>
                      <a:pt x="472" y="943"/>
                      <a:pt x="555" y="915"/>
                      <a:pt x="583" y="832"/>
                    </a:cubicBezTo>
                    <a:cubicBezTo>
                      <a:pt x="638" y="776"/>
                      <a:pt x="666" y="693"/>
                      <a:pt x="666" y="582"/>
                    </a:cubicBezTo>
                    <a:cubicBezTo>
                      <a:pt x="666" y="555"/>
                      <a:pt x="694" y="527"/>
                      <a:pt x="694" y="471"/>
                    </a:cubicBezTo>
                    <a:cubicBezTo>
                      <a:pt x="694" y="416"/>
                      <a:pt x="666" y="361"/>
                      <a:pt x="666" y="333"/>
                    </a:cubicBezTo>
                    <a:cubicBezTo>
                      <a:pt x="666" y="250"/>
                      <a:pt x="638" y="166"/>
                      <a:pt x="583" y="83"/>
                    </a:cubicBezTo>
                    <a:cubicBezTo>
                      <a:pt x="555" y="28"/>
                      <a:pt x="472" y="0"/>
                      <a:pt x="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8302600" y="4150013"/>
                <a:ext cx="17350" cy="24275"/>
              </a:xfrm>
              <a:custGeom>
                <a:avLst/>
                <a:gdLst/>
                <a:ahLst/>
                <a:cxnLst/>
                <a:rect l="l" t="t" r="r" b="b"/>
                <a:pathLst>
                  <a:path w="694" h="971" extrusionOk="0">
                    <a:moveTo>
                      <a:pt x="333" y="111"/>
                    </a:moveTo>
                    <a:cubicBezTo>
                      <a:pt x="416" y="111"/>
                      <a:pt x="472" y="139"/>
                      <a:pt x="500" y="194"/>
                    </a:cubicBezTo>
                    <a:cubicBezTo>
                      <a:pt x="527" y="222"/>
                      <a:pt x="555" y="305"/>
                      <a:pt x="555" y="388"/>
                    </a:cubicBezTo>
                    <a:cubicBezTo>
                      <a:pt x="555" y="388"/>
                      <a:pt x="555" y="444"/>
                      <a:pt x="555" y="471"/>
                    </a:cubicBezTo>
                    <a:cubicBezTo>
                      <a:pt x="555" y="527"/>
                      <a:pt x="555" y="582"/>
                      <a:pt x="555" y="582"/>
                    </a:cubicBezTo>
                    <a:cubicBezTo>
                      <a:pt x="555" y="665"/>
                      <a:pt x="527" y="749"/>
                      <a:pt x="500" y="776"/>
                    </a:cubicBezTo>
                    <a:cubicBezTo>
                      <a:pt x="472" y="832"/>
                      <a:pt x="416" y="860"/>
                      <a:pt x="333" y="860"/>
                    </a:cubicBezTo>
                    <a:cubicBezTo>
                      <a:pt x="278" y="860"/>
                      <a:pt x="222" y="832"/>
                      <a:pt x="195" y="776"/>
                    </a:cubicBezTo>
                    <a:cubicBezTo>
                      <a:pt x="167" y="749"/>
                      <a:pt x="139" y="665"/>
                      <a:pt x="139" y="582"/>
                    </a:cubicBezTo>
                    <a:lnTo>
                      <a:pt x="139" y="471"/>
                    </a:lnTo>
                    <a:lnTo>
                      <a:pt x="139" y="388"/>
                    </a:lnTo>
                    <a:cubicBezTo>
                      <a:pt x="139" y="305"/>
                      <a:pt x="167" y="222"/>
                      <a:pt x="195" y="194"/>
                    </a:cubicBezTo>
                    <a:cubicBezTo>
                      <a:pt x="222" y="139"/>
                      <a:pt x="278" y="111"/>
                      <a:pt x="333" y="111"/>
                    </a:cubicBezTo>
                    <a:close/>
                    <a:moveTo>
                      <a:pt x="333" y="0"/>
                    </a:moveTo>
                    <a:cubicBezTo>
                      <a:pt x="222" y="0"/>
                      <a:pt x="139" y="55"/>
                      <a:pt x="111" y="111"/>
                    </a:cubicBezTo>
                    <a:cubicBezTo>
                      <a:pt x="56" y="166"/>
                      <a:pt x="28" y="277"/>
                      <a:pt x="28" y="360"/>
                    </a:cubicBezTo>
                    <a:lnTo>
                      <a:pt x="0" y="499"/>
                    </a:lnTo>
                    <a:lnTo>
                      <a:pt x="28" y="610"/>
                    </a:lnTo>
                    <a:cubicBezTo>
                      <a:pt x="28" y="721"/>
                      <a:pt x="56" y="804"/>
                      <a:pt x="111" y="860"/>
                    </a:cubicBezTo>
                    <a:cubicBezTo>
                      <a:pt x="139" y="915"/>
                      <a:pt x="222" y="970"/>
                      <a:pt x="333" y="970"/>
                    </a:cubicBezTo>
                    <a:cubicBezTo>
                      <a:pt x="472" y="970"/>
                      <a:pt x="555" y="915"/>
                      <a:pt x="583" y="860"/>
                    </a:cubicBezTo>
                    <a:cubicBezTo>
                      <a:pt x="638" y="804"/>
                      <a:pt x="666" y="721"/>
                      <a:pt x="666" y="610"/>
                    </a:cubicBezTo>
                    <a:cubicBezTo>
                      <a:pt x="666" y="582"/>
                      <a:pt x="694" y="527"/>
                      <a:pt x="694" y="499"/>
                    </a:cubicBezTo>
                    <a:cubicBezTo>
                      <a:pt x="694" y="444"/>
                      <a:pt x="666" y="388"/>
                      <a:pt x="666" y="360"/>
                    </a:cubicBezTo>
                    <a:cubicBezTo>
                      <a:pt x="666" y="277"/>
                      <a:pt x="638" y="166"/>
                      <a:pt x="583" y="111"/>
                    </a:cubicBezTo>
                    <a:cubicBezTo>
                      <a:pt x="555" y="55"/>
                      <a:pt x="472" y="0"/>
                      <a:pt x="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8301900" y="4545263"/>
                <a:ext cx="17350" cy="23600"/>
              </a:xfrm>
              <a:custGeom>
                <a:avLst/>
                <a:gdLst/>
                <a:ahLst/>
                <a:cxnLst/>
                <a:rect l="l" t="t" r="r" b="b"/>
                <a:pathLst>
                  <a:path w="694" h="944" extrusionOk="0">
                    <a:moveTo>
                      <a:pt x="333" y="112"/>
                    </a:moveTo>
                    <a:cubicBezTo>
                      <a:pt x="416" y="112"/>
                      <a:pt x="472" y="139"/>
                      <a:pt x="500" y="195"/>
                    </a:cubicBezTo>
                    <a:cubicBezTo>
                      <a:pt x="527" y="222"/>
                      <a:pt x="555" y="306"/>
                      <a:pt x="555" y="361"/>
                    </a:cubicBezTo>
                    <a:cubicBezTo>
                      <a:pt x="555" y="389"/>
                      <a:pt x="555" y="444"/>
                      <a:pt x="555" y="472"/>
                    </a:cubicBezTo>
                    <a:cubicBezTo>
                      <a:pt x="555" y="527"/>
                      <a:pt x="555" y="555"/>
                      <a:pt x="555" y="583"/>
                    </a:cubicBezTo>
                    <a:cubicBezTo>
                      <a:pt x="555" y="666"/>
                      <a:pt x="527" y="749"/>
                      <a:pt x="500" y="777"/>
                    </a:cubicBezTo>
                    <a:cubicBezTo>
                      <a:pt x="472" y="832"/>
                      <a:pt x="416" y="860"/>
                      <a:pt x="333" y="860"/>
                    </a:cubicBezTo>
                    <a:cubicBezTo>
                      <a:pt x="278" y="860"/>
                      <a:pt x="222" y="832"/>
                      <a:pt x="195" y="777"/>
                    </a:cubicBezTo>
                    <a:cubicBezTo>
                      <a:pt x="167" y="749"/>
                      <a:pt x="139" y="666"/>
                      <a:pt x="139" y="583"/>
                    </a:cubicBezTo>
                    <a:lnTo>
                      <a:pt x="139" y="472"/>
                    </a:lnTo>
                    <a:lnTo>
                      <a:pt x="139" y="361"/>
                    </a:lnTo>
                    <a:cubicBezTo>
                      <a:pt x="139" y="306"/>
                      <a:pt x="167" y="222"/>
                      <a:pt x="195" y="195"/>
                    </a:cubicBezTo>
                    <a:cubicBezTo>
                      <a:pt x="222" y="139"/>
                      <a:pt x="278" y="112"/>
                      <a:pt x="333" y="112"/>
                    </a:cubicBezTo>
                    <a:close/>
                    <a:moveTo>
                      <a:pt x="333" y="1"/>
                    </a:moveTo>
                    <a:cubicBezTo>
                      <a:pt x="222" y="1"/>
                      <a:pt x="139" y="56"/>
                      <a:pt x="111" y="112"/>
                    </a:cubicBezTo>
                    <a:cubicBezTo>
                      <a:pt x="56" y="167"/>
                      <a:pt x="28" y="250"/>
                      <a:pt x="28" y="361"/>
                    </a:cubicBezTo>
                    <a:lnTo>
                      <a:pt x="0" y="472"/>
                    </a:lnTo>
                    <a:lnTo>
                      <a:pt x="28" y="611"/>
                    </a:lnTo>
                    <a:cubicBezTo>
                      <a:pt x="28" y="694"/>
                      <a:pt x="56" y="805"/>
                      <a:pt x="111" y="860"/>
                    </a:cubicBezTo>
                    <a:cubicBezTo>
                      <a:pt x="139" y="916"/>
                      <a:pt x="222" y="943"/>
                      <a:pt x="333" y="943"/>
                    </a:cubicBezTo>
                    <a:cubicBezTo>
                      <a:pt x="472" y="943"/>
                      <a:pt x="555" y="916"/>
                      <a:pt x="583" y="860"/>
                    </a:cubicBezTo>
                    <a:cubicBezTo>
                      <a:pt x="638" y="805"/>
                      <a:pt x="666" y="694"/>
                      <a:pt x="666" y="611"/>
                    </a:cubicBezTo>
                    <a:cubicBezTo>
                      <a:pt x="666" y="583"/>
                      <a:pt x="694" y="527"/>
                      <a:pt x="694" y="472"/>
                    </a:cubicBezTo>
                    <a:cubicBezTo>
                      <a:pt x="694" y="444"/>
                      <a:pt x="666" y="389"/>
                      <a:pt x="666" y="361"/>
                    </a:cubicBezTo>
                    <a:cubicBezTo>
                      <a:pt x="666" y="250"/>
                      <a:pt x="638" y="167"/>
                      <a:pt x="583" y="112"/>
                    </a:cubicBezTo>
                    <a:cubicBezTo>
                      <a:pt x="555" y="56"/>
                      <a:pt x="472" y="1"/>
                      <a:pt x="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8325813" y="2571738"/>
                <a:ext cx="10425" cy="22900"/>
              </a:xfrm>
              <a:custGeom>
                <a:avLst/>
                <a:gdLst/>
                <a:ahLst/>
                <a:cxnLst/>
                <a:rect l="l" t="t" r="r" b="b"/>
                <a:pathLst>
                  <a:path w="417" h="916" extrusionOk="0">
                    <a:moveTo>
                      <a:pt x="333" y="1"/>
                    </a:moveTo>
                    <a:cubicBezTo>
                      <a:pt x="306" y="1"/>
                      <a:pt x="306" y="1"/>
                      <a:pt x="278" y="29"/>
                    </a:cubicBezTo>
                    <a:lnTo>
                      <a:pt x="1" y="250"/>
                    </a:lnTo>
                    <a:cubicBezTo>
                      <a:pt x="1" y="278"/>
                      <a:pt x="1" y="278"/>
                      <a:pt x="1" y="278"/>
                    </a:cubicBezTo>
                    <a:lnTo>
                      <a:pt x="28" y="306"/>
                    </a:lnTo>
                    <a:cubicBezTo>
                      <a:pt x="28" y="334"/>
                      <a:pt x="56" y="334"/>
                      <a:pt x="56" y="334"/>
                    </a:cubicBezTo>
                    <a:lnTo>
                      <a:pt x="84" y="334"/>
                    </a:lnTo>
                    <a:lnTo>
                      <a:pt x="306" y="167"/>
                    </a:lnTo>
                    <a:lnTo>
                      <a:pt x="306" y="888"/>
                    </a:lnTo>
                    <a:cubicBezTo>
                      <a:pt x="306" y="916"/>
                      <a:pt x="306" y="916"/>
                      <a:pt x="306" y="916"/>
                    </a:cubicBezTo>
                    <a:lnTo>
                      <a:pt x="416" y="916"/>
                    </a:lnTo>
                    <a:cubicBezTo>
                      <a:pt x="416" y="916"/>
                      <a:pt x="416" y="916"/>
                      <a:pt x="416" y="888"/>
                    </a:cubicBezTo>
                    <a:lnTo>
                      <a:pt x="416" y="29"/>
                    </a:lnTo>
                    <a:cubicBezTo>
                      <a:pt x="389" y="1"/>
                      <a:pt x="389" y="1"/>
                      <a:pt x="3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8323400" y="2966303"/>
                <a:ext cx="15950" cy="22900"/>
              </a:xfrm>
              <a:custGeom>
                <a:avLst/>
                <a:gdLst/>
                <a:ahLst/>
                <a:cxnLst/>
                <a:rect l="l" t="t" r="r" b="b"/>
                <a:pathLst>
                  <a:path w="638" h="916" extrusionOk="0">
                    <a:moveTo>
                      <a:pt x="305" y="0"/>
                    </a:moveTo>
                    <a:cubicBezTo>
                      <a:pt x="250" y="0"/>
                      <a:pt x="194" y="0"/>
                      <a:pt x="139" y="28"/>
                    </a:cubicBezTo>
                    <a:cubicBezTo>
                      <a:pt x="111" y="56"/>
                      <a:pt x="83" y="84"/>
                      <a:pt x="56" y="139"/>
                    </a:cubicBezTo>
                    <a:cubicBezTo>
                      <a:pt x="28" y="167"/>
                      <a:pt x="0" y="222"/>
                      <a:pt x="0" y="278"/>
                    </a:cubicBezTo>
                    <a:lnTo>
                      <a:pt x="28" y="278"/>
                    </a:lnTo>
                    <a:cubicBezTo>
                      <a:pt x="28" y="305"/>
                      <a:pt x="28" y="305"/>
                      <a:pt x="28" y="305"/>
                    </a:cubicBezTo>
                    <a:lnTo>
                      <a:pt x="111" y="305"/>
                    </a:lnTo>
                    <a:cubicBezTo>
                      <a:pt x="111" y="305"/>
                      <a:pt x="111" y="305"/>
                      <a:pt x="111" y="278"/>
                    </a:cubicBezTo>
                    <a:lnTo>
                      <a:pt x="139" y="278"/>
                    </a:lnTo>
                    <a:cubicBezTo>
                      <a:pt x="139" y="222"/>
                      <a:pt x="167" y="167"/>
                      <a:pt x="194" y="139"/>
                    </a:cubicBezTo>
                    <a:cubicBezTo>
                      <a:pt x="222" y="111"/>
                      <a:pt x="250" y="84"/>
                      <a:pt x="305" y="84"/>
                    </a:cubicBezTo>
                    <a:cubicBezTo>
                      <a:pt x="361" y="84"/>
                      <a:pt x="416" y="111"/>
                      <a:pt x="444" y="139"/>
                    </a:cubicBezTo>
                    <a:cubicBezTo>
                      <a:pt x="472" y="167"/>
                      <a:pt x="472" y="222"/>
                      <a:pt x="472" y="250"/>
                    </a:cubicBezTo>
                    <a:cubicBezTo>
                      <a:pt x="472" y="305"/>
                      <a:pt x="472" y="333"/>
                      <a:pt x="444" y="361"/>
                    </a:cubicBezTo>
                    <a:cubicBezTo>
                      <a:pt x="416" y="416"/>
                      <a:pt x="388" y="444"/>
                      <a:pt x="305" y="500"/>
                    </a:cubicBezTo>
                    <a:lnTo>
                      <a:pt x="28" y="805"/>
                    </a:lnTo>
                    <a:cubicBezTo>
                      <a:pt x="0" y="805"/>
                      <a:pt x="0" y="832"/>
                      <a:pt x="0" y="860"/>
                    </a:cubicBezTo>
                    <a:lnTo>
                      <a:pt x="0" y="888"/>
                    </a:lnTo>
                    <a:cubicBezTo>
                      <a:pt x="0" y="888"/>
                      <a:pt x="0" y="915"/>
                      <a:pt x="0" y="915"/>
                    </a:cubicBezTo>
                    <a:lnTo>
                      <a:pt x="610" y="915"/>
                    </a:lnTo>
                    <a:cubicBezTo>
                      <a:pt x="638" y="915"/>
                      <a:pt x="638" y="888"/>
                      <a:pt x="638" y="888"/>
                    </a:cubicBezTo>
                    <a:lnTo>
                      <a:pt x="638" y="832"/>
                    </a:lnTo>
                    <a:lnTo>
                      <a:pt x="610" y="832"/>
                    </a:lnTo>
                    <a:cubicBezTo>
                      <a:pt x="610" y="805"/>
                      <a:pt x="610" y="805"/>
                      <a:pt x="610" y="805"/>
                    </a:cubicBezTo>
                    <a:lnTo>
                      <a:pt x="194" y="805"/>
                    </a:lnTo>
                    <a:lnTo>
                      <a:pt x="444" y="555"/>
                    </a:lnTo>
                    <a:cubicBezTo>
                      <a:pt x="499" y="500"/>
                      <a:pt x="555" y="444"/>
                      <a:pt x="582" y="416"/>
                    </a:cubicBezTo>
                    <a:cubicBezTo>
                      <a:pt x="610" y="361"/>
                      <a:pt x="610" y="305"/>
                      <a:pt x="610" y="250"/>
                    </a:cubicBezTo>
                    <a:cubicBezTo>
                      <a:pt x="610" y="195"/>
                      <a:pt x="582" y="111"/>
                      <a:pt x="527" y="56"/>
                    </a:cubicBezTo>
                    <a:cubicBezTo>
                      <a:pt x="499" y="0"/>
                      <a:pt x="416"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8323050" y="3360868"/>
                <a:ext cx="16650" cy="23600"/>
              </a:xfrm>
              <a:custGeom>
                <a:avLst/>
                <a:gdLst/>
                <a:ahLst/>
                <a:cxnLst/>
                <a:rect l="l" t="t" r="r" b="b"/>
                <a:pathLst>
                  <a:path w="666" h="944" extrusionOk="0">
                    <a:moveTo>
                      <a:pt x="28" y="1"/>
                    </a:moveTo>
                    <a:cubicBezTo>
                      <a:pt x="28" y="29"/>
                      <a:pt x="28" y="29"/>
                      <a:pt x="28" y="29"/>
                    </a:cubicBezTo>
                    <a:lnTo>
                      <a:pt x="28" y="84"/>
                    </a:lnTo>
                    <a:cubicBezTo>
                      <a:pt x="28" y="84"/>
                      <a:pt x="28" y="84"/>
                      <a:pt x="28" y="112"/>
                    </a:cubicBezTo>
                    <a:lnTo>
                      <a:pt x="444" y="112"/>
                    </a:lnTo>
                    <a:lnTo>
                      <a:pt x="194" y="389"/>
                    </a:lnTo>
                    <a:cubicBezTo>
                      <a:pt x="194" y="417"/>
                      <a:pt x="167" y="417"/>
                      <a:pt x="167" y="417"/>
                    </a:cubicBezTo>
                    <a:lnTo>
                      <a:pt x="167" y="472"/>
                    </a:lnTo>
                    <a:lnTo>
                      <a:pt x="194" y="472"/>
                    </a:lnTo>
                    <a:cubicBezTo>
                      <a:pt x="194" y="500"/>
                      <a:pt x="194" y="500"/>
                      <a:pt x="194" y="500"/>
                    </a:cubicBezTo>
                    <a:lnTo>
                      <a:pt x="333" y="500"/>
                    </a:lnTo>
                    <a:cubicBezTo>
                      <a:pt x="472" y="500"/>
                      <a:pt x="527" y="555"/>
                      <a:pt x="527" y="666"/>
                    </a:cubicBezTo>
                    <a:cubicBezTo>
                      <a:pt x="527" y="722"/>
                      <a:pt x="499" y="749"/>
                      <a:pt x="472" y="777"/>
                    </a:cubicBezTo>
                    <a:cubicBezTo>
                      <a:pt x="444" y="805"/>
                      <a:pt x="388" y="833"/>
                      <a:pt x="333" y="833"/>
                    </a:cubicBezTo>
                    <a:cubicBezTo>
                      <a:pt x="278" y="833"/>
                      <a:pt x="222" y="833"/>
                      <a:pt x="194" y="805"/>
                    </a:cubicBezTo>
                    <a:cubicBezTo>
                      <a:pt x="139" y="777"/>
                      <a:pt x="111" y="749"/>
                      <a:pt x="111" y="694"/>
                    </a:cubicBezTo>
                    <a:cubicBezTo>
                      <a:pt x="83" y="666"/>
                      <a:pt x="83" y="666"/>
                      <a:pt x="83" y="666"/>
                    </a:cubicBezTo>
                    <a:lnTo>
                      <a:pt x="28" y="666"/>
                    </a:lnTo>
                    <a:cubicBezTo>
                      <a:pt x="0" y="666"/>
                      <a:pt x="0" y="666"/>
                      <a:pt x="0" y="694"/>
                    </a:cubicBezTo>
                    <a:cubicBezTo>
                      <a:pt x="0" y="749"/>
                      <a:pt x="0" y="777"/>
                      <a:pt x="28" y="805"/>
                    </a:cubicBezTo>
                    <a:cubicBezTo>
                      <a:pt x="56" y="860"/>
                      <a:pt x="83" y="888"/>
                      <a:pt x="139" y="916"/>
                    </a:cubicBezTo>
                    <a:cubicBezTo>
                      <a:pt x="194" y="916"/>
                      <a:pt x="250" y="943"/>
                      <a:pt x="333" y="943"/>
                    </a:cubicBezTo>
                    <a:cubicBezTo>
                      <a:pt x="388" y="943"/>
                      <a:pt x="444" y="916"/>
                      <a:pt x="499" y="916"/>
                    </a:cubicBezTo>
                    <a:cubicBezTo>
                      <a:pt x="555" y="888"/>
                      <a:pt x="582" y="860"/>
                      <a:pt x="610" y="805"/>
                    </a:cubicBezTo>
                    <a:cubicBezTo>
                      <a:pt x="638" y="777"/>
                      <a:pt x="666" y="722"/>
                      <a:pt x="666" y="666"/>
                    </a:cubicBezTo>
                    <a:cubicBezTo>
                      <a:pt x="666" y="583"/>
                      <a:pt x="638" y="500"/>
                      <a:pt x="582" y="472"/>
                    </a:cubicBezTo>
                    <a:cubicBezTo>
                      <a:pt x="527" y="417"/>
                      <a:pt x="444" y="389"/>
                      <a:pt x="361" y="389"/>
                    </a:cubicBezTo>
                    <a:lnTo>
                      <a:pt x="333" y="389"/>
                    </a:lnTo>
                    <a:lnTo>
                      <a:pt x="610" y="112"/>
                    </a:lnTo>
                    <a:cubicBezTo>
                      <a:pt x="610" y="84"/>
                      <a:pt x="610" y="84"/>
                      <a:pt x="610" y="84"/>
                    </a:cubicBezTo>
                    <a:lnTo>
                      <a:pt x="610" y="29"/>
                    </a:lnTo>
                    <a:cubicBezTo>
                      <a:pt x="610" y="29"/>
                      <a:pt x="610" y="29"/>
                      <a:pt x="6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8322000" y="3756132"/>
                <a:ext cx="18050" cy="22900"/>
              </a:xfrm>
              <a:custGeom>
                <a:avLst/>
                <a:gdLst/>
                <a:ahLst/>
                <a:cxnLst/>
                <a:rect l="l" t="t" r="r" b="b"/>
                <a:pathLst>
                  <a:path w="722" h="916" extrusionOk="0">
                    <a:moveTo>
                      <a:pt x="444" y="139"/>
                    </a:moveTo>
                    <a:lnTo>
                      <a:pt x="444" y="582"/>
                    </a:lnTo>
                    <a:lnTo>
                      <a:pt x="139" y="582"/>
                    </a:lnTo>
                    <a:lnTo>
                      <a:pt x="444" y="139"/>
                    </a:lnTo>
                    <a:close/>
                    <a:moveTo>
                      <a:pt x="416" y="0"/>
                    </a:moveTo>
                    <a:cubicBezTo>
                      <a:pt x="416" y="0"/>
                      <a:pt x="416" y="28"/>
                      <a:pt x="416" y="28"/>
                    </a:cubicBezTo>
                    <a:lnTo>
                      <a:pt x="1" y="582"/>
                    </a:lnTo>
                    <a:cubicBezTo>
                      <a:pt x="1" y="582"/>
                      <a:pt x="1" y="610"/>
                      <a:pt x="1" y="610"/>
                    </a:cubicBezTo>
                    <a:lnTo>
                      <a:pt x="1" y="666"/>
                    </a:lnTo>
                    <a:cubicBezTo>
                      <a:pt x="1" y="666"/>
                      <a:pt x="1" y="693"/>
                      <a:pt x="1" y="693"/>
                    </a:cubicBezTo>
                    <a:lnTo>
                      <a:pt x="444" y="693"/>
                    </a:lnTo>
                    <a:lnTo>
                      <a:pt x="444" y="887"/>
                    </a:lnTo>
                    <a:cubicBezTo>
                      <a:pt x="444" y="887"/>
                      <a:pt x="472" y="915"/>
                      <a:pt x="472" y="915"/>
                    </a:cubicBezTo>
                    <a:lnTo>
                      <a:pt x="555" y="915"/>
                    </a:lnTo>
                    <a:cubicBezTo>
                      <a:pt x="583" y="915"/>
                      <a:pt x="583" y="887"/>
                      <a:pt x="583" y="887"/>
                    </a:cubicBezTo>
                    <a:lnTo>
                      <a:pt x="583" y="693"/>
                    </a:lnTo>
                    <a:lnTo>
                      <a:pt x="721" y="693"/>
                    </a:lnTo>
                    <a:cubicBezTo>
                      <a:pt x="721" y="693"/>
                      <a:pt x="721" y="666"/>
                      <a:pt x="721" y="666"/>
                    </a:cubicBezTo>
                    <a:lnTo>
                      <a:pt x="721" y="610"/>
                    </a:lnTo>
                    <a:cubicBezTo>
                      <a:pt x="721" y="582"/>
                      <a:pt x="694" y="582"/>
                      <a:pt x="694" y="582"/>
                    </a:cubicBezTo>
                    <a:lnTo>
                      <a:pt x="583" y="582"/>
                    </a:lnTo>
                    <a:lnTo>
                      <a:pt x="583" y="28"/>
                    </a:lnTo>
                    <a:cubicBezTo>
                      <a:pt x="583" y="28"/>
                      <a:pt x="583" y="28"/>
                      <a:pt x="5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8323400" y="4150698"/>
                <a:ext cx="15950" cy="23600"/>
              </a:xfrm>
              <a:custGeom>
                <a:avLst/>
                <a:gdLst/>
                <a:ahLst/>
                <a:cxnLst/>
                <a:rect l="l" t="t" r="r" b="b"/>
                <a:pathLst>
                  <a:path w="638" h="944" extrusionOk="0">
                    <a:moveTo>
                      <a:pt x="111" y="1"/>
                    </a:moveTo>
                    <a:cubicBezTo>
                      <a:pt x="83" y="1"/>
                      <a:pt x="83" y="1"/>
                      <a:pt x="83" y="28"/>
                    </a:cubicBezTo>
                    <a:lnTo>
                      <a:pt x="28" y="472"/>
                    </a:lnTo>
                    <a:cubicBezTo>
                      <a:pt x="28" y="472"/>
                      <a:pt x="28" y="472"/>
                      <a:pt x="28" y="500"/>
                    </a:cubicBezTo>
                    <a:lnTo>
                      <a:pt x="139" y="500"/>
                    </a:lnTo>
                    <a:cubicBezTo>
                      <a:pt x="167" y="500"/>
                      <a:pt x="167" y="472"/>
                      <a:pt x="167" y="472"/>
                    </a:cubicBezTo>
                    <a:cubicBezTo>
                      <a:pt x="194" y="472"/>
                      <a:pt x="222" y="444"/>
                      <a:pt x="250" y="444"/>
                    </a:cubicBezTo>
                    <a:cubicBezTo>
                      <a:pt x="250" y="444"/>
                      <a:pt x="278" y="417"/>
                      <a:pt x="305" y="417"/>
                    </a:cubicBezTo>
                    <a:cubicBezTo>
                      <a:pt x="361" y="417"/>
                      <a:pt x="416" y="444"/>
                      <a:pt x="472" y="472"/>
                    </a:cubicBezTo>
                    <a:cubicBezTo>
                      <a:pt x="499" y="528"/>
                      <a:pt x="527" y="555"/>
                      <a:pt x="527" y="611"/>
                    </a:cubicBezTo>
                    <a:cubicBezTo>
                      <a:pt x="527" y="694"/>
                      <a:pt x="499" y="722"/>
                      <a:pt x="472" y="777"/>
                    </a:cubicBezTo>
                    <a:cubicBezTo>
                      <a:pt x="416" y="805"/>
                      <a:pt x="361" y="833"/>
                      <a:pt x="305" y="833"/>
                    </a:cubicBezTo>
                    <a:cubicBezTo>
                      <a:pt x="278" y="833"/>
                      <a:pt x="222" y="805"/>
                      <a:pt x="194" y="777"/>
                    </a:cubicBezTo>
                    <a:cubicBezTo>
                      <a:pt x="167" y="777"/>
                      <a:pt x="139" y="722"/>
                      <a:pt x="111" y="694"/>
                    </a:cubicBezTo>
                    <a:cubicBezTo>
                      <a:pt x="111" y="666"/>
                      <a:pt x="111" y="666"/>
                      <a:pt x="83" y="666"/>
                    </a:cubicBezTo>
                    <a:lnTo>
                      <a:pt x="0" y="666"/>
                    </a:lnTo>
                    <a:lnTo>
                      <a:pt x="0" y="694"/>
                    </a:lnTo>
                    <a:cubicBezTo>
                      <a:pt x="0" y="722"/>
                      <a:pt x="0" y="777"/>
                      <a:pt x="28" y="805"/>
                    </a:cubicBezTo>
                    <a:cubicBezTo>
                      <a:pt x="56" y="833"/>
                      <a:pt x="83" y="860"/>
                      <a:pt x="139" y="888"/>
                    </a:cubicBezTo>
                    <a:cubicBezTo>
                      <a:pt x="194" y="916"/>
                      <a:pt x="250" y="943"/>
                      <a:pt x="305" y="943"/>
                    </a:cubicBezTo>
                    <a:cubicBezTo>
                      <a:pt x="388" y="943"/>
                      <a:pt x="444" y="916"/>
                      <a:pt x="472" y="888"/>
                    </a:cubicBezTo>
                    <a:cubicBezTo>
                      <a:pt x="527" y="860"/>
                      <a:pt x="582" y="833"/>
                      <a:pt x="610" y="777"/>
                    </a:cubicBezTo>
                    <a:cubicBezTo>
                      <a:pt x="638" y="749"/>
                      <a:pt x="638" y="694"/>
                      <a:pt x="638" y="611"/>
                    </a:cubicBezTo>
                    <a:cubicBezTo>
                      <a:pt x="638" y="555"/>
                      <a:pt x="638" y="500"/>
                      <a:pt x="610" y="472"/>
                    </a:cubicBezTo>
                    <a:cubicBezTo>
                      <a:pt x="582" y="417"/>
                      <a:pt x="527" y="389"/>
                      <a:pt x="499" y="361"/>
                    </a:cubicBezTo>
                    <a:cubicBezTo>
                      <a:pt x="444" y="333"/>
                      <a:pt x="388" y="333"/>
                      <a:pt x="333" y="333"/>
                    </a:cubicBezTo>
                    <a:cubicBezTo>
                      <a:pt x="250" y="333"/>
                      <a:pt x="194" y="333"/>
                      <a:pt x="167" y="361"/>
                    </a:cubicBezTo>
                    <a:lnTo>
                      <a:pt x="194" y="112"/>
                    </a:lnTo>
                    <a:lnTo>
                      <a:pt x="582" y="112"/>
                    </a:lnTo>
                    <a:cubicBezTo>
                      <a:pt x="582" y="84"/>
                      <a:pt x="582" y="84"/>
                      <a:pt x="582" y="84"/>
                    </a:cubicBezTo>
                    <a:lnTo>
                      <a:pt x="582" y="28"/>
                    </a:lnTo>
                    <a:cubicBezTo>
                      <a:pt x="582" y="28"/>
                      <a:pt x="582" y="1"/>
                      <a:pt x="5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8322700" y="4545963"/>
                <a:ext cx="16650" cy="22900"/>
              </a:xfrm>
              <a:custGeom>
                <a:avLst/>
                <a:gdLst/>
                <a:ahLst/>
                <a:cxnLst/>
                <a:rect l="l" t="t" r="r" b="b"/>
                <a:pathLst>
                  <a:path w="666" h="916" extrusionOk="0">
                    <a:moveTo>
                      <a:pt x="333" y="416"/>
                    </a:moveTo>
                    <a:cubicBezTo>
                      <a:pt x="361" y="416"/>
                      <a:pt x="416" y="416"/>
                      <a:pt x="444" y="444"/>
                    </a:cubicBezTo>
                    <a:cubicBezTo>
                      <a:pt x="472" y="444"/>
                      <a:pt x="499" y="472"/>
                      <a:pt x="527" y="499"/>
                    </a:cubicBezTo>
                    <a:cubicBezTo>
                      <a:pt x="527" y="527"/>
                      <a:pt x="555" y="583"/>
                      <a:pt x="555" y="610"/>
                    </a:cubicBezTo>
                    <a:cubicBezTo>
                      <a:pt x="555" y="666"/>
                      <a:pt x="527" y="694"/>
                      <a:pt x="527" y="721"/>
                    </a:cubicBezTo>
                    <a:cubicBezTo>
                      <a:pt x="499" y="749"/>
                      <a:pt x="472" y="777"/>
                      <a:pt x="444" y="804"/>
                    </a:cubicBezTo>
                    <a:cubicBezTo>
                      <a:pt x="416" y="804"/>
                      <a:pt x="361" y="832"/>
                      <a:pt x="333" y="832"/>
                    </a:cubicBezTo>
                    <a:cubicBezTo>
                      <a:pt x="305" y="832"/>
                      <a:pt x="250" y="804"/>
                      <a:pt x="222" y="804"/>
                    </a:cubicBezTo>
                    <a:cubicBezTo>
                      <a:pt x="194" y="777"/>
                      <a:pt x="167" y="749"/>
                      <a:pt x="139" y="721"/>
                    </a:cubicBezTo>
                    <a:cubicBezTo>
                      <a:pt x="139" y="694"/>
                      <a:pt x="111" y="666"/>
                      <a:pt x="111" y="610"/>
                    </a:cubicBezTo>
                    <a:cubicBezTo>
                      <a:pt x="111" y="583"/>
                      <a:pt x="139" y="527"/>
                      <a:pt x="139" y="499"/>
                    </a:cubicBezTo>
                    <a:cubicBezTo>
                      <a:pt x="167" y="472"/>
                      <a:pt x="194" y="444"/>
                      <a:pt x="222" y="444"/>
                    </a:cubicBezTo>
                    <a:cubicBezTo>
                      <a:pt x="250" y="416"/>
                      <a:pt x="305" y="416"/>
                      <a:pt x="333" y="416"/>
                    </a:cubicBezTo>
                    <a:close/>
                    <a:moveTo>
                      <a:pt x="333" y="0"/>
                    </a:moveTo>
                    <a:cubicBezTo>
                      <a:pt x="333" y="28"/>
                      <a:pt x="333" y="28"/>
                      <a:pt x="333" y="28"/>
                    </a:cubicBezTo>
                    <a:lnTo>
                      <a:pt x="83" y="361"/>
                    </a:lnTo>
                    <a:cubicBezTo>
                      <a:pt x="28" y="444"/>
                      <a:pt x="0" y="527"/>
                      <a:pt x="0" y="610"/>
                    </a:cubicBezTo>
                    <a:cubicBezTo>
                      <a:pt x="0" y="666"/>
                      <a:pt x="0" y="721"/>
                      <a:pt x="28" y="777"/>
                    </a:cubicBezTo>
                    <a:cubicBezTo>
                      <a:pt x="56" y="832"/>
                      <a:pt x="111" y="860"/>
                      <a:pt x="139" y="888"/>
                    </a:cubicBezTo>
                    <a:cubicBezTo>
                      <a:pt x="194" y="915"/>
                      <a:pt x="278" y="915"/>
                      <a:pt x="333" y="915"/>
                    </a:cubicBezTo>
                    <a:cubicBezTo>
                      <a:pt x="416" y="915"/>
                      <a:pt x="472" y="915"/>
                      <a:pt x="527" y="888"/>
                    </a:cubicBezTo>
                    <a:cubicBezTo>
                      <a:pt x="555" y="860"/>
                      <a:pt x="610" y="804"/>
                      <a:pt x="638" y="777"/>
                    </a:cubicBezTo>
                    <a:cubicBezTo>
                      <a:pt x="666" y="721"/>
                      <a:pt x="666" y="666"/>
                      <a:pt x="666" y="610"/>
                    </a:cubicBezTo>
                    <a:cubicBezTo>
                      <a:pt x="666" y="555"/>
                      <a:pt x="666" y="499"/>
                      <a:pt x="638" y="472"/>
                    </a:cubicBezTo>
                    <a:cubicBezTo>
                      <a:pt x="610" y="416"/>
                      <a:pt x="555" y="361"/>
                      <a:pt x="527" y="333"/>
                    </a:cubicBezTo>
                    <a:cubicBezTo>
                      <a:pt x="472" y="305"/>
                      <a:pt x="416" y="305"/>
                      <a:pt x="361" y="305"/>
                    </a:cubicBezTo>
                    <a:lnTo>
                      <a:pt x="278" y="305"/>
                    </a:lnTo>
                    <a:lnTo>
                      <a:pt x="472" y="28"/>
                    </a:lnTo>
                    <a:cubicBezTo>
                      <a:pt x="472" y="28"/>
                      <a:pt x="472" y="0"/>
                      <a:pt x="4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19"/>
            <p:cNvGrpSpPr/>
            <p:nvPr/>
          </p:nvGrpSpPr>
          <p:grpSpPr>
            <a:xfrm>
              <a:off x="5614975" y="4609225"/>
              <a:ext cx="2597125" cy="40925"/>
              <a:chOff x="5614975" y="4609225"/>
              <a:chExt cx="2597125" cy="40925"/>
            </a:xfrm>
          </p:grpSpPr>
          <p:sp>
            <p:nvSpPr>
              <p:cNvPr id="437" name="Google Shape;437;p19"/>
              <p:cNvSpPr/>
              <p:nvPr/>
            </p:nvSpPr>
            <p:spPr>
              <a:xfrm>
                <a:off x="5614975" y="4632100"/>
                <a:ext cx="24974" cy="18050"/>
              </a:xfrm>
              <a:custGeom>
                <a:avLst/>
                <a:gdLst/>
                <a:ahLst/>
                <a:cxnLst/>
                <a:rect l="l" t="t" r="r" b="b"/>
                <a:pathLst>
                  <a:path w="1027" h="722" extrusionOk="0">
                    <a:moveTo>
                      <a:pt x="638" y="139"/>
                    </a:moveTo>
                    <a:cubicBezTo>
                      <a:pt x="721" y="139"/>
                      <a:pt x="777" y="167"/>
                      <a:pt x="832" y="194"/>
                    </a:cubicBezTo>
                    <a:cubicBezTo>
                      <a:pt x="888" y="222"/>
                      <a:pt x="915" y="277"/>
                      <a:pt x="915" y="361"/>
                    </a:cubicBezTo>
                    <a:cubicBezTo>
                      <a:pt x="915" y="416"/>
                      <a:pt x="888" y="472"/>
                      <a:pt x="832" y="527"/>
                    </a:cubicBezTo>
                    <a:cubicBezTo>
                      <a:pt x="777" y="555"/>
                      <a:pt x="721" y="582"/>
                      <a:pt x="638" y="582"/>
                    </a:cubicBezTo>
                    <a:lnTo>
                      <a:pt x="389" y="582"/>
                    </a:lnTo>
                    <a:cubicBezTo>
                      <a:pt x="306" y="582"/>
                      <a:pt x="250" y="555"/>
                      <a:pt x="195" y="527"/>
                    </a:cubicBezTo>
                    <a:cubicBezTo>
                      <a:pt x="139" y="472"/>
                      <a:pt x="111" y="416"/>
                      <a:pt x="111" y="361"/>
                    </a:cubicBezTo>
                    <a:cubicBezTo>
                      <a:pt x="111" y="277"/>
                      <a:pt x="139" y="222"/>
                      <a:pt x="195" y="194"/>
                    </a:cubicBezTo>
                    <a:cubicBezTo>
                      <a:pt x="250" y="167"/>
                      <a:pt x="306" y="139"/>
                      <a:pt x="389" y="139"/>
                    </a:cubicBezTo>
                    <a:close/>
                    <a:moveTo>
                      <a:pt x="389" y="0"/>
                    </a:moveTo>
                    <a:cubicBezTo>
                      <a:pt x="278" y="0"/>
                      <a:pt x="195" y="28"/>
                      <a:pt x="111" y="83"/>
                    </a:cubicBezTo>
                    <a:cubicBezTo>
                      <a:pt x="28" y="139"/>
                      <a:pt x="1" y="222"/>
                      <a:pt x="1" y="361"/>
                    </a:cubicBezTo>
                    <a:cubicBezTo>
                      <a:pt x="1" y="472"/>
                      <a:pt x="28" y="555"/>
                      <a:pt x="111" y="610"/>
                    </a:cubicBezTo>
                    <a:cubicBezTo>
                      <a:pt x="195" y="666"/>
                      <a:pt x="278" y="721"/>
                      <a:pt x="389" y="721"/>
                    </a:cubicBezTo>
                    <a:lnTo>
                      <a:pt x="638" y="721"/>
                    </a:lnTo>
                    <a:cubicBezTo>
                      <a:pt x="749" y="693"/>
                      <a:pt x="832" y="666"/>
                      <a:pt x="915" y="610"/>
                    </a:cubicBezTo>
                    <a:cubicBezTo>
                      <a:pt x="999" y="555"/>
                      <a:pt x="1026" y="472"/>
                      <a:pt x="1026" y="361"/>
                    </a:cubicBezTo>
                    <a:cubicBezTo>
                      <a:pt x="1026" y="222"/>
                      <a:pt x="999" y="139"/>
                      <a:pt x="915" y="83"/>
                    </a:cubicBezTo>
                    <a:cubicBezTo>
                      <a:pt x="832" y="28"/>
                      <a:pt x="749" y="0"/>
                      <a:pt x="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5615656" y="4617525"/>
                <a:ext cx="23612" cy="11125"/>
              </a:xfrm>
              <a:custGeom>
                <a:avLst/>
                <a:gdLst/>
                <a:ahLst/>
                <a:cxnLst/>
                <a:rect l="l" t="t" r="r" b="b"/>
                <a:pathLst>
                  <a:path w="971" h="445" extrusionOk="0">
                    <a:moveTo>
                      <a:pt x="0" y="1"/>
                    </a:moveTo>
                    <a:cubicBezTo>
                      <a:pt x="0" y="1"/>
                      <a:pt x="0" y="29"/>
                      <a:pt x="0" y="29"/>
                    </a:cubicBezTo>
                    <a:lnTo>
                      <a:pt x="0" y="84"/>
                    </a:lnTo>
                    <a:cubicBezTo>
                      <a:pt x="0" y="112"/>
                      <a:pt x="0" y="112"/>
                      <a:pt x="0" y="140"/>
                    </a:cubicBezTo>
                    <a:lnTo>
                      <a:pt x="250" y="445"/>
                    </a:lnTo>
                    <a:lnTo>
                      <a:pt x="278" y="445"/>
                    </a:lnTo>
                    <a:lnTo>
                      <a:pt x="333" y="417"/>
                    </a:lnTo>
                    <a:cubicBezTo>
                      <a:pt x="333" y="417"/>
                      <a:pt x="333" y="389"/>
                      <a:pt x="333" y="389"/>
                    </a:cubicBezTo>
                    <a:cubicBezTo>
                      <a:pt x="333" y="389"/>
                      <a:pt x="333" y="361"/>
                      <a:pt x="333" y="361"/>
                    </a:cubicBezTo>
                    <a:lnTo>
                      <a:pt x="139" y="140"/>
                    </a:lnTo>
                    <a:lnTo>
                      <a:pt x="943" y="140"/>
                    </a:lnTo>
                    <a:cubicBezTo>
                      <a:pt x="971" y="140"/>
                      <a:pt x="971" y="140"/>
                      <a:pt x="971" y="112"/>
                    </a:cubicBezTo>
                    <a:lnTo>
                      <a:pt x="971" y="29"/>
                    </a:lnTo>
                    <a:cubicBezTo>
                      <a:pt x="971" y="29"/>
                      <a:pt x="971" y="1"/>
                      <a:pt x="9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6128984" y="4632100"/>
                <a:ext cx="25675" cy="18050"/>
              </a:xfrm>
              <a:custGeom>
                <a:avLst/>
                <a:gdLst/>
                <a:ahLst/>
                <a:cxnLst/>
                <a:rect l="l" t="t" r="r" b="b"/>
                <a:pathLst>
                  <a:path w="1027" h="722" extrusionOk="0">
                    <a:moveTo>
                      <a:pt x="638" y="139"/>
                    </a:moveTo>
                    <a:cubicBezTo>
                      <a:pt x="722" y="139"/>
                      <a:pt x="805" y="167"/>
                      <a:pt x="833" y="194"/>
                    </a:cubicBezTo>
                    <a:cubicBezTo>
                      <a:pt x="888" y="222"/>
                      <a:pt x="916" y="277"/>
                      <a:pt x="916" y="361"/>
                    </a:cubicBezTo>
                    <a:cubicBezTo>
                      <a:pt x="916" y="416"/>
                      <a:pt x="888" y="472"/>
                      <a:pt x="833" y="527"/>
                    </a:cubicBezTo>
                    <a:cubicBezTo>
                      <a:pt x="805" y="555"/>
                      <a:pt x="722" y="582"/>
                      <a:pt x="638" y="582"/>
                    </a:cubicBezTo>
                    <a:lnTo>
                      <a:pt x="417" y="582"/>
                    </a:lnTo>
                    <a:cubicBezTo>
                      <a:pt x="306" y="582"/>
                      <a:pt x="250" y="555"/>
                      <a:pt x="195" y="527"/>
                    </a:cubicBezTo>
                    <a:cubicBezTo>
                      <a:pt x="139" y="472"/>
                      <a:pt x="139" y="416"/>
                      <a:pt x="139" y="361"/>
                    </a:cubicBezTo>
                    <a:cubicBezTo>
                      <a:pt x="139" y="277"/>
                      <a:pt x="139" y="222"/>
                      <a:pt x="195" y="194"/>
                    </a:cubicBezTo>
                    <a:cubicBezTo>
                      <a:pt x="250" y="167"/>
                      <a:pt x="306" y="139"/>
                      <a:pt x="417" y="139"/>
                    </a:cubicBezTo>
                    <a:close/>
                    <a:moveTo>
                      <a:pt x="389" y="0"/>
                    </a:moveTo>
                    <a:cubicBezTo>
                      <a:pt x="278" y="0"/>
                      <a:pt x="195" y="28"/>
                      <a:pt x="112" y="83"/>
                    </a:cubicBezTo>
                    <a:cubicBezTo>
                      <a:pt x="56" y="139"/>
                      <a:pt x="1" y="222"/>
                      <a:pt x="1" y="361"/>
                    </a:cubicBezTo>
                    <a:cubicBezTo>
                      <a:pt x="1" y="472"/>
                      <a:pt x="56" y="555"/>
                      <a:pt x="112" y="610"/>
                    </a:cubicBezTo>
                    <a:cubicBezTo>
                      <a:pt x="195" y="666"/>
                      <a:pt x="278" y="721"/>
                      <a:pt x="389" y="721"/>
                    </a:cubicBezTo>
                    <a:lnTo>
                      <a:pt x="638" y="721"/>
                    </a:lnTo>
                    <a:cubicBezTo>
                      <a:pt x="749" y="693"/>
                      <a:pt x="860" y="666"/>
                      <a:pt x="916" y="610"/>
                    </a:cubicBezTo>
                    <a:cubicBezTo>
                      <a:pt x="999" y="555"/>
                      <a:pt x="1027" y="472"/>
                      <a:pt x="1027" y="361"/>
                    </a:cubicBezTo>
                    <a:cubicBezTo>
                      <a:pt x="1027" y="222"/>
                      <a:pt x="999" y="139"/>
                      <a:pt x="916" y="83"/>
                    </a:cubicBezTo>
                    <a:cubicBezTo>
                      <a:pt x="860" y="28"/>
                      <a:pt x="749" y="0"/>
                      <a:pt x="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6128575" y="4611300"/>
                <a:ext cx="25675" cy="17350"/>
              </a:xfrm>
              <a:custGeom>
                <a:avLst/>
                <a:gdLst/>
                <a:ahLst/>
                <a:cxnLst/>
                <a:rect l="l" t="t" r="r" b="b"/>
                <a:pathLst>
                  <a:path w="1027" h="694" extrusionOk="0">
                    <a:moveTo>
                      <a:pt x="943" y="1"/>
                    </a:moveTo>
                    <a:cubicBezTo>
                      <a:pt x="916" y="1"/>
                      <a:pt x="916" y="28"/>
                      <a:pt x="916" y="28"/>
                    </a:cubicBezTo>
                    <a:cubicBezTo>
                      <a:pt x="888" y="28"/>
                      <a:pt x="888" y="28"/>
                      <a:pt x="888" y="56"/>
                    </a:cubicBezTo>
                    <a:lnTo>
                      <a:pt x="888" y="500"/>
                    </a:lnTo>
                    <a:lnTo>
                      <a:pt x="611" y="222"/>
                    </a:lnTo>
                    <a:cubicBezTo>
                      <a:pt x="555" y="139"/>
                      <a:pt x="500" y="112"/>
                      <a:pt x="472" y="84"/>
                    </a:cubicBezTo>
                    <a:cubicBezTo>
                      <a:pt x="417" y="56"/>
                      <a:pt x="361" y="28"/>
                      <a:pt x="306" y="28"/>
                    </a:cubicBezTo>
                    <a:cubicBezTo>
                      <a:pt x="223" y="28"/>
                      <a:pt x="139" y="56"/>
                      <a:pt x="84" y="112"/>
                    </a:cubicBezTo>
                    <a:cubicBezTo>
                      <a:pt x="29" y="167"/>
                      <a:pt x="1" y="250"/>
                      <a:pt x="1" y="361"/>
                    </a:cubicBezTo>
                    <a:cubicBezTo>
                      <a:pt x="1" y="417"/>
                      <a:pt x="29" y="472"/>
                      <a:pt x="56" y="527"/>
                    </a:cubicBezTo>
                    <a:cubicBezTo>
                      <a:pt x="84" y="583"/>
                      <a:pt x="112" y="611"/>
                      <a:pt x="167" y="638"/>
                    </a:cubicBezTo>
                    <a:cubicBezTo>
                      <a:pt x="223" y="666"/>
                      <a:pt x="278" y="666"/>
                      <a:pt x="306" y="694"/>
                    </a:cubicBezTo>
                    <a:cubicBezTo>
                      <a:pt x="333" y="694"/>
                      <a:pt x="333" y="666"/>
                      <a:pt x="333" y="666"/>
                    </a:cubicBezTo>
                    <a:cubicBezTo>
                      <a:pt x="333" y="666"/>
                      <a:pt x="333" y="666"/>
                      <a:pt x="333" y="638"/>
                    </a:cubicBezTo>
                    <a:lnTo>
                      <a:pt x="333" y="583"/>
                    </a:lnTo>
                    <a:cubicBezTo>
                      <a:pt x="333" y="583"/>
                      <a:pt x="333" y="555"/>
                      <a:pt x="333" y="555"/>
                    </a:cubicBezTo>
                    <a:lnTo>
                      <a:pt x="306" y="555"/>
                    </a:lnTo>
                    <a:cubicBezTo>
                      <a:pt x="250" y="527"/>
                      <a:pt x="223" y="527"/>
                      <a:pt x="167" y="472"/>
                    </a:cubicBezTo>
                    <a:cubicBezTo>
                      <a:pt x="139" y="444"/>
                      <a:pt x="139" y="417"/>
                      <a:pt x="139" y="361"/>
                    </a:cubicBezTo>
                    <a:cubicBezTo>
                      <a:pt x="139" y="306"/>
                      <a:pt x="139" y="250"/>
                      <a:pt x="167" y="222"/>
                    </a:cubicBezTo>
                    <a:cubicBezTo>
                      <a:pt x="195" y="195"/>
                      <a:pt x="250" y="167"/>
                      <a:pt x="306" y="167"/>
                    </a:cubicBezTo>
                    <a:cubicBezTo>
                      <a:pt x="361" y="167"/>
                      <a:pt x="389" y="195"/>
                      <a:pt x="417" y="195"/>
                    </a:cubicBezTo>
                    <a:cubicBezTo>
                      <a:pt x="472" y="222"/>
                      <a:pt x="500" y="278"/>
                      <a:pt x="583" y="361"/>
                    </a:cubicBezTo>
                    <a:lnTo>
                      <a:pt x="888" y="666"/>
                    </a:lnTo>
                    <a:cubicBezTo>
                      <a:pt x="888" y="694"/>
                      <a:pt x="916" y="694"/>
                      <a:pt x="943" y="694"/>
                    </a:cubicBezTo>
                    <a:lnTo>
                      <a:pt x="999" y="694"/>
                    </a:lnTo>
                    <a:cubicBezTo>
                      <a:pt x="1027" y="694"/>
                      <a:pt x="1027" y="666"/>
                      <a:pt x="1027" y="666"/>
                    </a:cubicBezTo>
                    <a:lnTo>
                      <a:pt x="1027" y="56"/>
                    </a:lnTo>
                    <a:cubicBezTo>
                      <a:pt x="1027" y="28"/>
                      <a:pt x="1027" y="28"/>
                      <a:pt x="999" y="28"/>
                    </a:cubicBezTo>
                    <a:cubicBezTo>
                      <a:pt x="999" y="28"/>
                      <a:pt x="999" y="1"/>
                      <a:pt x="9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9"/>
              <p:cNvSpPr/>
              <p:nvPr/>
            </p:nvSpPr>
            <p:spPr>
              <a:xfrm>
                <a:off x="6643694" y="4632100"/>
                <a:ext cx="24975" cy="18050"/>
              </a:xfrm>
              <a:custGeom>
                <a:avLst/>
                <a:gdLst/>
                <a:ahLst/>
                <a:cxnLst/>
                <a:rect l="l" t="t" r="r" b="b"/>
                <a:pathLst>
                  <a:path w="999" h="722" extrusionOk="0">
                    <a:moveTo>
                      <a:pt x="610" y="139"/>
                    </a:moveTo>
                    <a:cubicBezTo>
                      <a:pt x="693" y="139"/>
                      <a:pt x="776" y="167"/>
                      <a:pt x="804" y="194"/>
                    </a:cubicBezTo>
                    <a:cubicBezTo>
                      <a:pt x="860" y="222"/>
                      <a:pt x="887" y="277"/>
                      <a:pt x="887" y="361"/>
                    </a:cubicBezTo>
                    <a:cubicBezTo>
                      <a:pt x="887" y="416"/>
                      <a:pt x="860" y="472"/>
                      <a:pt x="804" y="527"/>
                    </a:cubicBezTo>
                    <a:cubicBezTo>
                      <a:pt x="776" y="555"/>
                      <a:pt x="693" y="582"/>
                      <a:pt x="610" y="582"/>
                    </a:cubicBezTo>
                    <a:lnTo>
                      <a:pt x="388" y="582"/>
                    </a:lnTo>
                    <a:cubicBezTo>
                      <a:pt x="305" y="582"/>
                      <a:pt x="222" y="555"/>
                      <a:pt x="166" y="527"/>
                    </a:cubicBezTo>
                    <a:cubicBezTo>
                      <a:pt x="139" y="472"/>
                      <a:pt x="111" y="416"/>
                      <a:pt x="111" y="361"/>
                    </a:cubicBezTo>
                    <a:cubicBezTo>
                      <a:pt x="111" y="277"/>
                      <a:pt x="139" y="222"/>
                      <a:pt x="166" y="194"/>
                    </a:cubicBezTo>
                    <a:cubicBezTo>
                      <a:pt x="222" y="167"/>
                      <a:pt x="305" y="139"/>
                      <a:pt x="388" y="139"/>
                    </a:cubicBezTo>
                    <a:close/>
                    <a:moveTo>
                      <a:pt x="361" y="0"/>
                    </a:moveTo>
                    <a:cubicBezTo>
                      <a:pt x="250" y="0"/>
                      <a:pt x="166" y="28"/>
                      <a:pt x="83" y="83"/>
                    </a:cubicBezTo>
                    <a:cubicBezTo>
                      <a:pt x="28" y="139"/>
                      <a:pt x="0" y="222"/>
                      <a:pt x="0" y="361"/>
                    </a:cubicBezTo>
                    <a:cubicBezTo>
                      <a:pt x="0" y="472"/>
                      <a:pt x="28" y="555"/>
                      <a:pt x="83" y="610"/>
                    </a:cubicBezTo>
                    <a:cubicBezTo>
                      <a:pt x="166" y="666"/>
                      <a:pt x="250" y="721"/>
                      <a:pt x="361" y="721"/>
                    </a:cubicBezTo>
                    <a:lnTo>
                      <a:pt x="610" y="721"/>
                    </a:lnTo>
                    <a:cubicBezTo>
                      <a:pt x="721" y="693"/>
                      <a:pt x="832" y="666"/>
                      <a:pt x="887" y="610"/>
                    </a:cubicBezTo>
                    <a:cubicBezTo>
                      <a:pt x="971" y="555"/>
                      <a:pt x="998" y="472"/>
                      <a:pt x="998" y="361"/>
                    </a:cubicBezTo>
                    <a:cubicBezTo>
                      <a:pt x="998" y="222"/>
                      <a:pt x="971" y="139"/>
                      <a:pt x="887" y="83"/>
                    </a:cubicBezTo>
                    <a:cubicBezTo>
                      <a:pt x="832" y="28"/>
                      <a:pt x="721" y="0"/>
                      <a:pt x="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9"/>
              <p:cNvSpPr/>
              <p:nvPr/>
            </p:nvSpPr>
            <p:spPr>
              <a:xfrm>
                <a:off x="6643556" y="4611300"/>
                <a:ext cx="24975" cy="17350"/>
              </a:xfrm>
              <a:custGeom>
                <a:avLst/>
                <a:gdLst/>
                <a:ahLst/>
                <a:cxnLst/>
                <a:rect l="l" t="t" r="r" b="b"/>
                <a:pathLst>
                  <a:path w="999" h="694" extrusionOk="0">
                    <a:moveTo>
                      <a:pt x="693" y="1"/>
                    </a:moveTo>
                    <a:cubicBezTo>
                      <a:pt x="610" y="1"/>
                      <a:pt x="555" y="28"/>
                      <a:pt x="499" y="84"/>
                    </a:cubicBezTo>
                    <a:cubicBezTo>
                      <a:pt x="444" y="139"/>
                      <a:pt x="416" y="195"/>
                      <a:pt x="416" y="306"/>
                    </a:cubicBezTo>
                    <a:lnTo>
                      <a:pt x="416" y="333"/>
                    </a:lnTo>
                    <a:lnTo>
                      <a:pt x="111" y="56"/>
                    </a:lnTo>
                    <a:cubicBezTo>
                      <a:pt x="111" y="28"/>
                      <a:pt x="83" y="28"/>
                      <a:pt x="83" y="28"/>
                    </a:cubicBezTo>
                    <a:lnTo>
                      <a:pt x="28" y="28"/>
                    </a:lnTo>
                    <a:cubicBezTo>
                      <a:pt x="28" y="28"/>
                      <a:pt x="28" y="28"/>
                      <a:pt x="0" y="56"/>
                    </a:cubicBezTo>
                    <a:lnTo>
                      <a:pt x="0" y="638"/>
                    </a:lnTo>
                    <a:cubicBezTo>
                      <a:pt x="28" y="666"/>
                      <a:pt x="28" y="666"/>
                      <a:pt x="28" y="666"/>
                    </a:cubicBezTo>
                    <a:lnTo>
                      <a:pt x="83" y="666"/>
                    </a:lnTo>
                    <a:cubicBezTo>
                      <a:pt x="83" y="666"/>
                      <a:pt x="111" y="666"/>
                      <a:pt x="111" y="638"/>
                    </a:cubicBezTo>
                    <a:lnTo>
                      <a:pt x="111" y="195"/>
                    </a:lnTo>
                    <a:lnTo>
                      <a:pt x="416" y="472"/>
                    </a:lnTo>
                    <a:cubicBezTo>
                      <a:pt x="444" y="500"/>
                      <a:pt x="444" y="500"/>
                      <a:pt x="471" y="500"/>
                    </a:cubicBezTo>
                    <a:lnTo>
                      <a:pt x="527" y="500"/>
                    </a:lnTo>
                    <a:cubicBezTo>
                      <a:pt x="527" y="472"/>
                      <a:pt x="527" y="472"/>
                      <a:pt x="527" y="472"/>
                    </a:cubicBezTo>
                    <a:lnTo>
                      <a:pt x="527" y="333"/>
                    </a:lnTo>
                    <a:cubicBezTo>
                      <a:pt x="527" y="195"/>
                      <a:pt x="582" y="112"/>
                      <a:pt x="693" y="112"/>
                    </a:cubicBezTo>
                    <a:cubicBezTo>
                      <a:pt x="749" y="112"/>
                      <a:pt x="804" y="139"/>
                      <a:pt x="832" y="195"/>
                    </a:cubicBezTo>
                    <a:cubicBezTo>
                      <a:pt x="860" y="222"/>
                      <a:pt x="887" y="278"/>
                      <a:pt x="887" y="333"/>
                    </a:cubicBezTo>
                    <a:cubicBezTo>
                      <a:pt x="887" y="389"/>
                      <a:pt x="887" y="444"/>
                      <a:pt x="860" y="500"/>
                    </a:cubicBezTo>
                    <a:cubicBezTo>
                      <a:pt x="832" y="527"/>
                      <a:pt x="804" y="555"/>
                      <a:pt x="749" y="583"/>
                    </a:cubicBezTo>
                    <a:lnTo>
                      <a:pt x="721" y="583"/>
                    </a:lnTo>
                    <a:cubicBezTo>
                      <a:pt x="721" y="583"/>
                      <a:pt x="721" y="611"/>
                      <a:pt x="721" y="611"/>
                    </a:cubicBezTo>
                    <a:lnTo>
                      <a:pt x="721" y="666"/>
                    </a:lnTo>
                    <a:cubicBezTo>
                      <a:pt x="721" y="694"/>
                      <a:pt x="721" y="694"/>
                      <a:pt x="749" y="694"/>
                    </a:cubicBezTo>
                    <a:cubicBezTo>
                      <a:pt x="804" y="694"/>
                      <a:pt x="832" y="694"/>
                      <a:pt x="887" y="666"/>
                    </a:cubicBezTo>
                    <a:cubicBezTo>
                      <a:pt x="915" y="638"/>
                      <a:pt x="943" y="583"/>
                      <a:pt x="971" y="527"/>
                    </a:cubicBezTo>
                    <a:cubicBezTo>
                      <a:pt x="998" y="472"/>
                      <a:pt x="998" y="417"/>
                      <a:pt x="998" y="333"/>
                    </a:cubicBezTo>
                    <a:cubicBezTo>
                      <a:pt x="998" y="278"/>
                      <a:pt x="998" y="222"/>
                      <a:pt x="971" y="167"/>
                    </a:cubicBezTo>
                    <a:cubicBezTo>
                      <a:pt x="943" y="112"/>
                      <a:pt x="915" y="56"/>
                      <a:pt x="860" y="28"/>
                    </a:cubicBezTo>
                    <a:cubicBezTo>
                      <a:pt x="832" y="1"/>
                      <a:pt x="776" y="1"/>
                      <a:pt x="6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9"/>
              <p:cNvSpPr/>
              <p:nvPr/>
            </p:nvSpPr>
            <p:spPr>
              <a:xfrm>
                <a:off x="7157705" y="4632100"/>
                <a:ext cx="24975" cy="18050"/>
              </a:xfrm>
              <a:custGeom>
                <a:avLst/>
                <a:gdLst/>
                <a:ahLst/>
                <a:cxnLst/>
                <a:rect l="l" t="t" r="r" b="b"/>
                <a:pathLst>
                  <a:path w="999" h="722" extrusionOk="0">
                    <a:moveTo>
                      <a:pt x="611" y="139"/>
                    </a:moveTo>
                    <a:cubicBezTo>
                      <a:pt x="694" y="139"/>
                      <a:pt x="777" y="167"/>
                      <a:pt x="833" y="194"/>
                    </a:cubicBezTo>
                    <a:cubicBezTo>
                      <a:pt x="860" y="222"/>
                      <a:pt x="888" y="277"/>
                      <a:pt x="888" y="361"/>
                    </a:cubicBezTo>
                    <a:cubicBezTo>
                      <a:pt x="888" y="416"/>
                      <a:pt x="860" y="472"/>
                      <a:pt x="833" y="527"/>
                    </a:cubicBezTo>
                    <a:cubicBezTo>
                      <a:pt x="777" y="555"/>
                      <a:pt x="694" y="582"/>
                      <a:pt x="611" y="582"/>
                    </a:cubicBezTo>
                    <a:lnTo>
                      <a:pt x="389" y="582"/>
                    </a:lnTo>
                    <a:cubicBezTo>
                      <a:pt x="306" y="582"/>
                      <a:pt x="223" y="555"/>
                      <a:pt x="167" y="527"/>
                    </a:cubicBezTo>
                    <a:cubicBezTo>
                      <a:pt x="139" y="472"/>
                      <a:pt x="112" y="416"/>
                      <a:pt x="112" y="361"/>
                    </a:cubicBezTo>
                    <a:cubicBezTo>
                      <a:pt x="112" y="277"/>
                      <a:pt x="139" y="222"/>
                      <a:pt x="167" y="194"/>
                    </a:cubicBezTo>
                    <a:cubicBezTo>
                      <a:pt x="223" y="167"/>
                      <a:pt x="306" y="139"/>
                      <a:pt x="389" y="139"/>
                    </a:cubicBezTo>
                    <a:close/>
                    <a:moveTo>
                      <a:pt x="389" y="0"/>
                    </a:moveTo>
                    <a:cubicBezTo>
                      <a:pt x="250" y="0"/>
                      <a:pt x="167" y="28"/>
                      <a:pt x="112" y="83"/>
                    </a:cubicBezTo>
                    <a:cubicBezTo>
                      <a:pt x="28" y="139"/>
                      <a:pt x="1" y="222"/>
                      <a:pt x="1" y="361"/>
                    </a:cubicBezTo>
                    <a:cubicBezTo>
                      <a:pt x="1" y="472"/>
                      <a:pt x="28" y="555"/>
                      <a:pt x="112" y="610"/>
                    </a:cubicBezTo>
                    <a:cubicBezTo>
                      <a:pt x="167" y="666"/>
                      <a:pt x="250" y="721"/>
                      <a:pt x="389" y="721"/>
                    </a:cubicBezTo>
                    <a:lnTo>
                      <a:pt x="611" y="721"/>
                    </a:lnTo>
                    <a:cubicBezTo>
                      <a:pt x="749" y="693"/>
                      <a:pt x="833" y="666"/>
                      <a:pt x="916" y="610"/>
                    </a:cubicBezTo>
                    <a:cubicBezTo>
                      <a:pt x="971" y="555"/>
                      <a:pt x="999" y="472"/>
                      <a:pt x="999" y="361"/>
                    </a:cubicBezTo>
                    <a:cubicBezTo>
                      <a:pt x="999" y="222"/>
                      <a:pt x="971" y="139"/>
                      <a:pt x="916" y="83"/>
                    </a:cubicBezTo>
                    <a:cubicBezTo>
                      <a:pt x="833" y="28"/>
                      <a:pt x="749" y="0"/>
                      <a:pt x="6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9"/>
              <p:cNvSpPr/>
              <p:nvPr/>
            </p:nvSpPr>
            <p:spPr>
              <a:xfrm>
                <a:off x="7157837" y="4609225"/>
                <a:ext cx="24975" cy="19425"/>
              </a:xfrm>
              <a:custGeom>
                <a:avLst/>
                <a:gdLst/>
                <a:ahLst/>
                <a:cxnLst/>
                <a:rect l="l" t="t" r="r" b="b"/>
                <a:pathLst>
                  <a:path w="999" h="777" extrusionOk="0">
                    <a:moveTo>
                      <a:pt x="638" y="277"/>
                    </a:moveTo>
                    <a:lnTo>
                      <a:pt x="638" y="638"/>
                    </a:lnTo>
                    <a:lnTo>
                      <a:pt x="139" y="277"/>
                    </a:lnTo>
                    <a:close/>
                    <a:moveTo>
                      <a:pt x="638" y="0"/>
                    </a:moveTo>
                    <a:cubicBezTo>
                      <a:pt x="638" y="0"/>
                      <a:pt x="638" y="28"/>
                      <a:pt x="638" y="28"/>
                    </a:cubicBezTo>
                    <a:lnTo>
                      <a:pt x="638" y="167"/>
                    </a:lnTo>
                    <a:lnTo>
                      <a:pt x="1" y="167"/>
                    </a:lnTo>
                    <a:cubicBezTo>
                      <a:pt x="1" y="167"/>
                      <a:pt x="1" y="167"/>
                      <a:pt x="1" y="194"/>
                    </a:cubicBezTo>
                    <a:lnTo>
                      <a:pt x="1" y="277"/>
                    </a:lnTo>
                    <a:cubicBezTo>
                      <a:pt x="1" y="305"/>
                      <a:pt x="1" y="305"/>
                      <a:pt x="1" y="305"/>
                    </a:cubicBezTo>
                    <a:cubicBezTo>
                      <a:pt x="28" y="333"/>
                      <a:pt x="28" y="333"/>
                      <a:pt x="28" y="333"/>
                    </a:cubicBezTo>
                    <a:lnTo>
                      <a:pt x="638" y="749"/>
                    </a:lnTo>
                    <a:cubicBezTo>
                      <a:pt x="638" y="777"/>
                      <a:pt x="666" y="777"/>
                      <a:pt x="666" y="777"/>
                    </a:cubicBezTo>
                    <a:lnTo>
                      <a:pt x="749" y="777"/>
                    </a:lnTo>
                    <a:cubicBezTo>
                      <a:pt x="749" y="749"/>
                      <a:pt x="749" y="749"/>
                      <a:pt x="749" y="749"/>
                    </a:cubicBezTo>
                    <a:lnTo>
                      <a:pt x="749" y="277"/>
                    </a:lnTo>
                    <a:lnTo>
                      <a:pt x="999" y="277"/>
                    </a:lnTo>
                    <a:cubicBezTo>
                      <a:pt x="999" y="277"/>
                      <a:pt x="999" y="250"/>
                      <a:pt x="999" y="250"/>
                    </a:cubicBezTo>
                    <a:lnTo>
                      <a:pt x="999" y="194"/>
                    </a:lnTo>
                    <a:cubicBezTo>
                      <a:pt x="999" y="167"/>
                      <a:pt x="999" y="167"/>
                      <a:pt x="999" y="167"/>
                    </a:cubicBezTo>
                    <a:lnTo>
                      <a:pt x="749" y="167"/>
                    </a:lnTo>
                    <a:lnTo>
                      <a:pt x="749" y="28"/>
                    </a:lnTo>
                    <a:cubicBezTo>
                      <a:pt x="749" y="28"/>
                      <a:pt x="749" y="0"/>
                      <a:pt x="7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9"/>
              <p:cNvSpPr/>
              <p:nvPr/>
            </p:nvSpPr>
            <p:spPr>
              <a:xfrm>
                <a:off x="7671715" y="4632100"/>
                <a:ext cx="25675" cy="18050"/>
              </a:xfrm>
              <a:custGeom>
                <a:avLst/>
                <a:gdLst/>
                <a:ahLst/>
                <a:cxnLst/>
                <a:rect l="l" t="t" r="r" b="b"/>
                <a:pathLst>
                  <a:path w="1027" h="722" extrusionOk="0">
                    <a:moveTo>
                      <a:pt x="611" y="139"/>
                    </a:moveTo>
                    <a:cubicBezTo>
                      <a:pt x="722" y="139"/>
                      <a:pt x="777" y="167"/>
                      <a:pt x="833" y="194"/>
                    </a:cubicBezTo>
                    <a:cubicBezTo>
                      <a:pt x="888" y="222"/>
                      <a:pt x="888" y="277"/>
                      <a:pt x="888" y="361"/>
                    </a:cubicBezTo>
                    <a:cubicBezTo>
                      <a:pt x="888" y="416"/>
                      <a:pt x="888" y="472"/>
                      <a:pt x="833" y="527"/>
                    </a:cubicBezTo>
                    <a:cubicBezTo>
                      <a:pt x="777" y="555"/>
                      <a:pt x="722" y="582"/>
                      <a:pt x="611" y="582"/>
                    </a:cubicBezTo>
                    <a:lnTo>
                      <a:pt x="389" y="582"/>
                    </a:lnTo>
                    <a:cubicBezTo>
                      <a:pt x="306" y="582"/>
                      <a:pt x="223" y="555"/>
                      <a:pt x="195" y="527"/>
                    </a:cubicBezTo>
                    <a:cubicBezTo>
                      <a:pt x="140" y="472"/>
                      <a:pt x="112" y="416"/>
                      <a:pt x="112" y="361"/>
                    </a:cubicBezTo>
                    <a:cubicBezTo>
                      <a:pt x="112" y="277"/>
                      <a:pt x="140" y="222"/>
                      <a:pt x="195" y="194"/>
                    </a:cubicBezTo>
                    <a:cubicBezTo>
                      <a:pt x="223" y="167"/>
                      <a:pt x="306" y="139"/>
                      <a:pt x="389" y="139"/>
                    </a:cubicBezTo>
                    <a:close/>
                    <a:moveTo>
                      <a:pt x="389" y="0"/>
                    </a:moveTo>
                    <a:cubicBezTo>
                      <a:pt x="278" y="0"/>
                      <a:pt x="167" y="28"/>
                      <a:pt x="112" y="83"/>
                    </a:cubicBezTo>
                    <a:cubicBezTo>
                      <a:pt x="29" y="139"/>
                      <a:pt x="1" y="222"/>
                      <a:pt x="1" y="361"/>
                    </a:cubicBezTo>
                    <a:cubicBezTo>
                      <a:pt x="1" y="472"/>
                      <a:pt x="29" y="555"/>
                      <a:pt x="112" y="610"/>
                    </a:cubicBezTo>
                    <a:cubicBezTo>
                      <a:pt x="167" y="666"/>
                      <a:pt x="278" y="721"/>
                      <a:pt x="389" y="721"/>
                    </a:cubicBezTo>
                    <a:lnTo>
                      <a:pt x="639" y="721"/>
                    </a:lnTo>
                    <a:cubicBezTo>
                      <a:pt x="750" y="693"/>
                      <a:pt x="833" y="666"/>
                      <a:pt x="916" y="610"/>
                    </a:cubicBezTo>
                    <a:cubicBezTo>
                      <a:pt x="971" y="555"/>
                      <a:pt x="1027" y="472"/>
                      <a:pt x="1027" y="361"/>
                    </a:cubicBezTo>
                    <a:cubicBezTo>
                      <a:pt x="1027" y="222"/>
                      <a:pt x="971" y="139"/>
                      <a:pt x="916" y="83"/>
                    </a:cubicBezTo>
                    <a:cubicBezTo>
                      <a:pt x="833" y="28"/>
                      <a:pt x="750" y="0"/>
                      <a:pt x="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9"/>
              <p:cNvSpPr/>
              <p:nvPr/>
            </p:nvSpPr>
            <p:spPr>
              <a:xfrm>
                <a:off x="7672119" y="4611300"/>
                <a:ext cx="25675" cy="17350"/>
              </a:xfrm>
              <a:custGeom>
                <a:avLst/>
                <a:gdLst/>
                <a:ahLst/>
                <a:cxnLst/>
                <a:rect l="l" t="t" r="r" b="b"/>
                <a:pathLst>
                  <a:path w="1027" h="694" extrusionOk="0">
                    <a:moveTo>
                      <a:pt x="694" y="1"/>
                    </a:moveTo>
                    <a:cubicBezTo>
                      <a:pt x="611" y="1"/>
                      <a:pt x="555" y="1"/>
                      <a:pt x="500" y="28"/>
                    </a:cubicBezTo>
                    <a:cubicBezTo>
                      <a:pt x="472" y="84"/>
                      <a:pt x="417" y="112"/>
                      <a:pt x="417" y="167"/>
                    </a:cubicBezTo>
                    <a:cubicBezTo>
                      <a:pt x="389" y="222"/>
                      <a:pt x="361" y="278"/>
                      <a:pt x="361" y="333"/>
                    </a:cubicBezTo>
                    <a:cubicBezTo>
                      <a:pt x="361" y="417"/>
                      <a:pt x="389" y="472"/>
                      <a:pt x="417" y="527"/>
                    </a:cubicBezTo>
                    <a:lnTo>
                      <a:pt x="140" y="500"/>
                    </a:lnTo>
                    <a:lnTo>
                      <a:pt x="140" y="84"/>
                    </a:lnTo>
                    <a:cubicBezTo>
                      <a:pt x="140" y="84"/>
                      <a:pt x="140" y="84"/>
                      <a:pt x="112" y="56"/>
                    </a:cubicBezTo>
                    <a:lnTo>
                      <a:pt x="29" y="56"/>
                    </a:lnTo>
                    <a:cubicBezTo>
                      <a:pt x="29" y="56"/>
                      <a:pt x="1" y="84"/>
                      <a:pt x="1" y="84"/>
                    </a:cubicBezTo>
                    <a:lnTo>
                      <a:pt x="1" y="583"/>
                    </a:lnTo>
                    <a:cubicBezTo>
                      <a:pt x="1" y="611"/>
                      <a:pt x="29" y="611"/>
                      <a:pt x="56" y="611"/>
                    </a:cubicBezTo>
                    <a:lnTo>
                      <a:pt x="528" y="666"/>
                    </a:lnTo>
                    <a:cubicBezTo>
                      <a:pt x="528" y="666"/>
                      <a:pt x="528" y="666"/>
                      <a:pt x="528" y="638"/>
                    </a:cubicBezTo>
                    <a:cubicBezTo>
                      <a:pt x="555" y="638"/>
                      <a:pt x="555" y="638"/>
                      <a:pt x="555" y="611"/>
                    </a:cubicBezTo>
                    <a:lnTo>
                      <a:pt x="555" y="555"/>
                    </a:lnTo>
                    <a:cubicBezTo>
                      <a:pt x="555" y="555"/>
                      <a:pt x="555" y="527"/>
                      <a:pt x="555" y="527"/>
                    </a:cubicBezTo>
                    <a:cubicBezTo>
                      <a:pt x="528" y="527"/>
                      <a:pt x="528" y="500"/>
                      <a:pt x="528" y="500"/>
                    </a:cubicBezTo>
                    <a:cubicBezTo>
                      <a:pt x="500" y="472"/>
                      <a:pt x="500" y="444"/>
                      <a:pt x="500" y="444"/>
                    </a:cubicBezTo>
                    <a:cubicBezTo>
                      <a:pt x="472" y="417"/>
                      <a:pt x="472" y="389"/>
                      <a:pt x="472" y="361"/>
                    </a:cubicBezTo>
                    <a:cubicBezTo>
                      <a:pt x="472" y="278"/>
                      <a:pt x="500" y="250"/>
                      <a:pt x="528" y="195"/>
                    </a:cubicBezTo>
                    <a:cubicBezTo>
                      <a:pt x="555" y="139"/>
                      <a:pt x="611" y="139"/>
                      <a:pt x="666" y="139"/>
                    </a:cubicBezTo>
                    <a:cubicBezTo>
                      <a:pt x="750" y="139"/>
                      <a:pt x="805" y="139"/>
                      <a:pt x="833" y="195"/>
                    </a:cubicBezTo>
                    <a:cubicBezTo>
                      <a:pt x="888" y="250"/>
                      <a:pt x="888" y="278"/>
                      <a:pt x="888" y="361"/>
                    </a:cubicBezTo>
                    <a:cubicBezTo>
                      <a:pt x="888" y="417"/>
                      <a:pt x="888" y="444"/>
                      <a:pt x="860" y="500"/>
                    </a:cubicBezTo>
                    <a:cubicBezTo>
                      <a:pt x="833" y="527"/>
                      <a:pt x="805" y="555"/>
                      <a:pt x="750" y="555"/>
                    </a:cubicBezTo>
                    <a:cubicBezTo>
                      <a:pt x="722" y="583"/>
                      <a:pt x="722" y="583"/>
                      <a:pt x="722" y="611"/>
                    </a:cubicBezTo>
                    <a:lnTo>
                      <a:pt x="722" y="666"/>
                    </a:lnTo>
                    <a:cubicBezTo>
                      <a:pt x="722" y="666"/>
                      <a:pt x="722" y="694"/>
                      <a:pt x="722" y="694"/>
                    </a:cubicBezTo>
                    <a:lnTo>
                      <a:pt x="750" y="694"/>
                    </a:lnTo>
                    <a:cubicBezTo>
                      <a:pt x="805" y="694"/>
                      <a:pt x="833" y="694"/>
                      <a:pt x="888" y="666"/>
                    </a:cubicBezTo>
                    <a:cubicBezTo>
                      <a:pt x="916" y="638"/>
                      <a:pt x="944" y="583"/>
                      <a:pt x="971" y="527"/>
                    </a:cubicBezTo>
                    <a:cubicBezTo>
                      <a:pt x="999" y="500"/>
                      <a:pt x="1027" y="417"/>
                      <a:pt x="1027" y="361"/>
                    </a:cubicBezTo>
                    <a:cubicBezTo>
                      <a:pt x="1027" y="278"/>
                      <a:pt x="999" y="222"/>
                      <a:pt x="971" y="167"/>
                    </a:cubicBezTo>
                    <a:cubicBezTo>
                      <a:pt x="944" y="112"/>
                      <a:pt x="916" y="84"/>
                      <a:pt x="860" y="28"/>
                    </a:cubicBezTo>
                    <a:cubicBezTo>
                      <a:pt x="805" y="1"/>
                      <a:pt x="750" y="1"/>
                      <a:pt x="6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9"/>
              <p:cNvSpPr/>
              <p:nvPr/>
            </p:nvSpPr>
            <p:spPr>
              <a:xfrm>
                <a:off x="8186425" y="4632100"/>
                <a:ext cx="25675" cy="18050"/>
              </a:xfrm>
              <a:custGeom>
                <a:avLst/>
                <a:gdLst/>
                <a:ahLst/>
                <a:cxnLst/>
                <a:rect l="l" t="t" r="r" b="b"/>
                <a:pathLst>
                  <a:path w="1027" h="722" extrusionOk="0">
                    <a:moveTo>
                      <a:pt x="638" y="139"/>
                    </a:moveTo>
                    <a:cubicBezTo>
                      <a:pt x="721" y="139"/>
                      <a:pt x="777" y="167"/>
                      <a:pt x="832" y="194"/>
                    </a:cubicBezTo>
                    <a:cubicBezTo>
                      <a:pt x="887" y="222"/>
                      <a:pt x="915" y="277"/>
                      <a:pt x="915" y="361"/>
                    </a:cubicBezTo>
                    <a:cubicBezTo>
                      <a:pt x="915" y="416"/>
                      <a:pt x="887" y="472"/>
                      <a:pt x="832" y="527"/>
                    </a:cubicBezTo>
                    <a:cubicBezTo>
                      <a:pt x="777" y="555"/>
                      <a:pt x="721" y="582"/>
                      <a:pt x="638" y="582"/>
                    </a:cubicBezTo>
                    <a:lnTo>
                      <a:pt x="388" y="582"/>
                    </a:lnTo>
                    <a:cubicBezTo>
                      <a:pt x="305" y="582"/>
                      <a:pt x="250" y="555"/>
                      <a:pt x="194" y="527"/>
                    </a:cubicBezTo>
                    <a:cubicBezTo>
                      <a:pt x="139" y="472"/>
                      <a:pt x="111" y="416"/>
                      <a:pt x="111" y="361"/>
                    </a:cubicBezTo>
                    <a:cubicBezTo>
                      <a:pt x="111" y="277"/>
                      <a:pt x="139" y="222"/>
                      <a:pt x="194" y="194"/>
                    </a:cubicBezTo>
                    <a:cubicBezTo>
                      <a:pt x="250" y="167"/>
                      <a:pt x="305" y="139"/>
                      <a:pt x="388" y="139"/>
                    </a:cubicBezTo>
                    <a:close/>
                    <a:moveTo>
                      <a:pt x="388" y="0"/>
                    </a:moveTo>
                    <a:cubicBezTo>
                      <a:pt x="277" y="0"/>
                      <a:pt x="194" y="28"/>
                      <a:pt x="111" y="83"/>
                    </a:cubicBezTo>
                    <a:cubicBezTo>
                      <a:pt x="28" y="139"/>
                      <a:pt x="0" y="222"/>
                      <a:pt x="0" y="361"/>
                    </a:cubicBezTo>
                    <a:cubicBezTo>
                      <a:pt x="0" y="472"/>
                      <a:pt x="28" y="555"/>
                      <a:pt x="111" y="610"/>
                    </a:cubicBezTo>
                    <a:cubicBezTo>
                      <a:pt x="194" y="666"/>
                      <a:pt x="277" y="721"/>
                      <a:pt x="388" y="721"/>
                    </a:cubicBezTo>
                    <a:lnTo>
                      <a:pt x="638" y="721"/>
                    </a:lnTo>
                    <a:cubicBezTo>
                      <a:pt x="749" y="693"/>
                      <a:pt x="832" y="666"/>
                      <a:pt x="915" y="610"/>
                    </a:cubicBezTo>
                    <a:cubicBezTo>
                      <a:pt x="998" y="555"/>
                      <a:pt x="1026" y="472"/>
                      <a:pt x="1026" y="361"/>
                    </a:cubicBezTo>
                    <a:cubicBezTo>
                      <a:pt x="1026" y="222"/>
                      <a:pt x="998" y="139"/>
                      <a:pt x="915" y="83"/>
                    </a:cubicBezTo>
                    <a:cubicBezTo>
                      <a:pt x="832" y="28"/>
                      <a:pt x="749" y="0"/>
                      <a:pt x="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9"/>
              <p:cNvSpPr/>
              <p:nvPr/>
            </p:nvSpPr>
            <p:spPr>
              <a:xfrm>
                <a:off x="8187100" y="4610600"/>
                <a:ext cx="25000" cy="18050"/>
              </a:xfrm>
              <a:custGeom>
                <a:avLst/>
                <a:gdLst/>
                <a:ahLst/>
                <a:cxnLst/>
                <a:rect l="l" t="t" r="r" b="b"/>
                <a:pathLst>
                  <a:path w="1000" h="722" extrusionOk="0">
                    <a:moveTo>
                      <a:pt x="666" y="140"/>
                    </a:moveTo>
                    <a:cubicBezTo>
                      <a:pt x="694" y="140"/>
                      <a:pt x="750" y="140"/>
                      <a:pt x="777" y="167"/>
                    </a:cubicBezTo>
                    <a:cubicBezTo>
                      <a:pt x="805" y="195"/>
                      <a:pt x="833" y="223"/>
                      <a:pt x="860" y="250"/>
                    </a:cubicBezTo>
                    <a:cubicBezTo>
                      <a:pt x="860" y="278"/>
                      <a:pt x="888" y="306"/>
                      <a:pt x="888" y="361"/>
                    </a:cubicBezTo>
                    <a:cubicBezTo>
                      <a:pt x="888" y="389"/>
                      <a:pt x="860" y="445"/>
                      <a:pt x="860" y="472"/>
                    </a:cubicBezTo>
                    <a:cubicBezTo>
                      <a:pt x="833" y="500"/>
                      <a:pt x="805" y="528"/>
                      <a:pt x="777" y="555"/>
                    </a:cubicBezTo>
                    <a:cubicBezTo>
                      <a:pt x="750" y="583"/>
                      <a:pt x="694" y="583"/>
                      <a:pt x="666" y="583"/>
                    </a:cubicBezTo>
                    <a:cubicBezTo>
                      <a:pt x="611" y="583"/>
                      <a:pt x="583" y="583"/>
                      <a:pt x="528" y="555"/>
                    </a:cubicBezTo>
                    <a:cubicBezTo>
                      <a:pt x="500" y="528"/>
                      <a:pt x="472" y="500"/>
                      <a:pt x="472" y="472"/>
                    </a:cubicBezTo>
                    <a:cubicBezTo>
                      <a:pt x="445" y="445"/>
                      <a:pt x="445" y="389"/>
                      <a:pt x="445" y="361"/>
                    </a:cubicBezTo>
                    <a:cubicBezTo>
                      <a:pt x="445" y="334"/>
                      <a:pt x="445" y="278"/>
                      <a:pt x="472" y="250"/>
                    </a:cubicBezTo>
                    <a:cubicBezTo>
                      <a:pt x="472" y="223"/>
                      <a:pt x="500" y="195"/>
                      <a:pt x="528" y="167"/>
                    </a:cubicBezTo>
                    <a:cubicBezTo>
                      <a:pt x="583" y="140"/>
                      <a:pt x="611" y="140"/>
                      <a:pt x="666" y="140"/>
                    </a:cubicBezTo>
                    <a:close/>
                    <a:moveTo>
                      <a:pt x="666" y="1"/>
                    </a:moveTo>
                    <a:cubicBezTo>
                      <a:pt x="583" y="1"/>
                      <a:pt x="528" y="1"/>
                      <a:pt x="500" y="29"/>
                    </a:cubicBezTo>
                    <a:cubicBezTo>
                      <a:pt x="445" y="56"/>
                      <a:pt x="389" y="112"/>
                      <a:pt x="361" y="167"/>
                    </a:cubicBezTo>
                    <a:cubicBezTo>
                      <a:pt x="334" y="223"/>
                      <a:pt x="334" y="278"/>
                      <a:pt x="334" y="334"/>
                    </a:cubicBezTo>
                    <a:cubicBezTo>
                      <a:pt x="334" y="361"/>
                      <a:pt x="334" y="389"/>
                      <a:pt x="334" y="417"/>
                    </a:cubicBezTo>
                    <a:lnTo>
                      <a:pt x="29" y="223"/>
                    </a:lnTo>
                    <a:lnTo>
                      <a:pt x="1" y="223"/>
                    </a:lnTo>
                    <a:cubicBezTo>
                      <a:pt x="1" y="223"/>
                      <a:pt x="1" y="223"/>
                      <a:pt x="1" y="250"/>
                    </a:cubicBezTo>
                    <a:lnTo>
                      <a:pt x="1" y="306"/>
                    </a:lnTo>
                    <a:cubicBezTo>
                      <a:pt x="1" y="306"/>
                      <a:pt x="1" y="334"/>
                      <a:pt x="1" y="334"/>
                    </a:cubicBezTo>
                    <a:cubicBezTo>
                      <a:pt x="1" y="334"/>
                      <a:pt x="1" y="334"/>
                      <a:pt x="1" y="361"/>
                    </a:cubicBezTo>
                    <a:lnTo>
                      <a:pt x="29" y="361"/>
                    </a:lnTo>
                    <a:lnTo>
                      <a:pt x="389" y="639"/>
                    </a:lnTo>
                    <a:cubicBezTo>
                      <a:pt x="500" y="694"/>
                      <a:pt x="583" y="722"/>
                      <a:pt x="666" y="722"/>
                    </a:cubicBezTo>
                    <a:cubicBezTo>
                      <a:pt x="722" y="722"/>
                      <a:pt x="777" y="722"/>
                      <a:pt x="833" y="694"/>
                    </a:cubicBezTo>
                    <a:cubicBezTo>
                      <a:pt x="888" y="666"/>
                      <a:pt x="916" y="611"/>
                      <a:pt x="944" y="555"/>
                    </a:cubicBezTo>
                    <a:cubicBezTo>
                      <a:pt x="971" y="500"/>
                      <a:pt x="999" y="445"/>
                      <a:pt x="999" y="361"/>
                    </a:cubicBezTo>
                    <a:cubicBezTo>
                      <a:pt x="999" y="278"/>
                      <a:pt x="971" y="223"/>
                      <a:pt x="944" y="167"/>
                    </a:cubicBezTo>
                    <a:cubicBezTo>
                      <a:pt x="916" y="112"/>
                      <a:pt x="888" y="56"/>
                      <a:pt x="833" y="29"/>
                    </a:cubicBezTo>
                    <a:cubicBezTo>
                      <a:pt x="777" y="1"/>
                      <a:pt x="722" y="1"/>
                      <a:pt x="6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9" name="Google Shape;449;p19"/>
          <p:cNvGrpSpPr/>
          <p:nvPr/>
        </p:nvGrpSpPr>
        <p:grpSpPr>
          <a:xfrm>
            <a:off x="8669664" y="245588"/>
            <a:ext cx="228825" cy="228825"/>
            <a:chOff x="3023950" y="3689950"/>
            <a:chExt cx="316100" cy="316100"/>
          </a:xfrm>
        </p:grpSpPr>
        <p:sp>
          <p:nvSpPr>
            <p:cNvPr id="450" name="Google Shape;450;p19"/>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 name="Google Shape;453;p19"/>
          <p:cNvGrpSpPr/>
          <p:nvPr/>
        </p:nvGrpSpPr>
        <p:grpSpPr>
          <a:xfrm>
            <a:off x="245739" y="245588"/>
            <a:ext cx="228825" cy="228825"/>
            <a:chOff x="3023950" y="3689950"/>
            <a:chExt cx="316100" cy="316100"/>
          </a:xfrm>
        </p:grpSpPr>
        <p:sp>
          <p:nvSpPr>
            <p:cNvPr id="454" name="Google Shape;454;p19"/>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19"/>
          <p:cNvGrpSpPr/>
          <p:nvPr/>
        </p:nvGrpSpPr>
        <p:grpSpPr>
          <a:xfrm>
            <a:off x="245752" y="4669065"/>
            <a:ext cx="228825" cy="228856"/>
            <a:chOff x="3023950" y="3689950"/>
            <a:chExt cx="316100" cy="316100"/>
          </a:xfrm>
        </p:grpSpPr>
        <p:sp>
          <p:nvSpPr>
            <p:cNvPr id="458" name="Google Shape;458;p19"/>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9"/>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ly title 1">
  <p:cSld name="CUSTOM_11_1">
    <p:spTree>
      <p:nvGrpSpPr>
        <p:cNvPr id="1" name="Shape 461"/>
        <p:cNvGrpSpPr/>
        <p:nvPr/>
      </p:nvGrpSpPr>
      <p:grpSpPr>
        <a:xfrm>
          <a:off x="0" y="0"/>
          <a:ext cx="0" cy="0"/>
          <a:chOff x="0" y="0"/>
          <a:chExt cx="0" cy="0"/>
        </a:xfrm>
      </p:grpSpPr>
      <p:sp>
        <p:nvSpPr>
          <p:cNvPr id="462" name="Google Shape;462;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atin typeface="Source Code Pro Light"/>
                <a:ea typeface="Source Code Pro Light"/>
                <a:cs typeface="Source Code Pro Light"/>
                <a:sym typeface="Source Code Pro Light"/>
              </a:defRPr>
            </a:lvl2pPr>
            <a:lvl3pPr lvl="2" rtl="0">
              <a:spcBef>
                <a:spcPts val="0"/>
              </a:spcBef>
              <a:spcAft>
                <a:spcPts val="0"/>
              </a:spcAft>
              <a:buSzPts val="3500"/>
              <a:buNone/>
              <a:defRPr>
                <a:latin typeface="Source Code Pro Light"/>
                <a:ea typeface="Source Code Pro Light"/>
                <a:cs typeface="Source Code Pro Light"/>
                <a:sym typeface="Source Code Pro Light"/>
              </a:defRPr>
            </a:lvl3pPr>
            <a:lvl4pPr lvl="3" rtl="0">
              <a:spcBef>
                <a:spcPts val="0"/>
              </a:spcBef>
              <a:spcAft>
                <a:spcPts val="0"/>
              </a:spcAft>
              <a:buSzPts val="3500"/>
              <a:buNone/>
              <a:defRPr>
                <a:latin typeface="Source Code Pro Light"/>
                <a:ea typeface="Source Code Pro Light"/>
                <a:cs typeface="Source Code Pro Light"/>
                <a:sym typeface="Source Code Pro Light"/>
              </a:defRPr>
            </a:lvl4pPr>
            <a:lvl5pPr lvl="4" rtl="0">
              <a:spcBef>
                <a:spcPts val="0"/>
              </a:spcBef>
              <a:spcAft>
                <a:spcPts val="0"/>
              </a:spcAft>
              <a:buSzPts val="3500"/>
              <a:buNone/>
              <a:defRPr>
                <a:latin typeface="Source Code Pro Light"/>
                <a:ea typeface="Source Code Pro Light"/>
                <a:cs typeface="Source Code Pro Light"/>
                <a:sym typeface="Source Code Pro Light"/>
              </a:defRPr>
            </a:lvl5pPr>
            <a:lvl6pPr lvl="5" rtl="0">
              <a:spcBef>
                <a:spcPts val="0"/>
              </a:spcBef>
              <a:spcAft>
                <a:spcPts val="0"/>
              </a:spcAft>
              <a:buSzPts val="3500"/>
              <a:buNone/>
              <a:defRPr>
                <a:latin typeface="Source Code Pro Light"/>
                <a:ea typeface="Source Code Pro Light"/>
                <a:cs typeface="Source Code Pro Light"/>
                <a:sym typeface="Source Code Pro Light"/>
              </a:defRPr>
            </a:lvl6pPr>
            <a:lvl7pPr lvl="6" rtl="0">
              <a:spcBef>
                <a:spcPts val="0"/>
              </a:spcBef>
              <a:spcAft>
                <a:spcPts val="0"/>
              </a:spcAft>
              <a:buSzPts val="3500"/>
              <a:buNone/>
              <a:defRPr>
                <a:latin typeface="Source Code Pro Light"/>
                <a:ea typeface="Source Code Pro Light"/>
                <a:cs typeface="Source Code Pro Light"/>
                <a:sym typeface="Source Code Pro Light"/>
              </a:defRPr>
            </a:lvl7pPr>
            <a:lvl8pPr lvl="7" rtl="0">
              <a:spcBef>
                <a:spcPts val="0"/>
              </a:spcBef>
              <a:spcAft>
                <a:spcPts val="0"/>
              </a:spcAft>
              <a:buSzPts val="3500"/>
              <a:buNone/>
              <a:defRPr>
                <a:latin typeface="Source Code Pro Light"/>
                <a:ea typeface="Source Code Pro Light"/>
                <a:cs typeface="Source Code Pro Light"/>
                <a:sym typeface="Source Code Pro Light"/>
              </a:defRPr>
            </a:lvl8pPr>
            <a:lvl9pPr lvl="8" rtl="0">
              <a:spcBef>
                <a:spcPts val="0"/>
              </a:spcBef>
              <a:spcAft>
                <a:spcPts val="0"/>
              </a:spcAft>
              <a:buSzPts val="3500"/>
              <a:buNone/>
              <a:defRPr>
                <a:latin typeface="Source Code Pro Light"/>
                <a:ea typeface="Source Code Pro Light"/>
                <a:cs typeface="Source Code Pro Light"/>
                <a:sym typeface="Source Code Pro Light"/>
              </a:defRPr>
            </a:lvl9pPr>
          </a:lstStyle>
          <a:p>
            <a:endParaRPr/>
          </a:p>
        </p:txBody>
      </p:sp>
      <p:grpSp>
        <p:nvGrpSpPr>
          <p:cNvPr id="463" name="Google Shape;463;p20"/>
          <p:cNvGrpSpPr/>
          <p:nvPr/>
        </p:nvGrpSpPr>
        <p:grpSpPr>
          <a:xfrm>
            <a:off x="8669664" y="245588"/>
            <a:ext cx="228825" cy="228825"/>
            <a:chOff x="3023950" y="3689950"/>
            <a:chExt cx="316100" cy="316100"/>
          </a:xfrm>
        </p:grpSpPr>
        <p:sp>
          <p:nvSpPr>
            <p:cNvPr id="464" name="Google Shape;464;p20"/>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0"/>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0"/>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20"/>
          <p:cNvGrpSpPr/>
          <p:nvPr/>
        </p:nvGrpSpPr>
        <p:grpSpPr>
          <a:xfrm>
            <a:off x="245739" y="245588"/>
            <a:ext cx="228825" cy="228825"/>
            <a:chOff x="3023950" y="3689950"/>
            <a:chExt cx="316100" cy="316100"/>
          </a:xfrm>
        </p:grpSpPr>
        <p:sp>
          <p:nvSpPr>
            <p:cNvPr id="468" name="Google Shape;468;p20"/>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0"/>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0"/>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20"/>
          <p:cNvGrpSpPr/>
          <p:nvPr/>
        </p:nvGrpSpPr>
        <p:grpSpPr>
          <a:xfrm>
            <a:off x="245752" y="4669065"/>
            <a:ext cx="228825" cy="228856"/>
            <a:chOff x="3023950" y="3689950"/>
            <a:chExt cx="316100" cy="316100"/>
          </a:xfrm>
        </p:grpSpPr>
        <p:sp>
          <p:nvSpPr>
            <p:cNvPr id="472" name="Google Shape;472;p20"/>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0"/>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0"/>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grpSp>
        <p:nvGrpSpPr>
          <p:cNvPr id="21" name="Google Shape;21;p3"/>
          <p:cNvGrpSpPr/>
          <p:nvPr/>
        </p:nvGrpSpPr>
        <p:grpSpPr>
          <a:xfrm>
            <a:off x="8669664" y="245588"/>
            <a:ext cx="228825" cy="228825"/>
            <a:chOff x="3023950" y="3689950"/>
            <a:chExt cx="316100" cy="316100"/>
          </a:xfrm>
        </p:grpSpPr>
        <p:sp>
          <p:nvSpPr>
            <p:cNvPr id="22" name="Google Shape;22;p3"/>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3"/>
          <p:cNvGrpSpPr/>
          <p:nvPr/>
        </p:nvGrpSpPr>
        <p:grpSpPr>
          <a:xfrm>
            <a:off x="245739" y="245588"/>
            <a:ext cx="228825" cy="228825"/>
            <a:chOff x="3023950" y="3689950"/>
            <a:chExt cx="316100" cy="316100"/>
          </a:xfrm>
        </p:grpSpPr>
        <p:sp>
          <p:nvSpPr>
            <p:cNvPr id="26" name="Google Shape;26;p3"/>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3"/>
          <p:cNvGrpSpPr/>
          <p:nvPr/>
        </p:nvGrpSpPr>
        <p:grpSpPr>
          <a:xfrm>
            <a:off x="245739" y="4669065"/>
            <a:ext cx="228825" cy="228856"/>
            <a:chOff x="3023950" y="3689950"/>
            <a:chExt cx="316100" cy="316100"/>
          </a:xfrm>
        </p:grpSpPr>
        <p:sp>
          <p:nvSpPr>
            <p:cNvPr id="30" name="Google Shape;30;p3"/>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33;p3"/>
          <p:cNvGrpSpPr/>
          <p:nvPr/>
        </p:nvGrpSpPr>
        <p:grpSpPr>
          <a:xfrm>
            <a:off x="4672726" y="1648692"/>
            <a:ext cx="4108323" cy="3132999"/>
            <a:chOff x="5614975" y="2571738"/>
            <a:chExt cx="2725075" cy="2078413"/>
          </a:xfrm>
        </p:grpSpPr>
        <p:grpSp>
          <p:nvGrpSpPr>
            <p:cNvPr id="34" name="Google Shape;34;p3"/>
            <p:cNvGrpSpPr/>
            <p:nvPr/>
          </p:nvGrpSpPr>
          <p:grpSpPr>
            <a:xfrm>
              <a:off x="8301900" y="2571738"/>
              <a:ext cx="38150" cy="1997125"/>
              <a:chOff x="8301900" y="2571738"/>
              <a:chExt cx="38150" cy="1997125"/>
            </a:xfrm>
          </p:grpSpPr>
          <p:sp>
            <p:nvSpPr>
              <p:cNvPr id="35" name="Google Shape;35;p3"/>
              <p:cNvSpPr/>
              <p:nvPr/>
            </p:nvSpPr>
            <p:spPr>
              <a:xfrm>
                <a:off x="8305713" y="2571738"/>
                <a:ext cx="17350" cy="23600"/>
              </a:xfrm>
              <a:custGeom>
                <a:avLst/>
                <a:gdLst/>
                <a:ahLst/>
                <a:cxnLst/>
                <a:rect l="l" t="t" r="r" b="b"/>
                <a:pathLst>
                  <a:path w="694" h="944" extrusionOk="0">
                    <a:moveTo>
                      <a:pt x="333" y="112"/>
                    </a:moveTo>
                    <a:cubicBezTo>
                      <a:pt x="416" y="112"/>
                      <a:pt x="472" y="112"/>
                      <a:pt x="500" y="167"/>
                    </a:cubicBezTo>
                    <a:cubicBezTo>
                      <a:pt x="527" y="223"/>
                      <a:pt x="555" y="278"/>
                      <a:pt x="555" y="361"/>
                    </a:cubicBezTo>
                    <a:cubicBezTo>
                      <a:pt x="555" y="389"/>
                      <a:pt x="555" y="417"/>
                      <a:pt x="555" y="472"/>
                    </a:cubicBezTo>
                    <a:cubicBezTo>
                      <a:pt x="555" y="500"/>
                      <a:pt x="555" y="555"/>
                      <a:pt x="555" y="583"/>
                    </a:cubicBezTo>
                    <a:cubicBezTo>
                      <a:pt x="555" y="666"/>
                      <a:pt x="527" y="722"/>
                      <a:pt x="500" y="777"/>
                    </a:cubicBezTo>
                    <a:cubicBezTo>
                      <a:pt x="472" y="805"/>
                      <a:pt x="416" y="833"/>
                      <a:pt x="333" y="833"/>
                    </a:cubicBezTo>
                    <a:cubicBezTo>
                      <a:pt x="278" y="833"/>
                      <a:pt x="222" y="805"/>
                      <a:pt x="195" y="777"/>
                    </a:cubicBezTo>
                    <a:cubicBezTo>
                      <a:pt x="167" y="722"/>
                      <a:pt x="139" y="666"/>
                      <a:pt x="139" y="583"/>
                    </a:cubicBezTo>
                    <a:lnTo>
                      <a:pt x="139" y="472"/>
                    </a:lnTo>
                    <a:lnTo>
                      <a:pt x="139" y="361"/>
                    </a:lnTo>
                    <a:cubicBezTo>
                      <a:pt x="139" y="278"/>
                      <a:pt x="167" y="223"/>
                      <a:pt x="195" y="167"/>
                    </a:cubicBezTo>
                    <a:cubicBezTo>
                      <a:pt x="222" y="112"/>
                      <a:pt x="278" y="112"/>
                      <a:pt x="333" y="112"/>
                    </a:cubicBezTo>
                    <a:close/>
                    <a:moveTo>
                      <a:pt x="333" y="1"/>
                    </a:moveTo>
                    <a:cubicBezTo>
                      <a:pt x="222" y="1"/>
                      <a:pt x="139" y="29"/>
                      <a:pt x="111" y="84"/>
                    </a:cubicBezTo>
                    <a:cubicBezTo>
                      <a:pt x="56" y="167"/>
                      <a:pt x="28" y="250"/>
                      <a:pt x="28" y="361"/>
                    </a:cubicBezTo>
                    <a:lnTo>
                      <a:pt x="0" y="472"/>
                    </a:lnTo>
                    <a:lnTo>
                      <a:pt x="28" y="583"/>
                    </a:lnTo>
                    <a:cubicBezTo>
                      <a:pt x="28" y="694"/>
                      <a:pt x="56" y="777"/>
                      <a:pt x="111" y="833"/>
                    </a:cubicBezTo>
                    <a:cubicBezTo>
                      <a:pt x="139" y="916"/>
                      <a:pt x="222" y="944"/>
                      <a:pt x="333" y="944"/>
                    </a:cubicBezTo>
                    <a:cubicBezTo>
                      <a:pt x="472" y="944"/>
                      <a:pt x="555" y="916"/>
                      <a:pt x="583" y="833"/>
                    </a:cubicBezTo>
                    <a:cubicBezTo>
                      <a:pt x="638" y="777"/>
                      <a:pt x="666" y="694"/>
                      <a:pt x="666" y="583"/>
                    </a:cubicBezTo>
                    <a:cubicBezTo>
                      <a:pt x="666" y="555"/>
                      <a:pt x="694" y="528"/>
                      <a:pt x="694" y="472"/>
                    </a:cubicBezTo>
                    <a:cubicBezTo>
                      <a:pt x="694" y="417"/>
                      <a:pt x="666" y="389"/>
                      <a:pt x="666" y="361"/>
                    </a:cubicBezTo>
                    <a:cubicBezTo>
                      <a:pt x="666" y="250"/>
                      <a:pt x="638" y="167"/>
                      <a:pt x="583" y="84"/>
                    </a:cubicBezTo>
                    <a:cubicBezTo>
                      <a:pt x="555" y="29"/>
                      <a:pt x="472" y="1"/>
                      <a:pt x="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8302600" y="2966313"/>
                <a:ext cx="17350" cy="23600"/>
              </a:xfrm>
              <a:custGeom>
                <a:avLst/>
                <a:gdLst/>
                <a:ahLst/>
                <a:cxnLst/>
                <a:rect l="l" t="t" r="r" b="b"/>
                <a:pathLst>
                  <a:path w="694" h="944" extrusionOk="0">
                    <a:moveTo>
                      <a:pt x="333" y="84"/>
                    </a:moveTo>
                    <a:cubicBezTo>
                      <a:pt x="416" y="84"/>
                      <a:pt x="472" y="111"/>
                      <a:pt x="500" y="167"/>
                    </a:cubicBezTo>
                    <a:cubicBezTo>
                      <a:pt x="527" y="222"/>
                      <a:pt x="555" y="278"/>
                      <a:pt x="555" y="361"/>
                    </a:cubicBezTo>
                    <a:cubicBezTo>
                      <a:pt x="555" y="389"/>
                      <a:pt x="555" y="416"/>
                      <a:pt x="555" y="472"/>
                    </a:cubicBezTo>
                    <a:cubicBezTo>
                      <a:pt x="555" y="500"/>
                      <a:pt x="555" y="555"/>
                      <a:pt x="555" y="583"/>
                    </a:cubicBezTo>
                    <a:cubicBezTo>
                      <a:pt x="555" y="638"/>
                      <a:pt x="527" y="721"/>
                      <a:pt x="500" y="749"/>
                    </a:cubicBezTo>
                    <a:cubicBezTo>
                      <a:pt x="472" y="805"/>
                      <a:pt x="416" y="832"/>
                      <a:pt x="333" y="832"/>
                    </a:cubicBezTo>
                    <a:cubicBezTo>
                      <a:pt x="278" y="832"/>
                      <a:pt x="222" y="805"/>
                      <a:pt x="195" y="749"/>
                    </a:cubicBezTo>
                    <a:cubicBezTo>
                      <a:pt x="167" y="721"/>
                      <a:pt x="139" y="638"/>
                      <a:pt x="139" y="583"/>
                    </a:cubicBezTo>
                    <a:lnTo>
                      <a:pt x="139" y="472"/>
                    </a:lnTo>
                    <a:lnTo>
                      <a:pt x="139" y="361"/>
                    </a:lnTo>
                    <a:cubicBezTo>
                      <a:pt x="139" y="278"/>
                      <a:pt x="167" y="222"/>
                      <a:pt x="195" y="167"/>
                    </a:cubicBezTo>
                    <a:cubicBezTo>
                      <a:pt x="222" y="111"/>
                      <a:pt x="278" y="84"/>
                      <a:pt x="333" y="84"/>
                    </a:cubicBezTo>
                    <a:close/>
                    <a:moveTo>
                      <a:pt x="333" y="0"/>
                    </a:moveTo>
                    <a:cubicBezTo>
                      <a:pt x="222" y="0"/>
                      <a:pt x="139" y="28"/>
                      <a:pt x="111" y="84"/>
                    </a:cubicBezTo>
                    <a:cubicBezTo>
                      <a:pt x="56" y="167"/>
                      <a:pt x="28" y="250"/>
                      <a:pt x="28" y="333"/>
                    </a:cubicBezTo>
                    <a:lnTo>
                      <a:pt x="0" y="472"/>
                    </a:lnTo>
                    <a:lnTo>
                      <a:pt x="28" y="583"/>
                    </a:lnTo>
                    <a:cubicBezTo>
                      <a:pt x="28" y="694"/>
                      <a:pt x="56" y="777"/>
                      <a:pt x="111" y="832"/>
                    </a:cubicBezTo>
                    <a:cubicBezTo>
                      <a:pt x="139" y="915"/>
                      <a:pt x="222" y="943"/>
                      <a:pt x="333" y="943"/>
                    </a:cubicBezTo>
                    <a:cubicBezTo>
                      <a:pt x="472" y="943"/>
                      <a:pt x="555" y="915"/>
                      <a:pt x="583" y="832"/>
                    </a:cubicBezTo>
                    <a:cubicBezTo>
                      <a:pt x="638" y="777"/>
                      <a:pt x="666" y="694"/>
                      <a:pt x="666" y="583"/>
                    </a:cubicBezTo>
                    <a:cubicBezTo>
                      <a:pt x="666" y="555"/>
                      <a:pt x="694" y="527"/>
                      <a:pt x="694" y="472"/>
                    </a:cubicBezTo>
                    <a:cubicBezTo>
                      <a:pt x="694" y="416"/>
                      <a:pt x="666" y="361"/>
                      <a:pt x="666" y="333"/>
                    </a:cubicBezTo>
                    <a:cubicBezTo>
                      <a:pt x="666" y="250"/>
                      <a:pt x="638" y="167"/>
                      <a:pt x="583" y="84"/>
                    </a:cubicBezTo>
                    <a:cubicBezTo>
                      <a:pt x="555" y="28"/>
                      <a:pt x="472" y="0"/>
                      <a:pt x="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8302250" y="3360888"/>
                <a:ext cx="17350" cy="23600"/>
              </a:xfrm>
              <a:custGeom>
                <a:avLst/>
                <a:gdLst/>
                <a:ahLst/>
                <a:cxnLst/>
                <a:rect l="l" t="t" r="r" b="b"/>
                <a:pathLst>
                  <a:path w="694" h="944" extrusionOk="0">
                    <a:moveTo>
                      <a:pt x="333" y="84"/>
                    </a:moveTo>
                    <a:cubicBezTo>
                      <a:pt x="416" y="84"/>
                      <a:pt x="472" y="112"/>
                      <a:pt x="500" y="167"/>
                    </a:cubicBezTo>
                    <a:cubicBezTo>
                      <a:pt x="527" y="223"/>
                      <a:pt x="555" y="278"/>
                      <a:pt x="555" y="361"/>
                    </a:cubicBezTo>
                    <a:cubicBezTo>
                      <a:pt x="555" y="389"/>
                      <a:pt x="555" y="417"/>
                      <a:pt x="555" y="472"/>
                    </a:cubicBezTo>
                    <a:cubicBezTo>
                      <a:pt x="555" y="500"/>
                      <a:pt x="555" y="555"/>
                      <a:pt x="555" y="583"/>
                    </a:cubicBezTo>
                    <a:cubicBezTo>
                      <a:pt x="555" y="638"/>
                      <a:pt x="527" y="722"/>
                      <a:pt x="500" y="749"/>
                    </a:cubicBezTo>
                    <a:cubicBezTo>
                      <a:pt x="472" y="805"/>
                      <a:pt x="416" y="833"/>
                      <a:pt x="333" y="833"/>
                    </a:cubicBezTo>
                    <a:cubicBezTo>
                      <a:pt x="278" y="833"/>
                      <a:pt x="222" y="805"/>
                      <a:pt x="195" y="749"/>
                    </a:cubicBezTo>
                    <a:cubicBezTo>
                      <a:pt x="167" y="722"/>
                      <a:pt x="139" y="638"/>
                      <a:pt x="139" y="583"/>
                    </a:cubicBezTo>
                    <a:lnTo>
                      <a:pt x="139" y="472"/>
                    </a:lnTo>
                    <a:lnTo>
                      <a:pt x="139" y="361"/>
                    </a:lnTo>
                    <a:cubicBezTo>
                      <a:pt x="139" y="278"/>
                      <a:pt x="167" y="223"/>
                      <a:pt x="195" y="167"/>
                    </a:cubicBezTo>
                    <a:cubicBezTo>
                      <a:pt x="222" y="112"/>
                      <a:pt x="278" y="84"/>
                      <a:pt x="333" y="84"/>
                    </a:cubicBezTo>
                    <a:close/>
                    <a:moveTo>
                      <a:pt x="333" y="1"/>
                    </a:moveTo>
                    <a:cubicBezTo>
                      <a:pt x="222" y="1"/>
                      <a:pt x="139" y="29"/>
                      <a:pt x="111" y="84"/>
                    </a:cubicBezTo>
                    <a:cubicBezTo>
                      <a:pt x="56" y="167"/>
                      <a:pt x="28" y="250"/>
                      <a:pt x="28" y="334"/>
                    </a:cubicBezTo>
                    <a:lnTo>
                      <a:pt x="0" y="472"/>
                    </a:lnTo>
                    <a:lnTo>
                      <a:pt x="28" y="583"/>
                    </a:lnTo>
                    <a:cubicBezTo>
                      <a:pt x="28" y="694"/>
                      <a:pt x="56" y="777"/>
                      <a:pt x="111" y="833"/>
                    </a:cubicBezTo>
                    <a:cubicBezTo>
                      <a:pt x="139" y="916"/>
                      <a:pt x="222" y="943"/>
                      <a:pt x="333" y="943"/>
                    </a:cubicBezTo>
                    <a:cubicBezTo>
                      <a:pt x="472" y="943"/>
                      <a:pt x="555" y="916"/>
                      <a:pt x="583" y="833"/>
                    </a:cubicBezTo>
                    <a:cubicBezTo>
                      <a:pt x="638" y="777"/>
                      <a:pt x="666" y="694"/>
                      <a:pt x="666" y="583"/>
                    </a:cubicBezTo>
                    <a:cubicBezTo>
                      <a:pt x="666" y="555"/>
                      <a:pt x="694" y="528"/>
                      <a:pt x="694" y="472"/>
                    </a:cubicBezTo>
                    <a:cubicBezTo>
                      <a:pt x="694" y="417"/>
                      <a:pt x="666" y="361"/>
                      <a:pt x="666" y="334"/>
                    </a:cubicBezTo>
                    <a:cubicBezTo>
                      <a:pt x="666" y="250"/>
                      <a:pt x="638" y="167"/>
                      <a:pt x="583" y="84"/>
                    </a:cubicBezTo>
                    <a:cubicBezTo>
                      <a:pt x="555" y="29"/>
                      <a:pt x="472" y="1"/>
                      <a:pt x="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8301900" y="3755463"/>
                <a:ext cx="17350" cy="23575"/>
              </a:xfrm>
              <a:custGeom>
                <a:avLst/>
                <a:gdLst/>
                <a:ahLst/>
                <a:cxnLst/>
                <a:rect l="l" t="t" r="r" b="b"/>
                <a:pathLst>
                  <a:path w="694" h="943" extrusionOk="0">
                    <a:moveTo>
                      <a:pt x="333" y="83"/>
                    </a:moveTo>
                    <a:cubicBezTo>
                      <a:pt x="416" y="83"/>
                      <a:pt x="472" y="111"/>
                      <a:pt x="500" y="166"/>
                    </a:cubicBezTo>
                    <a:cubicBezTo>
                      <a:pt x="527" y="222"/>
                      <a:pt x="555" y="277"/>
                      <a:pt x="555" y="361"/>
                    </a:cubicBezTo>
                    <a:cubicBezTo>
                      <a:pt x="555" y="388"/>
                      <a:pt x="555" y="416"/>
                      <a:pt x="555" y="471"/>
                    </a:cubicBezTo>
                    <a:cubicBezTo>
                      <a:pt x="555" y="499"/>
                      <a:pt x="555" y="555"/>
                      <a:pt x="555" y="582"/>
                    </a:cubicBezTo>
                    <a:cubicBezTo>
                      <a:pt x="555" y="638"/>
                      <a:pt x="527" y="721"/>
                      <a:pt x="500" y="749"/>
                    </a:cubicBezTo>
                    <a:cubicBezTo>
                      <a:pt x="472" y="804"/>
                      <a:pt x="416" y="832"/>
                      <a:pt x="333" y="832"/>
                    </a:cubicBezTo>
                    <a:cubicBezTo>
                      <a:pt x="278" y="832"/>
                      <a:pt x="222" y="804"/>
                      <a:pt x="195" y="749"/>
                    </a:cubicBezTo>
                    <a:cubicBezTo>
                      <a:pt x="167" y="721"/>
                      <a:pt x="139" y="638"/>
                      <a:pt x="139" y="582"/>
                    </a:cubicBezTo>
                    <a:lnTo>
                      <a:pt x="139" y="471"/>
                    </a:lnTo>
                    <a:lnTo>
                      <a:pt x="139" y="361"/>
                    </a:lnTo>
                    <a:cubicBezTo>
                      <a:pt x="139" y="277"/>
                      <a:pt x="167" y="222"/>
                      <a:pt x="195" y="166"/>
                    </a:cubicBezTo>
                    <a:cubicBezTo>
                      <a:pt x="222" y="111"/>
                      <a:pt x="278" y="83"/>
                      <a:pt x="333" y="83"/>
                    </a:cubicBezTo>
                    <a:close/>
                    <a:moveTo>
                      <a:pt x="333" y="0"/>
                    </a:moveTo>
                    <a:cubicBezTo>
                      <a:pt x="222" y="0"/>
                      <a:pt x="139" y="28"/>
                      <a:pt x="111" y="83"/>
                    </a:cubicBezTo>
                    <a:cubicBezTo>
                      <a:pt x="56" y="166"/>
                      <a:pt x="28" y="250"/>
                      <a:pt x="28" y="333"/>
                    </a:cubicBezTo>
                    <a:lnTo>
                      <a:pt x="0" y="471"/>
                    </a:lnTo>
                    <a:lnTo>
                      <a:pt x="28" y="582"/>
                    </a:lnTo>
                    <a:cubicBezTo>
                      <a:pt x="28" y="693"/>
                      <a:pt x="56" y="776"/>
                      <a:pt x="111" y="832"/>
                    </a:cubicBezTo>
                    <a:cubicBezTo>
                      <a:pt x="139" y="915"/>
                      <a:pt x="222" y="943"/>
                      <a:pt x="333" y="943"/>
                    </a:cubicBezTo>
                    <a:cubicBezTo>
                      <a:pt x="472" y="943"/>
                      <a:pt x="555" y="915"/>
                      <a:pt x="583" y="832"/>
                    </a:cubicBezTo>
                    <a:cubicBezTo>
                      <a:pt x="638" y="776"/>
                      <a:pt x="666" y="693"/>
                      <a:pt x="666" y="582"/>
                    </a:cubicBezTo>
                    <a:cubicBezTo>
                      <a:pt x="666" y="555"/>
                      <a:pt x="694" y="527"/>
                      <a:pt x="694" y="471"/>
                    </a:cubicBezTo>
                    <a:cubicBezTo>
                      <a:pt x="694" y="416"/>
                      <a:pt x="666" y="361"/>
                      <a:pt x="666" y="333"/>
                    </a:cubicBezTo>
                    <a:cubicBezTo>
                      <a:pt x="666" y="250"/>
                      <a:pt x="638" y="166"/>
                      <a:pt x="583" y="83"/>
                    </a:cubicBezTo>
                    <a:cubicBezTo>
                      <a:pt x="555" y="28"/>
                      <a:pt x="472" y="0"/>
                      <a:pt x="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8302600" y="4150013"/>
                <a:ext cx="17350" cy="24275"/>
              </a:xfrm>
              <a:custGeom>
                <a:avLst/>
                <a:gdLst/>
                <a:ahLst/>
                <a:cxnLst/>
                <a:rect l="l" t="t" r="r" b="b"/>
                <a:pathLst>
                  <a:path w="694" h="971" extrusionOk="0">
                    <a:moveTo>
                      <a:pt x="333" y="111"/>
                    </a:moveTo>
                    <a:cubicBezTo>
                      <a:pt x="416" y="111"/>
                      <a:pt x="472" y="139"/>
                      <a:pt x="500" y="194"/>
                    </a:cubicBezTo>
                    <a:cubicBezTo>
                      <a:pt x="527" y="222"/>
                      <a:pt x="555" y="305"/>
                      <a:pt x="555" y="388"/>
                    </a:cubicBezTo>
                    <a:cubicBezTo>
                      <a:pt x="555" y="388"/>
                      <a:pt x="555" y="444"/>
                      <a:pt x="555" y="471"/>
                    </a:cubicBezTo>
                    <a:cubicBezTo>
                      <a:pt x="555" y="527"/>
                      <a:pt x="555" y="582"/>
                      <a:pt x="555" y="582"/>
                    </a:cubicBezTo>
                    <a:cubicBezTo>
                      <a:pt x="555" y="665"/>
                      <a:pt x="527" y="749"/>
                      <a:pt x="500" y="776"/>
                    </a:cubicBezTo>
                    <a:cubicBezTo>
                      <a:pt x="472" y="832"/>
                      <a:pt x="416" y="860"/>
                      <a:pt x="333" y="860"/>
                    </a:cubicBezTo>
                    <a:cubicBezTo>
                      <a:pt x="278" y="860"/>
                      <a:pt x="222" y="832"/>
                      <a:pt x="195" y="776"/>
                    </a:cubicBezTo>
                    <a:cubicBezTo>
                      <a:pt x="167" y="749"/>
                      <a:pt x="139" y="665"/>
                      <a:pt x="139" y="582"/>
                    </a:cubicBezTo>
                    <a:lnTo>
                      <a:pt x="139" y="471"/>
                    </a:lnTo>
                    <a:lnTo>
                      <a:pt x="139" y="388"/>
                    </a:lnTo>
                    <a:cubicBezTo>
                      <a:pt x="139" y="305"/>
                      <a:pt x="167" y="222"/>
                      <a:pt x="195" y="194"/>
                    </a:cubicBezTo>
                    <a:cubicBezTo>
                      <a:pt x="222" y="139"/>
                      <a:pt x="278" y="111"/>
                      <a:pt x="333" y="111"/>
                    </a:cubicBezTo>
                    <a:close/>
                    <a:moveTo>
                      <a:pt x="333" y="0"/>
                    </a:moveTo>
                    <a:cubicBezTo>
                      <a:pt x="222" y="0"/>
                      <a:pt x="139" y="55"/>
                      <a:pt x="111" y="111"/>
                    </a:cubicBezTo>
                    <a:cubicBezTo>
                      <a:pt x="56" y="166"/>
                      <a:pt x="28" y="277"/>
                      <a:pt x="28" y="360"/>
                    </a:cubicBezTo>
                    <a:lnTo>
                      <a:pt x="0" y="499"/>
                    </a:lnTo>
                    <a:lnTo>
                      <a:pt x="28" y="610"/>
                    </a:lnTo>
                    <a:cubicBezTo>
                      <a:pt x="28" y="721"/>
                      <a:pt x="56" y="804"/>
                      <a:pt x="111" y="860"/>
                    </a:cubicBezTo>
                    <a:cubicBezTo>
                      <a:pt x="139" y="915"/>
                      <a:pt x="222" y="970"/>
                      <a:pt x="333" y="970"/>
                    </a:cubicBezTo>
                    <a:cubicBezTo>
                      <a:pt x="472" y="970"/>
                      <a:pt x="555" y="915"/>
                      <a:pt x="583" y="860"/>
                    </a:cubicBezTo>
                    <a:cubicBezTo>
                      <a:pt x="638" y="804"/>
                      <a:pt x="666" y="721"/>
                      <a:pt x="666" y="610"/>
                    </a:cubicBezTo>
                    <a:cubicBezTo>
                      <a:pt x="666" y="582"/>
                      <a:pt x="694" y="527"/>
                      <a:pt x="694" y="499"/>
                    </a:cubicBezTo>
                    <a:cubicBezTo>
                      <a:pt x="694" y="444"/>
                      <a:pt x="666" y="388"/>
                      <a:pt x="666" y="360"/>
                    </a:cubicBezTo>
                    <a:cubicBezTo>
                      <a:pt x="666" y="277"/>
                      <a:pt x="638" y="166"/>
                      <a:pt x="583" y="111"/>
                    </a:cubicBezTo>
                    <a:cubicBezTo>
                      <a:pt x="555" y="55"/>
                      <a:pt x="472" y="0"/>
                      <a:pt x="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301900" y="4545263"/>
                <a:ext cx="17350" cy="23600"/>
              </a:xfrm>
              <a:custGeom>
                <a:avLst/>
                <a:gdLst/>
                <a:ahLst/>
                <a:cxnLst/>
                <a:rect l="l" t="t" r="r" b="b"/>
                <a:pathLst>
                  <a:path w="694" h="944" extrusionOk="0">
                    <a:moveTo>
                      <a:pt x="333" y="112"/>
                    </a:moveTo>
                    <a:cubicBezTo>
                      <a:pt x="416" y="112"/>
                      <a:pt x="472" y="139"/>
                      <a:pt x="500" y="195"/>
                    </a:cubicBezTo>
                    <a:cubicBezTo>
                      <a:pt x="527" y="222"/>
                      <a:pt x="555" y="306"/>
                      <a:pt x="555" y="361"/>
                    </a:cubicBezTo>
                    <a:cubicBezTo>
                      <a:pt x="555" y="389"/>
                      <a:pt x="555" y="444"/>
                      <a:pt x="555" y="472"/>
                    </a:cubicBezTo>
                    <a:cubicBezTo>
                      <a:pt x="555" y="527"/>
                      <a:pt x="555" y="555"/>
                      <a:pt x="555" y="583"/>
                    </a:cubicBezTo>
                    <a:cubicBezTo>
                      <a:pt x="555" y="666"/>
                      <a:pt x="527" y="749"/>
                      <a:pt x="500" y="777"/>
                    </a:cubicBezTo>
                    <a:cubicBezTo>
                      <a:pt x="472" y="832"/>
                      <a:pt x="416" y="860"/>
                      <a:pt x="333" y="860"/>
                    </a:cubicBezTo>
                    <a:cubicBezTo>
                      <a:pt x="278" y="860"/>
                      <a:pt x="222" y="832"/>
                      <a:pt x="195" y="777"/>
                    </a:cubicBezTo>
                    <a:cubicBezTo>
                      <a:pt x="167" y="749"/>
                      <a:pt x="139" y="666"/>
                      <a:pt x="139" y="583"/>
                    </a:cubicBezTo>
                    <a:lnTo>
                      <a:pt x="139" y="472"/>
                    </a:lnTo>
                    <a:lnTo>
                      <a:pt x="139" y="361"/>
                    </a:lnTo>
                    <a:cubicBezTo>
                      <a:pt x="139" y="306"/>
                      <a:pt x="167" y="222"/>
                      <a:pt x="195" y="195"/>
                    </a:cubicBezTo>
                    <a:cubicBezTo>
                      <a:pt x="222" y="139"/>
                      <a:pt x="278" y="112"/>
                      <a:pt x="333" y="112"/>
                    </a:cubicBezTo>
                    <a:close/>
                    <a:moveTo>
                      <a:pt x="333" y="1"/>
                    </a:moveTo>
                    <a:cubicBezTo>
                      <a:pt x="222" y="1"/>
                      <a:pt x="139" y="56"/>
                      <a:pt x="111" y="112"/>
                    </a:cubicBezTo>
                    <a:cubicBezTo>
                      <a:pt x="56" y="167"/>
                      <a:pt x="28" y="250"/>
                      <a:pt x="28" y="361"/>
                    </a:cubicBezTo>
                    <a:lnTo>
                      <a:pt x="0" y="472"/>
                    </a:lnTo>
                    <a:lnTo>
                      <a:pt x="28" y="611"/>
                    </a:lnTo>
                    <a:cubicBezTo>
                      <a:pt x="28" y="694"/>
                      <a:pt x="56" y="805"/>
                      <a:pt x="111" y="860"/>
                    </a:cubicBezTo>
                    <a:cubicBezTo>
                      <a:pt x="139" y="916"/>
                      <a:pt x="222" y="943"/>
                      <a:pt x="333" y="943"/>
                    </a:cubicBezTo>
                    <a:cubicBezTo>
                      <a:pt x="472" y="943"/>
                      <a:pt x="555" y="916"/>
                      <a:pt x="583" y="860"/>
                    </a:cubicBezTo>
                    <a:cubicBezTo>
                      <a:pt x="638" y="805"/>
                      <a:pt x="666" y="694"/>
                      <a:pt x="666" y="611"/>
                    </a:cubicBezTo>
                    <a:cubicBezTo>
                      <a:pt x="666" y="583"/>
                      <a:pt x="694" y="527"/>
                      <a:pt x="694" y="472"/>
                    </a:cubicBezTo>
                    <a:cubicBezTo>
                      <a:pt x="694" y="444"/>
                      <a:pt x="666" y="389"/>
                      <a:pt x="666" y="361"/>
                    </a:cubicBezTo>
                    <a:cubicBezTo>
                      <a:pt x="666" y="250"/>
                      <a:pt x="638" y="167"/>
                      <a:pt x="583" y="112"/>
                    </a:cubicBezTo>
                    <a:cubicBezTo>
                      <a:pt x="555" y="56"/>
                      <a:pt x="472" y="1"/>
                      <a:pt x="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8325813" y="2571738"/>
                <a:ext cx="10425" cy="22900"/>
              </a:xfrm>
              <a:custGeom>
                <a:avLst/>
                <a:gdLst/>
                <a:ahLst/>
                <a:cxnLst/>
                <a:rect l="l" t="t" r="r" b="b"/>
                <a:pathLst>
                  <a:path w="417" h="916" extrusionOk="0">
                    <a:moveTo>
                      <a:pt x="333" y="1"/>
                    </a:moveTo>
                    <a:cubicBezTo>
                      <a:pt x="306" y="1"/>
                      <a:pt x="306" y="1"/>
                      <a:pt x="278" y="29"/>
                    </a:cubicBezTo>
                    <a:lnTo>
                      <a:pt x="1" y="250"/>
                    </a:lnTo>
                    <a:cubicBezTo>
                      <a:pt x="1" y="278"/>
                      <a:pt x="1" y="278"/>
                      <a:pt x="1" y="278"/>
                    </a:cubicBezTo>
                    <a:lnTo>
                      <a:pt x="28" y="306"/>
                    </a:lnTo>
                    <a:cubicBezTo>
                      <a:pt x="28" y="334"/>
                      <a:pt x="56" y="334"/>
                      <a:pt x="56" y="334"/>
                    </a:cubicBezTo>
                    <a:lnTo>
                      <a:pt x="84" y="334"/>
                    </a:lnTo>
                    <a:lnTo>
                      <a:pt x="306" y="167"/>
                    </a:lnTo>
                    <a:lnTo>
                      <a:pt x="306" y="888"/>
                    </a:lnTo>
                    <a:cubicBezTo>
                      <a:pt x="306" y="916"/>
                      <a:pt x="306" y="916"/>
                      <a:pt x="306" y="916"/>
                    </a:cubicBezTo>
                    <a:lnTo>
                      <a:pt x="416" y="916"/>
                    </a:lnTo>
                    <a:cubicBezTo>
                      <a:pt x="416" y="916"/>
                      <a:pt x="416" y="916"/>
                      <a:pt x="416" y="888"/>
                    </a:cubicBezTo>
                    <a:lnTo>
                      <a:pt x="416" y="29"/>
                    </a:lnTo>
                    <a:cubicBezTo>
                      <a:pt x="389" y="1"/>
                      <a:pt x="389" y="1"/>
                      <a:pt x="3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8323400" y="2966303"/>
                <a:ext cx="15950" cy="22900"/>
              </a:xfrm>
              <a:custGeom>
                <a:avLst/>
                <a:gdLst/>
                <a:ahLst/>
                <a:cxnLst/>
                <a:rect l="l" t="t" r="r" b="b"/>
                <a:pathLst>
                  <a:path w="638" h="916" extrusionOk="0">
                    <a:moveTo>
                      <a:pt x="305" y="0"/>
                    </a:moveTo>
                    <a:cubicBezTo>
                      <a:pt x="250" y="0"/>
                      <a:pt x="194" y="0"/>
                      <a:pt x="139" y="28"/>
                    </a:cubicBezTo>
                    <a:cubicBezTo>
                      <a:pt x="111" y="56"/>
                      <a:pt x="83" y="84"/>
                      <a:pt x="56" y="139"/>
                    </a:cubicBezTo>
                    <a:cubicBezTo>
                      <a:pt x="28" y="167"/>
                      <a:pt x="0" y="222"/>
                      <a:pt x="0" y="278"/>
                    </a:cubicBezTo>
                    <a:lnTo>
                      <a:pt x="28" y="278"/>
                    </a:lnTo>
                    <a:cubicBezTo>
                      <a:pt x="28" y="305"/>
                      <a:pt x="28" y="305"/>
                      <a:pt x="28" y="305"/>
                    </a:cubicBezTo>
                    <a:lnTo>
                      <a:pt x="111" y="305"/>
                    </a:lnTo>
                    <a:cubicBezTo>
                      <a:pt x="111" y="305"/>
                      <a:pt x="111" y="305"/>
                      <a:pt x="111" y="278"/>
                    </a:cubicBezTo>
                    <a:lnTo>
                      <a:pt x="139" y="278"/>
                    </a:lnTo>
                    <a:cubicBezTo>
                      <a:pt x="139" y="222"/>
                      <a:pt x="167" y="167"/>
                      <a:pt x="194" y="139"/>
                    </a:cubicBezTo>
                    <a:cubicBezTo>
                      <a:pt x="222" y="111"/>
                      <a:pt x="250" y="84"/>
                      <a:pt x="305" y="84"/>
                    </a:cubicBezTo>
                    <a:cubicBezTo>
                      <a:pt x="361" y="84"/>
                      <a:pt x="416" y="111"/>
                      <a:pt x="444" y="139"/>
                    </a:cubicBezTo>
                    <a:cubicBezTo>
                      <a:pt x="472" y="167"/>
                      <a:pt x="472" y="222"/>
                      <a:pt x="472" y="250"/>
                    </a:cubicBezTo>
                    <a:cubicBezTo>
                      <a:pt x="472" y="305"/>
                      <a:pt x="472" y="333"/>
                      <a:pt x="444" y="361"/>
                    </a:cubicBezTo>
                    <a:cubicBezTo>
                      <a:pt x="416" y="416"/>
                      <a:pt x="388" y="444"/>
                      <a:pt x="305" y="500"/>
                    </a:cubicBezTo>
                    <a:lnTo>
                      <a:pt x="28" y="805"/>
                    </a:lnTo>
                    <a:cubicBezTo>
                      <a:pt x="0" y="805"/>
                      <a:pt x="0" y="832"/>
                      <a:pt x="0" y="860"/>
                    </a:cubicBezTo>
                    <a:lnTo>
                      <a:pt x="0" y="888"/>
                    </a:lnTo>
                    <a:cubicBezTo>
                      <a:pt x="0" y="888"/>
                      <a:pt x="0" y="915"/>
                      <a:pt x="0" y="915"/>
                    </a:cubicBezTo>
                    <a:lnTo>
                      <a:pt x="610" y="915"/>
                    </a:lnTo>
                    <a:cubicBezTo>
                      <a:pt x="638" y="915"/>
                      <a:pt x="638" y="888"/>
                      <a:pt x="638" y="888"/>
                    </a:cubicBezTo>
                    <a:lnTo>
                      <a:pt x="638" y="832"/>
                    </a:lnTo>
                    <a:lnTo>
                      <a:pt x="610" y="832"/>
                    </a:lnTo>
                    <a:cubicBezTo>
                      <a:pt x="610" y="805"/>
                      <a:pt x="610" y="805"/>
                      <a:pt x="610" y="805"/>
                    </a:cubicBezTo>
                    <a:lnTo>
                      <a:pt x="194" y="805"/>
                    </a:lnTo>
                    <a:lnTo>
                      <a:pt x="444" y="555"/>
                    </a:lnTo>
                    <a:cubicBezTo>
                      <a:pt x="499" y="500"/>
                      <a:pt x="555" y="444"/>
                      <a:pt x="582" y="416"/>
                    </a:cubicBezTo>
                    <a:cubicBezTo>
                      <a:pt x="610" y="361"/>
                      <a:pt x="610" y="305"/>
                      <a:pt x="610" y="250"/>
                    </a:cubicBezTo>
                    <a:cubicBezTo>
                      <a:pt x="610" y="195"/>
                      <a:pt x="582" y="111"/>
                      <a:pt x="527" y="56"/>
                    </a:cubicBezTo>
                    <a:cubicBezTo>
                      <a:pt x="499" y="0"/>
                      <a:pt x="416"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8323050" y="3360868"/>
                <a:ext cx="16650" cy="23600"/>
              </a:xfrm>
              <a:custGeom>
                <a:avLst/>
                <a:gdLst/>
                <a:ahLst/>
                <a:cxnLst/>
                <a:rect l="l" t="t" r="r" b="b"/>
                <a:pathLst>
                  <a:path w="666" h="944" extrusionOk="0">
                    <a:moveTo>
                      <a:pt x="28" y="1"/>
                    </a:moveTo>
                    <a:cubicBezTo>
                      <a:pt x="28" y="29"/>
                      <a:pt x="28" y="29"/>
                      <a:pt x="28" y="29"/>
                    </a:cubicBezTo>
                    <a:lnTo>
                      <a:pt x="28" y="84"/>
                    </a:lnTo>
                    <a:cubicBezTo>
                      <a:pt x="28" y="84"/>
                      <a:pt x="28" y="84"/>
                      <a:pt x="28" y="112"/>
                    </a:cubicBezTo>
                    <a:lnTo>
                      <a:pt x="444" y="112"/>
                    </a:lnTo>
                    <a:lnTo>
                      <a:pt x="194" y="389"/>
                    </a:lnTo>
                    <a:cubicBezTo>
                      <a:pt x="194" y="417"/>
                      <a:pt x="167" y="417"/>
                      <a:pt x="167" y="417"/>
                    </a:cubicBezTo>
                    <a:lnTo>
                      <a:pt x="167" y="472"/>
                    </a:lnTo>
                    <a:lnTo>
                      <a:pt x="194" y="472"/>
                    </a:lnTo>
                    <a:cubicBezTo>
                      <a:pt x="194" y="500"/>
                      <a:pt x="194" y="500"/>
                      <a:pt x="194" y="500"/>
                    </a:cubicBezTo>
                    <a:lnTo>
                      <a:pt x="333" y="500"/>
                    </a:lnTo>
                    <a:cubicBezTo>
                      <a:pt x="472" y="500"/>
                      <a:pt x="527" y="555"/>
                      <a:pt x="527" y="666"/>
                    </a:cubicBezTo>
                    <a:cubicBezTo>
                      <a:pt x="527" y="722"/>
                      <a:pt x="499" y="749"/>
                      <a:pt x="472" y="777"/>
                    </a:cubicBezTo>
                    <a:cubicBezTo>
                      <a:pt x="444" y="805"/>
                      <a:pt x="388" y="833"/>
                      <a:pt x="333" y="833"/>
                    </a:cubicBezTo>
                    <a:cubicBezTo>
                      <a:pt x="278" y="833"/>
                      <a:pt x="222" y="833"/>
                      <a:pt x="194" y="805"/>
                    </a:cubicBezTo>
                    <a:cubicBezTo>
                      <a:pt x="139" y="777"/>
                      <a:pt x="111" y="749"/>
                      <a:pt x="111" y="694"/>
                    </a:cubicBezTo>
                    <a:cubicBezTo>
                      <a:pt x="83" y="666"/>
                      <a:pt x="83" y="666"/>
                      <a:pt x="83" y="666"/>
                    </a:cubicBezTo>
                    <a:lnTo>
                      <a:pt x="28" y="666"/>
                    </a:lnTo>
                    <a:cubicBezTo>
                      <a:pt x="0" y="666"/>
                      <a:pt x="0" y="666"/>
                      <a:pt x="0" y="694"/>
                    </a:cubicBezTo>
                    <a:cubicBezTo>
                      <a:pt x="0" y="749"/>
                      <a:pt x="0" y="777"/>
                      <a:pt x="28" y="805"/>
                    </a:cubicBezTo>
                    <a:cubicBezTo>
                      <a:pt x="56" y="860"/>
                      <a:pt x="83" y="888"/>
                      <a:pt x="139" y="916"/>
                    </a:cubicBezTo>
                    <a:cubicBezTo>
                      <a:pt x="194" y="916"/>
                      <a:pt x="250" y="943"/>
                      <a:pt x="333" y="943"/>
                    </a:cubicBezTo>
                    <a:cubicBezTo>
                      <a:pt x="388" y="943"/>
                      <a:pt x="444" y="916"/>
                      <a:pt x="499" y="916"/>
                    </a:cubicBezTo>
                    <a:cubicBezTo>
                      <a:pt x="555" y="888"/>
                      <a:pt x="582" y="860"/>
                      <a:pt x="610" y="805"/>
                    </a:cubicBezTo>
                    <a:cubicBezTo>
                      <a:pt x="638" y="777"/>
                      <a:pt x="666" y="722"/>
                      <a:pt x="666" y="666"/>
                    </a:cubicBezTo>
                    <a:cubicBezTo>
                      <a:pt x="666" y="583"/>
                      <a:pt x="638" y="500"/>
                      <a:pt x="582" y="472"/>
                    </a:cubicBezTo>
                    <a:cubicBezTo>
                      <a:pt x="527" y="417"/>
                      <a:pt x="444" y="389"/>
                      <a:pt x="361" y="389"/>
                    </a:cubicBezTo>
                    <a:lnTo>
                      <a:pt x="333" y="389"/>
                    </a:lnTo>
                    <a:lnTo>
                      <a:pt x="610" y="112"/>
                    </a:lnTo>
                    <a:cubicBezTo>
                      <a:pt x="610" y="84"/>
                      <a:pt x="610" y="84"/>
                      <a:pt x="610" y="84"/>
                    </a:cubicBezTo>
                    <a:lnTo>
                      <a:pt x="610" y="29"/>
                    </a:lnTo>
                    <a:cubicBezTo>
                      <a:pt x="610" y="29"/>
                      <a:pt x="610" y="29"/>
                      <a:pt x="6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8322000" y="3756132"/>
                <a:ext cx="18050" cy="22900"/>
              </a:xfrm>
              <a:custGeom>
                <a:avLst/>
                <a:gdLst/>
                <a:ahLst/>
                <a:cxnLst/>
                <a:rect l="l" t="t" r="r" b="b"/>
                <a:pathLst>
                  <a:path w="722" h="916" extrusionOk="0">
                    <a:moveTo>
                      <a:pt x="444" y="139"/>
                    </a:moveTo>
                    <a:lnTo>
                      <a:pt x="444" y="582"/>
                    </a:lnTo>
                    <a:lnTo>
                      <a:pt x="139" y="582"/>
                    </a:lnTo>
                    <a:lnTo>
                      <a:pt x="444" y="139"/>
                    </a:lnTo>
                    <a:close/>
                    <a:moveTo>
                      <a:pt x="416" y="0"/>
                    </a:moveTo>
                    <a:cubicBezTo>
                      <a:pt x="416" y="0"/>
                      <a:pt x="416" y="28"/>
                      <a:pt x="416" y="28"/>
                    </a:cubicBezTo>
                    <a:lnTo>
                      <a:pt x="1" y="582"/>
                    </a:lnTo>
                    <a:cubicBezTo>
                      <a:pt x="1" y="582"/>
                      <a:pt x="1" y="610"/>
                      <a:pt x="1" y="610"/>
                    </a:cubicBezTo>
                    <a:lnTo>
                      <a:pt x="1" y="666"/>
                    </a:lnTo>
                    <a:cubicBezTo>
                      <a:pt x="1" y="666"/>
                      <a:pt x="1" y="693"/>
                      <a:pt x="1" y="693"/>
                    </a:cubicBezTo>
                    <a:lnTo>
                      <a:pt x="444" y="693"/>
                    </a:lnTo>
                    <a:lnTo>
                      <a:pt x="444" y="887"/>
                    </a:lnTo>
                    <a:cubicBezTo>
                      <a:pt x="444" y="887"/>
                      <a:pt x="472" y="915"/>
                      <a:pt x="472" y="915"/>
                    </a:cubicBezTo>
                    <a:lnTo>
                      <a:pt x="555" y="915"/>
                    </a:lnTo>
                    <a:cubicBezTo>
                      <a:pt x="583" y="915"/>
                      <a:pt x="583" y="887"/>
                      <a:pt x="583" y="887"/>
                    </a:cubicBezTo>
                    <a:lnTo>
                      <a:pt x="583" y="693"/>
                    </a:lnTo>
                    <a:lnTo>
                      <a:pt x="721" y="693"/>
                    </a:lnTo>
                    <a:cubicBezTo>
                      <a:pt x="721" y="693"/>
                      <a:pt x="721" y="666"/>
                      <a:pt x="721" y="666"/>
                    </a:cubicBezTo>
                    <a:lnTo>
                      <a:pt x="721" y="610"/>
                    </a:lnTo>
                    <a:cubicBezTo>
                      <a:pt x="721" y="582"/>
                      <a:pt x="694" y="582"/>
                      <a:pt x="694" y="582"/>
                    </a:cubicBezTo>
                    <a:lnTo>
                      <a:pt x="583" y="582"/>
                    </a:lnTo>
                    <a:lnTo>
                      <a:pt x="583" y="28"/>
                    </a:lnTo>
                    <a:cubicBezTo>
                      <a:pt x="583" y="28"/>
                      <a:pt x="583" y="28"/>
                      <a:pt x="5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8323400" y="4150698"/>
                <a:ext cx="15950" cy="23600"/>
              </a:xfrm>
              <a:custGeom>
                <a:avLst/>
                <a:gdLst/>
                <a:ahLst/>
                <a:cxnLst/>
                <a:rect l="l" t="t" r="r" b="b"/>
                <a:pathLst>
                  <a:path w="638" h="944" extrusionOk="0">
                    <a:moveTo>
                      <a:pt x="111" y="1"/>
                    </a:moveTo>
                    <a:cubicBezTo>
                      <a:pt x="83" y="1"/>
                      <a:pt x="83" y="1"/>
                      <a:pt x="83" y="28"/>
                    </a:cubicBezTo>
                    <a:lnTo>
                      <a:pt x="28" y="472"/>
                    </a:lnTo>
                    <a:cubicBezTo>
                      <a:pt x="28" y="472"/>
                      <a:pt x="28" y="472"/>
                      <a:pt x="28" y="500"/>
                    </a:cubicBezTo>
                    <a:lnTo>
                      <a:pt x="139" y="500"/>
                    </a:lnTo>
                    <a:cubicBezTo>
                      <a:pt x="167" y="500"/>
                      <a:pt x="167" y="472"/>
                      <a:pt x="167" y="472"/>
                    </a:cubicBezTo>
                    <a:cubicBezTo>
                      <a:pt x="194" y="472"/>
                      <a:pt x="222" y="444"/>
                      <a:pt x="250" y="444"/>
                    </a:cubicBezTo>
                    <a:cubicBezTo>
                      <a:pt x="250" y="444"/>
                      <a:pt x="278" y="417"/>
                      <a:pt x="305" y="417"/>
                    </a:cubicBezTo>
                    <a:cubicBezTo>
                      <a:pt x="361" y="417"/>
                      <a:pt x="416" y="444"/>
                      <a:pt x="472" y="472"/>
                    </a:cubicBezTo>
                    <a:cubicBezTo>
                      <a:pt x="499" y="528"/>
                      <a:pt x="527" y="555"/>
                      <a:pt x="527" y="611"/>
                    </a:cubicBezTo>
                    <a:cubicBezTo>
                      <a:pt x="527" y="694"/>
                      <a:pt x="499" y="722"/>
                      <a:pt x="472" y="777"/>
                    </a:cubicBezTo>
                    <a:cubicBezTo>
                      <a:pt x="416" y="805"/>
                      <a:pt x="361" y="833"/>
                      <a:pt x="305" y="833"/>
                    </a:cubicBezTo>
                    <a:cubicBezTo>
                      <a:pt x="278" y="833"/>
                      <a:pt x="222" y="805"/>
                      <a:pt x="194" y="777"/>
                    </a:cubicBezTo>
                    <a:cubicBezTo>
                      <a:pt x="167" y="777"/>
                      <a:pt x="139" y="722"/>
                      <a:pt x="111" y="694"/>
                    </a:cubicBezTo>
                    <a:cubicBezTo>
                      <a:pt x="111" y="666"/>
                      <a:pt x="111" y="666"/>
                      <a:pt x="83" y="666"/>
                    </a:cubicBezTo>
                    <a:lnTo>
                      <a:pt x="0" y="666"/>
                    </a:lnTo>
                    <a:lnTo>
                      <a:pt x="0" y="694"/>
                    </a:lnTo>
                    <a:cubicBezTo>
                      <a:pt x="0" y="722"/>
                      <a:pt x="0" y="777"/>
                      <a:pt x="28" y="805"/>
                    </a:cubicBezTo>
                    <a:cubicBezTo>
                      <a:pt x="56" y="833"/>
                      <a:pt x="83" y="860"/>
                      <a:pt x="139" y="888"/>
                    </a:cubicBezTo>
                    <a:cubicBezTo>
                      <a:pt x="194" y="916"/>
                      <a:pt x="250" y="943"/>
                      <a:pt x="305" y="943"/>
                    </a:cubicBezTo>
                    <a:cubicBezTo>
                      <a:pt x="388" y="943"/>
                      <a:pt x="444" y="916"/>
                      <a:pt x="472" y="888"/>
                    </a:cubicBezTo>
                    <a:cubicBezTo>
                      <a:pt x="527" y="860"/>
                      <a:pt x="582" y="833"/>
                      <a:pt x="610" y="777"/>
                    </a:cubicBezTo>
                    <a:cubicBezTo>
                      <a:pt x="638" y="749"/>
                      <a:pt x="638" y="694"/>
                      <a:pt x="638" y="611"/>
                    </a:cubicBezTo>
                    <a:cubicBezTo>
                      <a:pt x="638" y="555"/>
                      <a:pt x="638" y="500"/>
                      <a:pt x="610" y="472"/>
                    </a:cubicBezTo>
                    <a:cubicBezTo>
                      <a:pt x="582" y="417"/>
                      <a:pt x="527" y="389"/>
                      <a:pt x="499" y="361"/>
                    </a:cubicBezTo>
                    <a:cubicBezTo>
                      <a:pt x="444" y="333"/>
                      <a:pt x="388" y="333"/>
                      <a:pt x="333" y="333"/>
                    </a:cubicBezTo>
                    <a:cubicBezTo>
                      <a:pt x="250" y="333"/>
                      <a:pt x="194" y="333"/>
                      <a:pt x="167" y="361"/>
                    </a:cubicBezTo>
                    <a:lnTo>
                      <a:pt x="194" y="112"/>
                    </a:lnTo>
                    <a:lnTo>
                      <a:pt x="582" y="112"/>
                    </a:lnTo>
                    <a:cubicBezTo>
                      <a:pt x="582" y="84"/>
                      <a:pt x="582" y="84"/>
                      <a:pt x="582" y="84"/>
                    </a:cubicBezTo>
                    <a:lnTo>
                      <a:pt x="582" y="28"/>
                    </a:lnTo>
                    <a:cubicBezTo>
                      <a:pt x="582" y="28"/>
                      <a:pt x="582" y="1"/>
                      <a:pt x="5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8322700" y="4545963"/>
                <a:ext cx="16650" cy="22900"/>
              </a:xfrm>
              <a:custGeom>
                <a:avLst/>
                <a:gdLst/>
                <a:ahLst/>
                <a:cxnLst/>
                <a:rect l="l" t="t" r="r" b="b"/>
                <a:pathLst>
                  <a:path w="666" h="916" extrusionOk="0">
                    <a:moveTo>
                      <a:pt x="333" y="416"/>
                    </a:moveTo>
                    <a:cubicBezTo>
                      <a:pt x="361" y="416"/>
                      <a:pt x="416" y="416"/>
                      <a:pt x="444" y="444"/>
                    </a:cubicBezTo>
                    <a:cubicBezTo>
                      <a:pt x="472" y="444"/>
                      <a:pt x="499" y="472"/>
                      <a:pt x="527" y="499"/>
                    </a:cubicBezTo>
                    <a:cubicBezTo>
                      <a:pt x="527" y="527"/>
                      <a:pt x="555" y="583"/>
                      <a:pt x="555" y="610"/>
                    </a:cubicBezTo>
                    <a:cubicBezTo>
                      <a:pt x="555" y="666"/>
                      <a:pt x="527" y="694"/>
                      <a:pt x="527" y="721"/>
                    </a:cubicBezTo>
                    <a:cubicBezTo>
                      <a:pt x="499" y="749"/>
                      <a:pt x="472" y="777"/>
                      <a:pt x="444" y="804"/>
                    </a:cubicBezTo>
                    <a:cubicBezTo>
                      <a:pt x="416" y="804"/>
                      <a:pt x="361" y="832"/>
                      <a:pt x="333" y="832"/>
                    </a:cubicBezTo>
                    <a:cubicBezTo>
                      <a:pt x="305" y="832"/>
                      <a:pt x="250" y="804"/>
                      <a:pt x="222" y="804"/>
                    </a:cubicBezTo>
                    <a:cubicBezTo>
                      <a:pt x="194" y="777"/>
                      <a:pt x="167" y="749"/>
                      <a:pt x="139" y="721"/>
                    </a:cubicBezTo>
                    <a:cubicBezTo>
                      <a:pt x="139" y="694"/>
                      <a:pt x="111" y="666"/>
                      <a:pt x="111" y="610"/>
                    </a:cubicBezTo>
                    <a:cubicBezTo>
                      <a:pt x="111" y="583"/>
                      <a:pt x="139" y="527"/>
                      <a:pt x="139" y="499"/>
                    </a:cubicBezTo>
                    <a:cubicBezTo>
                      <a:pt x="167" y="472"/>
                      <a:pt x="194" y="444"/>
                      <a:pt x="222" y="444"/>
                    </a:cubicBezTo>
                    <a:cubicBezTo>
                      <a:pt x="250" y="416"/>
                      <a:pt x="305" y="416"/>
                      <a:pt x="333" y="416"/>
                    </a:cubicBezTo>
                    <a:close/>
                    <a:moveTo>
                      <a:pt x="333" y="0"/>
                    </a:moveTo>
                    <a:cubicBezTo>
                      <a:pt x="333" y="28"/>
                      <a:pt x="333" y="28"/>
                      <a:pt x="333" y="28"/>
                    </a:cubicBezTo>
                    <a:lnTo>
                      <a:pt x="83" y="361"/>
                    </a:lnTo>
                    <a:cubicBezTo>
                      <a:pt x="28" y="444"/>
                      <a:pt x="0" y="527"/>
                      <a:pt x="0" y="610"/>
                    </a:cubicBezTo>
                    <a:cubicBezTo>
                      <a:pt x="0" y="666"/>
                      <a:pt x="0" y="721"/>
                      <a:pt x="28" y="777"/>
                    </a:cubicBezTo>
                    <a:cubicBezTo>
                      <a:pt x="56" y="832"/>
                      <a:pt x="111" y="860"/>
                      <a:pt x="139" y="888"/>
                    </a:cubicBezTo>
                    <a:cubicBezTo>
                      <a:pt x="194" y="915"/>
                      <a:pt x="278" y="915"/>
                      <a:pt x="333" y="915"/>
                    </a:cubicBezTo>
                    <a:cubicBezTo>
                      <a:pt x="416" y="915"/>
                      <a:pt x="472" y="915"/>
                      <a:pt x="527" y="888"/>
                    </a:cubicBezTo>
                    <a:cubicBezTo>
                      <a:pt x="555" y="860"/>
                      <a:pt x="610" y="804"/>
                      <a:pt x="638" y="777"/>
                    </a:cubicBezTo>
                    <a:cubicBezTo>
                      <a:pt x="666" y="721"/>
                      <a:pt x="666" y="666"/>
                      <a:pt x="666" y="610"/>
                    </a:cubicBezTo>
                    <a:cubicBezTo>
                      <a:pt x="666" y="555"/>
                      <a:pt x="666" y="499"/>
                      <a:pt x="638" y="472"/>
                    </a:cubicBezTo>
                    <a:cubicBezTo>
                      <a:pt x="610" y="416"/>
                      <a:pt x="555" y="361"/>
                      <a:pt x="527" y="333"/>
                    </a:cubicBezTo>
                    <a:cubicBezTo>
                      <a:pt x="472" y="305"/>
                      <a:pt x="416" y="305"/>
                      <a:pt x="361" y="305"/>
                    </a:cubicBezTo>
                    <a:lnTo>
                      <a:pt x="278" y="305"/>
                    </a:lnTo>
                    <a:lnTo>
                      <a:pt x="472" y="28"/>
                    </a:lnTo>
                    <a:cubicBezTo>
                      <a:pt x="472" y="28"/>
                      <a:pt x="472" y="0"/>
                      <a:pt x="4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47;p3"/>
            <p:cNvGrpSpPr/>
            <p:nvPr/>
          </p:nvGrpSpPr>
          <p:grpSpPr>
            <a:xfrm>
              <a:off x="5614975" y="4609225"/>
              <a:ext cx="2597125" cy="40925"/>
              <a:chOff x="5614975" y="4609225"/>
              <a:chExt cx="2597125" cy="40925"/>
            </a:xfrm>
          </p:grpSpPr>
          <p:sp>
            <p:nvSpPr>
              <p:cNvPr id="48" name="Google Shape;48;p3"/>
              <p:cNvSpPr/>
              <p:nvPr/>
            </p:nvSpPr>
            <p:spPr>
              <a:xfrm>
                <a:off x="5614975" y="4632100"/>
                <a:ext cx="24974" cy="18050"/>
              </a:xfrm>
              <a:custGeom>
                <a:avLst/>
                <a:gdLst/>
                <a:ahLst/>
                <a:cxnLst/>
                <a:rect l="l" t="t" r="r" b="b"/>
                <a:pathLst>
                  <a:path w="1027" h="722" extrusionOk="0">
                    <a:moveTo>
                      <a:pt x="638" y="139"/>
                    </a:moveTo>
                    <a:cubicBezTo>
                      <a:pt x="721" y="139"/>
                      <a:pt x="777" y="167"/>
                      <a:pt x="832" y="194"/>
                    </a:cubicBezTo>
                    <a:cubicBezTo>
                      <a:pt x="888" y="222"/>
                      <a:pt x="915" y="277"/>
                      <a:pt x="915" y="361"/>
                    </a:cubicBezTo>
                    <a:cubicBezTo>
                      <a:pt x="915" y="416"/>
                      <a:pt x="888" y="472"/>
                      <a:pt x="832" y="527"/>
                    </a:cubicBezTo>
                    <a:cubicBezTo>
                      <a:pt x="777" y="555"/>
                      <a:pt x="721" y="582"/>
                      <a:pt x="638" y="582"/>
                    </a:cubicBezTo>
                    <a:lnTo>
                      <a:pt x="389" y="582"/>
                    </a:lnTo>
                    <a:cubicBezTo>
                      <a:pt x="306" y="582"/>
                      <a:pt x="250" y="555"/>
                      <a:pt x="195" y="527"/>
                    </a:cubicBezTo>
                    <a:cubicBezTo>
                      <a:pt x="139" y="472"/>
                      <a:pt x="111" y="416"/>
                      <a:pt x="111" y="361"/>
                    </a:cubicBezTo>
                    <a:cubicBezTo>
                      <a:pt x="111" y="277"/>
                      <a:pt x="139" y="222"/>
                      <a:pt x="195" y="194"/>
                    </a:cubicBezTo>
                    <a:cubicBezTo>
                      <a:pt x="250" y="167"/>
                      <a:pt x="306" y="139"/>
                      <a:pt x="389" y="139"/>
                    </a:cubicBezTo>
                    <a:close/>
                    <a:moveTo>
                      <a:pt x="389" y="0"/>
                    </a:moveTo>
                    <a:cubicBezTo>
                      <a:pt x="278" y="0"/>
                      <a:pt x="195" y="28"/>
                      <a:pt x="111" y="83"/>
                    </a:cubicBezTo>
                    <a:cubicBezTo>
                      <a:pt x="28" y="139"/>
                      <a:pt x="1" y="222"/>
                      <a:pt x="1" y="361"/>
                    </a:cubicBezTo>
                    <a:cubicBezTo>
                      <a:pt x="1" y="472"/>
                      <a:pt x="28" y="555"/>
                      <a:pt x="111" y="610"/>
                    </a:cubicBezTo>
                    <a:cubicBezTo>
                      <a:pt x="195" y="666"/>
                      <a:pt x="278" y="721"/>
                      <a:pt x="389" y="721"/>
                    </a:cubicBezTo>
                    <a:lnTo>
                      <a:pt x="638" y="721"/>
                    </a:lnTo>
                    <a:cubicBezTo>
                      <a:pt x="749" y="693"/>
                      <a:pt x="832" y="666"/>
                      <a:pt x="915" y="610"/>
                    </a:cubicBezTo>
                    <a:cubicBezTo>
                      <a:pt x="999" y="555"/>
                      <a:pt x="1026" y="472"/>
                      <a:pt x="1026" y="361"/>
                    </a:cubicBezTo>
                    <a:cubicBezTo>
                      <a:pt x="1026" y="222"/>
                      <a:pt x="999" y="139"/>
                      <a:pt x="915" y="83"/>
                    </a:cubicBezTo>
                    <a:cubicBezTo>
                      <a:pt x="832" y="28"/>
                      <a:pt x="749" y="0"/>
                      <a:pt x="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5615656" y="4617525"/>
                <a:ext cx="23612" cy="11125"/>
              </a:xfrm>
              <a:custGeom>
                <a:avLst/>
                <a:gdLst/>
                <a:ahLst/>
                <a:cxnLst/>
                <a:rect l="l" t="t" r="r" b="b"/>
                <a:pathLst>
                  <a:path w="971" h="445" extrusionOk="0">
                    <a:moveTo>
                      <a:pt x="0" y="1"/>
                    </a:moveTo>
                    <a:cubicBezTo>
                      <a:pt x="0" y="1"/>
                      <a:pt x="0" y="29"/>
                      <a:pt x="0" y="29"/>
                    </a:cubicBezTo>
                    <a:lnTo>
                      <a:pt x="0" y="84"/>
                    </a:lnTo>
                    <a:cubicBezTo>
                      <a:pt x="0" y="112"/>
                      <a:pt x="0" y="112"/>
                      <a:pt x="0" y="140"/>
                    </a:cubicBezTo>
                    <a:lnTo>
                      <a:pt x="250" y="445"/>
                    </a:lnTo>
                    <a:lnTo>
                      <a:pt x="278" y="445"/>
                    </a:lnTo>
                    <a:lnTo>
                      <a:pt x="333" y="417"/>
                    </a:lnTo>
                    <a:cubicBezTo>
                      <a:pt x="333" y="417"/>
                      <a:pt x="333" y="389"/>
                      <a:pt x="333" y="389"/>
                    </a:cubicBezTo>
                    <a:cubicBezTo>
                      <a:pt x="333" y="389"/>
                      <a:pt x="333" y="361"/>
                      <a:pt x="333" y="361"/>
                    </a:cubicBezTo>
                    <a:lnTo>
                      <a:pt x="139" y="140"/>
                    </a:lnTo>
                    <a:lnTo>
                      <a:pt x="943" y="140"/>
                    </a:lnTo>
                    <a:cubicBezTo>
                      <a:pt x="971" y="140"/>
                      <a:pt x="971" y="140"/>
                      <a:pt x="971" y="112"/>
                    </a:cubicBezTo>
                    <a:lnTo>
                      <a:pt x="971" y="29"/>
                    </a:lnTo>
                    <a:cubicBezTo>
                      <a:pt x="971" y="29"/>
                      <a:pt x="971" y="1"/>
                      <a:pt x="9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6128984" y="4632100"/>
                <a:ext cx="25675" cy="18050"/>
              </a:xfrm>
              <a:custGeom>
                <a:avLst/>
                <a:gdLst/>
                <a:ahLst/>
                <a:cxnLst/>
                <a:rect l="l" t="t" r="r" b="b"/>
                <a:pathLst>
                  <a:path w="1027" h="722" extrusionOk="0">
                    <a:moveTo>
                      <a:pt x="638" y="139"/>
                    </a:moveTo>
                    <a:cubicBezTo>
                      <a:pt x="722" y="139"/>
                      <a:pt x="805" y="167"/>
                      <a:pt x="833" y="194"/>
                    </a:cubicBezTo>
                    <a:cubicBezTo>
                      <a:pt x="888" y="222"/>
                      <a:pt x="916" y="277"/>
                      <a:pt x="916" y="361"/>
                    </a:cubicBezTo>
                    <a:cubicBezTo>
                      <a:pt x="916" y="416"/>
                      <a:pt x="888" y="472"/>
                      <a:pt x="833" y="527"/>
                    </a:cubicBezTo>
                    <a:cubicBezTo>
                      <a:pt x="805" y="555"/>
                      <a:pt x="722" y="582"/>
                      <a:pt x="638" y="582"/>
                    </a:cubicBezTo>
                    <a:lnTo>
                      <a:pt x="417" y="582"/>
                    </a:lnTo>
                    <a:cubicBezTo>
                      <a:pt x="306" y="582"/>
                      <a:pt x="250" y="555"/>
                      <a:pt x="195" y="527"/>
                    </a:cubicBezTo>
                    <a:cubicBezTo>
                      <a:pt x="139" y="472"/>
                      <a:pt x="139" y="416"/>
                      <a:pt x="139" y="361"/>
                    </a:cubicBezTo>
                    <a:cubicBezTo>
                      <a:pt x="139" y="277"/>
                      <a:pt x="139" y="222"/>
                      <a:pt x="195" y="194"/>
                    </a:cubicBezTo>
                    <a:cubicBezTo>
                      <a:pt x="250" y="167"/>
                      <a:pt x="306" y="139"/>
                      <a:pt x="417" y="139"/>
                    </a:cubicBezTo>
                    <a:close/>
                    <a:moveTo>
                      <a:pt x="389" y="0"/>
                    </a:moveTo>
                    <a:cubicBezTo>
                      <a:pt x="278" y="0"/>
                      <a:pt x="195" y="28"/>
                      <a:pt x="112" y="83"/>
                    </a:cubicBezTo>
                    <a:cubicBezTo>
                      <a:pt x="56" y="139"/>
                      <a:pt x="1" y="222"/>
                      <a:pt x="1" y="361"/>
                    </a:cubicBezTo>
                    <a:cubicBezTo>
                      <a:pt x="1" y="472"/>
                      <a:pt x="56" y="555"/>
                      <a:pt x="112" y="610"/>
                    </a:cubicBezTo>
                    <a:cubicBezTo>
                      <a:pt x="195" y="666"/>
                      <a:pt x="278" y="721"/>
                      <a:pt x="389" y="721"/>
                    </a:cubicBezTo>
                    <a:lnTo>
                      <a:pt x="638" y="721"/>
                    </a:lnTo>
                    <a:cubicBezTo>
                      <a:pt x="749" y="693"/>
                      <a:pt x="860" y="666"/>
                      <a:pt x="916" y="610"/>
                    </a:cubicBezTo>
                    <a:cubicBezTo>
                      <a:pt x="999" y="555"/>
                      <a:pt x="1027" y="472"/>
                      <a:pt x="1027" y="361"/>
                    </a:cubicBezTo>
                    <a:cubicBezTo>
                      <a:pt x="1027" y="222"/>
                      <a:pt x="999" y="139"/>
                      <a:pt x="916" y="83"/>
                    </a:cubicBezTo>
                    <a:cubicBezTo>
                      <a:pt x="860" y="28"/>
                      <a:pt x="749" y="0"/>
                      <a:pt x="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6128575" y="4611300"/>
                <a:ext cx="25675" cy="17350"/>
              </a:xfrm>
              <a:custGeom>
                <a:avLst/>
                <a:gdLst/>
                <a:ahLst/>
                <a:cxnLst/>
                <a:rect l="l" t="t" r="r" b="b"/>
                <a:pathLst>
                  <a:path w="1027" h="694" extrusionOk="0">
                    <a:moveTo>
                      <a:pt x="943" y="1"/>
                    </a:moveTo>
                    <a:cubicBezTo>
                      <a:pt x="916" y="1"/>
                      <a:pt x="916" y="28"/>
                      <a:pt x="916" y="28"/>
                    </a:cubicBezTo>
                    <a:cubicBezTo>
                      <a:pt x="888" y="28"/>
                      <a:pt x="888" y="28"/>
                      <a:pt x="888" y="56"/>
                    </a:cubicBezTo>
                    <a:lnTo>
                      <a:pt x="888" y="500"/>
                    </a:lnTo>
                    <a:lnTo>
                      <a:pt x="611" y="222"/>
                    </a:lnTo>
                    <a:cubicBezTo>
                      <a:pt x="555" y="139"/>
                      <a:pt x="500" y="112"/>
                      <a:pt x="472" y="84"/>
                    </a:cubicBezTo>
                    <a:cubicBezTo>
                      <a:pt x="417" y="56"/>
                      <a:pt x="361" y="28"/>
                      <a:pt x="306" y="28"/>
                    </a:cubicBezTo>
                    <a:cubicBezTo>
                      <a:pt x="223" y="28"/>
                      <a:pt x="139" y="56"/>
                      <a:pt x="84" y="112"/>
                    </a:cubicBezTo>
                    <a:cubicBezTo>
                      <a:pt x="29" y="167"/>
                      <a:pt x="1" y="250"/>
                      <a:pt x="1" y="361"/>
                    </a:cubicBezTo>
                    <a:cubicBezTo>
                      <a:pt x="1" y="417"/>
                      <a:pt x="29" y="472"/>
                      <a:pt x="56" y="527"/>
                    </a:cubicBezTo>
                    <a:cubicBezTo>
                      <a:pt x="84" y="583"/>
                      <a:pt x="112" y="611"/>
                      <a:pt x="167" y="638"/>
                    </a:cubicBezTo>
                    <a:cubicBezTo>
                      <a:pt x="223" y="666"/>
                      <a:pt x="278" y="666"/>
                      <a:pt x="306" y="694"/>
                    </a:cubicBezTo>
                    <a:cubicBezTo>
                      <a:pt x="333" y="694"/>
                      <a:pt x="333" y="666"/>
                      <a:pt x="333" y="666"/>
                    </a:cubicBezTo>
                    <a:cubicBezTo>
                      <a:pt x="333" y="666"/>
                      <a:pt x="333" y="666"/>
                      <a:pt x="333" y="638"/>
                    </a:cubicBezTo>
                    <a:lnTo>
                      <a:pt x="333" y="583"/>
                    </a:lnTo>
                    <a:cubicBezTo>
                      <a:pt x="333" y="583"/>
                      <a:pt x="333" y="555"/>
                      <a:pt x="333" y="555"/>
                    </a:cubicBezTo>
                    <a:lnTo>
                      <a:pt x="306" y="555"/>
                    </a:lnTo>
                    <a:cubicBezTo>
                      <a:pt x="250" y="527"/>
                      <a:pt x="223" y="527"/>
                      <a:pt x="167" y="472"/>
                    </a:cubicBezTo>
                    <a:cubicBezTo>
                      <a:pt x="139" y="444"/>
                      <a:pt x="139" y="417"/>
                      <a:pt x="139" y="361"/>
                    </a:cubicBezTo>
                    <a:cubicBezTo>
                      <a:pt x="139" y="306"/>
                      <a:pt x="139" y="250"/>
                      <a:pt x="167" y="222"/>
                    </a:cubicBezTo>
                    <a:cubicBezTo>
                      <a:pt x="195" y="195"/>
                      <a:pt x="250" y="167"/>
                      <a:pt x="306" y="167"/>
                    </a:cubicBezTo>
                    <a:cubicBezTo>
                      <a:pt x="361" y="167"/>
                      <a:pt x="389" y="195"/>
                      <a:pt x="417" y="195"/>
                    </a:cubicBezTo>
                    <a:cubicBezTo>
                      <a:pt x="472" y="222"/>
                      <a:pt x="500" y="278"/>
                      <a:pt x="583" y="361"/>
                    </a:cubicBezTo>
                    <a:lnTo>
                      <a:pt x="888" y="666"/>
                    </a:lnTo>
                    <a:cubicBezTo>
                      <a:pt x="888" y="694"/>
                      <a:pt x="916" y="694"/>
                      <a:pt x="943" y="694"/>
                    </a:cubicBezTo>
                    <a:lnTo>
                      <a:pt x="999" y="694"/>
                    </a:lnTo>
                    <a:cubicBezTo>
                      <a:pt x="1027" y="694"/>
                      <a:pt x="1027" y="666"/>
                      <a:pt x="1027" y="666"/>
                    </a:cubicBezTo>
                    <a:lnTo>
                      <a:pt x="1027" y="56"/>
                    </a:lnTo>
                    <a:cubicBezTo>
                      <a:pt x="1027" y="28"/>
                      <a:pt x="1027" y="28"/>
                      <a:pt x="999" y="28"/>
                    </a:cubicBezTo>
                    <a:cubicBezTo>
                      <a:pt x="999" y="28"/>
                      <a:pt x="999" y="1"/>
                      <a:pt x="9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6643694" y="4632100"/>
                <a:ext cx="24975" cy="18050"/>
              </a:xfrm>
              <a:custGeom>
                <a:avLst/>
                <a:gdLst/>
                <a:ahLst/>
                <a:cxnLst/>
                <a:rect l="l" t="t" r="r" b="b"/>
                <a:pathLst>
                  <a:path w="999" h="722" extrusionOk="0">
                    <a:moveTo>
                      <a:pt x="610" y="139"/>
                    </a:moveTo>
                    <a:cubicBezTo>
                      <a:pt x="693" y="139"/>
                      <a:pt x="776" y="167"/>
                      <a:pt x="804" y="194"/>
                    </a:cubicBezTo>
                    <a:cubicBezTo>
                      <a:pt x="860" y="222"/>
                      <a:pt x="887" y="277"/>
                      <a:pt x="887" y="361"/>
                    </a:cubicBezTo>
                    <a:cubicBezTo>
                      <a:pt x="887" y="416"/>
                      <a:pt x="860" y="472"/>
                      <a:pt x="804" y="527"/>
                    </a:cubicBezTo>
                    <a:cubicBezTo>
                      <a:pt x="776" y="555"/>
                      <a:pt x="693" y="582"/>
                      <a:pt x="610" y="582"/>
                    </a:cubicBezTo>
                    <a:lnTo>
                      <a:pt x="388" y="582"/>
                    </a:lnTo>
                    <a:cubicBezTo>
                      <a:pt x="305" y="582"/>
                      <a:pt x="222" y="555"/>
                      <a:pt x="166" y="527"/>
                    </a:cubicBezTo>
                    <a:cubicBezTo>
                      <a:pt x="139" y="472"/>
                      <a:pt x="111" y="416"/>
                      <a:pt x="111" y="361"/>
                    </a:cubicBezTo>
                    <a:cubicBezTo>
                      <a:pt x="111" y="277"/>
                      <a:pt x="139" y="222"/>
                      <a:pt x="166" y="194"/>
                    </a:cubicBezTo>
                    <a:cubicBezTo>
                      <a:pt x="222" y="167"/>
                      <a:pt x="305" y="139"/>
                      <a:pt x="388" y="139"/>
                    </a:cubicBezTo>
                    <a:close/>
                    <a:moveTo>
                      <a:pt x="361" y="0"/>
                    </a:moveTo>
                    <a:cubicBezTo>
                      <a:pt x="250" y="0"/>
                      <a:pt x="166" y="28"/>
                      <a:pt x="83" y="83"/>
                    </a:cubicBezTo>
                    <a:cubicBezTo>
                      <a:pt x="28" y="139"/>
                      <a:pt x="0" y="222"/>
                      <a:pt x="0" y="361"/>
                    </a:cubicBezTo>
                    <a:cubicBezTo>
                      <a:pt x="0" y="472"/>
                      <a:pt x="28" y="555"/>
                      <a:pt x="83" y="610"/>
                    </a:cubicBezTo>
                    <a:cubicBezTo>
                      <a:pt x="166" y="666"/>
                      <a:pt x="250" y="721"/>
                      <a:pt x="361" y="721"/>
                    </a:cubicBezTo>
                    <a:lnTo>
                      <a:pt x="610" y="721"/>
                    </a:lnTo>
                    <a:cubicBezTo>
                      <a:pt x="721" y="693"/>
                      <a:pt x="832" y="666"/>
                      <a:pt x="887" y="610"/>
                    </a:cubicBezTo>
                    <a:cubicBezTo>
                      <a:pt x="971" y="555"/>
                      <a:pt x="998" y="472"/>
                      <a:pt x="998" y="361"/>
                    </a:cubicBezTo>
                    <a:cubicBezTo>
                      <a:pt x="998" y="222"/>
                      <a:pt x="971" y="139"/>
                      <a:pt x="887" y="83"/>
                    </a:cubicBezTo>
                    <a:cubicBezTo>
                      <a:pt x="832" y="28"/>
                      <a:pt x="721" y="0"/>
                      <a:pt x="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6643556" y="4611300"/>
                <a:ext cx="24975" cy="17350"/>
              </a:xfrm>
              <a:custGeom>
                <a:avLst/>
                <a:gdLst/>
                <a:ahLst/>
                <a:cxnLst/>
                <a:rect l="l" t="t" r="r" b="b"/>
                <a:pathLst>
                  <a:path w="999" h="694" extrusionOk="0">
                    <a:moveTo>
                      <a:pt x="693" y="1"/>
                    </a:moveTo>
                    <a:cubicBezTo>
                      <a:pt x="610" y="1"/>
                      <a:pt x="555" y="28"/>
                      <a:pt x="499" y="84"/>
                    </a:cubicBezTo>
                    <a:cubicBezTo>
                      <a:pt x="444" y="139"/>
                      <a:pt x="416" y="195"/>
                      <a:pt x="416" y="306"/>
                    </a:cubicBezTo>
                    <a:lnTo>
                      <a:pt x="416" y="333"/>
                    </a:lnTo>
                    <a:lnTo>
                      <a:pt x="111" y="56"/>
                    </a:lnTo>
                    <a:cubicBezTo>
                      <a:pt x="111" y="28"/>
                      <a:pt x="83" y="28"/>
                      <a:pt x="83" y="28"/>
                    </a:cubicBezTo>
                    <a:lnTo>
                      <a:pt x="28" y="28"/>
                    </a:lnTo>
                    <a:cubicBezTo>
                      <a:pt x="28" y="28"/>
                      <a:pt x="28" y="28"/>
                      <a:pt x="0" y="56"/>
                    </a:cubicBezTo>
                    <a:lnTo>
                      <a:pt x="0" y="638"/>
                    </a:lnTo>
                    <a:cubicBezTo>
                      <a:pt x="28" y="666"/>
                      <a:pt x="28" y="666"/>
                      <a:pt x="28" y="666"/>
                    </a:cubicBezTo>
                    <a:lnTo>
                      <a:pt x="83" y="666"/>
                    </a:lnTo>
                    <a:cubicBezTo>
                      <a:pt x="83" y="666"/>
                      <a:pt x="111" y="666"/>
                      <a:pt x="111" y="638"/>
                    </a:cubicBezTo>
                    <a:lnTo>
                      <a:pt x="111" y="195"/>
                    </a:lnTo>
                    <a:lnTo>
                      <a:pt x="416" y="472"/>
                    </a:lnTo>
                    <a:cubicBezTo>
                      <a:pt x="444" y="500"/>
                      <a:pt x="444" y="500"/>
                      <a:pt x="471" y="500"/>
                    </a:cubicBezTo>
                    <a:lnTo>
                      <a:pt x="527" y="500"/>
                    </a:lnTo>
                    <a:cubicBezTo>
                      <a:pt x="527" y="472"/>
                      <a:pt x="527" y="472"/>
                      <a:pt x="527" y="472"/>
                    </a:cubicBezTo>
                    <a:lnTo>
                      <a:pt x="527" y="333"/>
                    </a:lnTo>
                    <a:cubicBezTo>
                      <a:pt x="527" y="195"/>
                      <a:pt x="582" y="112"/>
                      <a:pt x="693" y="112"/>
                    </a:cubicBezTo>
                    <a:cubicBezTo>
                      <a:pt x="749" y="112"/>
                      <a:pt x="804" y="139"/>
                      <a:pt x="832" y="195"/>
                    </a:cubicBezTo>
                    <a:cubicBezTo>
                      <a:pt x="860" y="222"/>
                      <a:pt x="887" y="278"/>
                      <a:pt x="887" y="333"/>
                    </a:cubicBezTo>
                    <a:cubicBezTo>
                      <a:pt x="887" y="389"/>
                      <a:pt x="887" y="444"/>
                      <a:pt x="860" y="500"/>
                    </a:cubicBezTo>
                    <a:cubicBezTo>
                      <a:pt x="832" y="527"/>
                      <a:pt x="804" y="555"/>
                      <a:pt x="749" y="583"/>
                    </a:cubicBezTo>
                    <a:lnTo>
                      <a:pt x="721" y="583"/>
                    </a:lnTo>
                    <a:cubicBezTo>
                      <a:pt x="721" y="583"/>
                      <a:pt x="721" y="611"/>
                      <a:pt x="721" y="611"/>
                    </a:cubicBezTo>
                    <a:lnTo>
                      <a:pt x="721" y="666"/>
                    </a:lnTo>
                    <a:cubicBezTo>
                      <a:pt x="721" y="694"/>
                      <a:pt x="721" y="694"/>
                      <a:pt x="749" y="694"/>
                    </a:cubicBezTo>
                    <a:cubicBezTo>
                      <a:pt x="804" y="694"/>
                      <a:pt x="832" y="694"/>
                      <a:pt x="887" y="666"/>
                    </a:cubicBezTo>
                    <a:cubicBezTo>
                      <a:pt x="915" y="638"/>
                      <a:pt x="943" y="583"/>
                      <a:pt x="971" y="527"/>
                    </a:cubicBezTo>
                    <a:cubicBezTo>
                      <a:pt x="998" y="472"/>
                      <a:pt x="998" y="417"/>
                      <a:pt x="998" y="333"/>
                    </a:cubicBezTo>
                    <a:cubicBezTo>
                      <a:pt x="998" y="278"/>
                      <a:pt x="998" y="222"/>
                      <a:pt x="971" y="167"/>
                    </a:cubicBezTo>
                    <a:cubicBezTo>
                      <a:pt x="943" y="112"/>
                      <a:pt x="915" y="56"/>
                      <a:pt x="860" y="28"/>
                    </a:cubicBezTo>
                    <a:cubicBezTo>
                      <a:pt x="832" y="1"/>
                      <a:pt x="776" y="1"/>
                      <a:pt x="6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7157705" y="4632100"/>
                <a:ext cx="24975" cy="18050"/>
              </a:xfrm>
              <a:custGeom>
                <a:avLst/>
                <a:gdLst/>
                <a:ahLst/>
                <a:cxnLst/>
                <a:rect l="l" t="t" r="r" b="b"/>
                <a:pathLst>
                  <a:path w="999" h="722" extrusionOk="0">
                    <a:moveTo>
                      <a:pt x="611" y="139"/>
                    </a:moveTo>
                    <a:cubicBezTo>
                      <a:pt x="694" y="139"/>
                      <a:pt x="777" y="167"/>
                      <a:pt x="833" y="194"/>
                    </a:cubicBezTo>
                    <a:cubicBezTo>
                      <a:pt x="860" y="222"/>
                      <a:pt x="888" y="277"/>
                      <a:pt x="888" y="361"/>
                    </a:cubicBezTo>
                    <a:cubicBezTo>
                      <a:pt x="888" y="416"/>
                      <a:pt x="860" y="472"/>
                      <a:pt x="833" y="527"/>
                    </a:cubicBezTo>
                    <a:cubicBezTo>
                      <a:pt x="777" y="555"/>
                      <a:pt x="694" y="582"/>
                      <a:pt x="611" y="582"/>
                    </a:cubicBezTo>
                    <a:lnTo>
                      <a:pt x="389" y="582"/>
                    </a:lnTo>
                    <a:cubicBezTo>
                      <a:pt x="306" y="582"/>
                      <a:pt x="223" y="555"/>
                      <a:pt x="167" y="527"/>
                    </a:cubicBezTo>
                    <a:cubicBezTo>
                      <a:pt x="139" y="472"/>
                      <a:pt x="112" y="416"/>
                      <a:pt x="112" y="361"/>
                    </a:cubicBezTo>
                    <a:cubicBezTo>
                      <a:pt x="112" y="277"/>
                      <a:pt x="139" y="222"/>
                      <a:pt x="167" y="194"/>
                    </a:cubicBezTo>
                    <a:cubicBezTo>
                      <a:pt x="223" y="167"/>
                      <a:pt x="306" y="139"/>
                      <a:pt x="389" y="139"/>
                    </a:cubicBezTo>
                    <a:close/>
                    <a:moveTo>
                      <a:pt x="389" y="0"/>
                    </a:moveTo>
                    <a:cubicBezTo>
                      <a:pt x="250" y="0"/>
                      <a:pt x="167" y="28"/>
                      <a:pt x="112" y="83"/>
                    </a:cubicBezTo>
                    <a:cubicBezTo>
                      <a:pt x="28" y="139"/>
                      <a:pt x="1" y="222"/>
                      <a:pt x="1" y="361"/>
                    </a:cubicBezTo>
                    <a:cubicBezTo>
                      <a:pt x="1" y="472"/>
                      <a:pt x="28" y="555"/>
                      <a:pt x="112" y="610"/>
                    </a:cubicBezTo>
                    <a:cubicBezTo>
                      <a:pt x="167" y="666"/>
                      <a:pt x="250" y="721"/>
                      <a:pt x="389" y="721"/>
                    </a:cubicBezTo>
                    <a:lnTo>
                      <a:pt x="611" y="721"/>
                    </a:lnTo>
                    <a:cubicBezTo>
                      <a:pt x="749" y="693"/>
                      <a:pt x="833" y="666"/>
                      <a:pt x="916" y="610"/>
                    </a:cubicBezTo>
                    <a:cubicBezTo>
                      <a:pt x="971" y="555"/>
                      <a:pt x="999" y="472"/>
                      <a:pt x="999" y="361"/>
                    </a:cubicBezTo>
                    <a:cubicBezTo>
                      <a:pt x="999" y="222"/>
                      <a:pt x="971" y="139"/>
                      <a:pt x="916" y="83"/>
                    </a:cubicBezTo>
                    <a:cubicBezTo>
                      <a:pt x="833" y="28"/>
                      <a:pt x="749" y="0"/>
                      <a:pt x="6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7157837" y="4609225"/>
                <a:ext cx="24975" cy="19425"/>
              </a:xfrm>
              <a:custGeom>
                <a:avLst/>
                <a:gdLst/>
                <a:ahLst/>
                <a:cxnLst/>
                <a:rect l="l" t="t" r="r" b="b"/>
                <a:pathLst>
                  <a:path w="999" h="777" extrusionOk="0">
                    <a:moveTo>
                      <a:pt x="638" y="277"/>
                    </a:moveTo>
                    <a:lnTo>
                      <a:pt x="638" y="638"/>
                    </a:lnTo>
                    <a:lnTo>
                      <a:pt x="139" y="277"/>
                    </a:lnTo>
                    <a:close/>
                    <a:moveTo>
                      <a:pt x="638" y="0"/>
                    </a:moveTo>
                    <a:cubicBezTo>
                      <a:pt x="638" y="0"/>
                      <a:pt x="638" y="28"/>
                      <a:pt x="638" y="28"/>
                    </a:cubicBezTo>
                    <a:lnTo>
                      <a:pt x="638" y="167"/>
                    </a:lnTo>
                    <a:lnTo>
                      <a:pt x="1" y="167"/>
                    </a:lnTo>
                    <a:cubicBezTo>
                      <a:pt x="1" y="167"/>
                      <a:pt x="1" y="167"/>
                      <a:pt x="1" y="194"/>
                    </a:cubicBezTo>
                    <a:lnTo>
                      <a:pt x="1" y="277"/>
                    </a:lnTo>
                    <a:cubicBezTo>
                      <a:pt x="1" y="305"/>
                      <a:pt x="1" y="305"/>
                      <a:pt x="1" y="305"/>
                    </a:cubicBezTo>
                    <a:cubicBezTo>
                      <a:pt x="28" y="333"/>
                      <a:pt x="28" y="333"/>
                      <a:pt x="28" y="333"/>
                    </a:cubicBezTo>
                    <a:lnTo>
                      <a:pt x="638" y="749"/>
                    </a:lnTo>
                    <a:cubicBezTo>
                      <a:pt x="638" y="777"/>
                      <a:pt x="666" y="777"/>
                      <a:pt x="666" y="777"/>
                    </a:cubicBezTo>
                    <a:lnTo>
                      <a:pt x="749" y="777"/>
                    </a:lnTo>
                    <a:cubicBezTo>
                      <a:pt x="749" y="749"/>
                      <a:pt x="749" y="749"/>
                      <a:pt x="749" y="749"/>
                    </a:cubicBezTo>
                    <a:lnTo>
                      <a:pt x="749" y="277"/>
                    </a:lnTo>
                    <a:lnTo>
                      <a:pt x="999" y="277"/>
                    </a:lnTo>
                    <a:cubicBezTo>
                      <a:pt x="999" y="277"/>
                      <a:pt x="999" y="250"/>
                      <a:pt x="999" y="250"/>
                    </a:cubicBezTo>
                    <a:lnTo>
                      <a:pt x="999" y="194"/>
                    </a:lnTo>
                    <a:cubicBezTo>
                      <a:pt x="999" y="167"/>
                      <a:pt x="999" y="167"/>
                      <a:pt x="999" y="167"/>
                    </a:cubicBezTo>
                    <a:lnTo>
                      <a:pt x="749" y="167"/>
                    </a:lnTo>
                    <a:lnTo>
                      <a:pt x="749" y="28"/>
                    </a:lnTo>
                    <a:cubicBezTo>
                      <a:pt x="749" y="28"/>
                      <a:pt x="749" y="0"/>
                      <a:pt x="7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7671715" y="4632100"/>
                <a:ext cx="25675" cy="18050"/>
              </a:xfrm>
              <a:custGeom>
                <a:avLst/>
                <a:gdLst/>
                <a:ahLst/>
                <a:cxnLst/>
                <a:rect l="l" t="t" r="r" b="b"/>
                <a:pathLst>
                  <a:path w="1027" h="722" extrusionOk="0">
                    <a:moveTo>
                      <a:pt x="611" y="139"/>
                    </a:moveTo>
                    <a:cubicBezTo>
                      <a:pt x="722" y="139"/>
                      <a:pt x="777" y="167"/>
                      <a:pt x="833" y="194"/>
                    </a:cubicBezTo>
                    <a:cubicBezTo>
                      <a:pt x="888" y="222"/>
                      <a:pt x="888" y="277"/>
                      <a:pt x="888" y="361"/>
                    </a:cubicBezTo>
                    <a:cubicBezTo>
                      <a:pt x="888" y="416"/>
                      <a:pt x="888" y="472"/>
                      <a:pt x="833" y="527"/>
                    </a:cubicBezTo>
                    <a:cubicBezTo>
                      <a:pt x="777" y="555"/>
                      <a:pt x="722" y="582"/>
                      <a:pt x="611" y="582"/>
                    </a:cubicBezTo>
                    <a:lnTo>
                      <a:pt x="389" y="582"/>
                    </a:lnTo>
                    <a:cubicBezTo>
                      <a:pt x="306" y="582"/>
                      <a:pt x="223" y="555"/>
                      <a:pt x="195" y="527"/>
                    </a:cubicBezTo>
                    <a:cubicBezTo>
                      <a:pt x="140" y="472"/>
                      <a:pt x="112" y="416"/>
                      <a:pt x="112" y="361"/>
                    </a:cubicBezTo>
                    <a:cubicBezTo>
                      <a:pt x="112" y="277"/>
                      <a:pt x="140" y="222"/>
                      <a:pt x="195" y="194"/>
                    </a:cubicBezTo>
                    <a:cubicBezTo>
                      <a:pt x="223" y="167"/>
                      <a:pt x="306" y="139"/>
                      <a:pt x="389" y="139"/>
                    </a:cubicBezTo>
                    <a:close/>
                    <a:moveTo>
                      <a:pt x="389" y="0"/>
                    </a:moveTo>
                    <a:cubicBezTo>
                      <a:pt x="278" y="0"/>
                      <a:pt x="167" y="28"/>
                      <a:pt x="112" y="83"/>
                    </a:cubicBezTo>
                    <a:cubicBezTo>
                      <a:pt x="29" y="139"/>
                      <a:pt x="1" y="222"/>
                      <a:pt x="1" y="361"/>
                    </a:cubicBezTo>
                    <a:cubicBezTo>
                      <a:pt x="1" y="472"/>
                      <a:pt x="29" y="555"/>
                      <a:pt x="112" y="610"/>
                    </a:cubicBezTo>
                    <a:cubicBezTo>
                      <a:pt x="167" y="666"/>
                      <a:pt x="278" y="721"/>
                      <a:pt x="389" y="721"/>
                    </a:cubicBezTo>
                    <a:lnTo>
                      <a:pt x="639" y="721"/>
                    </a:lnTo>
                    <a:cubicBezTo>
                      <a:pt x="750" y="693"/>
                      <a:pt x="833" y="666"/>
                      <a:pt x="916" y="610"/>
                    </a:cubicBezTo>
                    <a:cubicBezTo>
                      <a:pt x="971" y="555"/>
                      <a:pt x="1027" y="472"/>
                      <a:pt x="1027" y="361"/>
                    </a:cubicBezTo>
                    <a:cubicBezTo>
                      <a:pt x="1027" y="222"/>
                      <a:pt x="971" y="139"/>
                      <a:pt x="916" y="83"/>
                    </a:cubicBezTo>
                    <a:cubicBezTo>
                      <a:pt x="833" y="28"/>
                      <a:pt x="750" y="0"/>
                      <a:pt x="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7672119" y="4611300"/>
                <a:ext cx="25675" cy="17350"/>
              </a:xfrm>
              <a:custGeom>
                <a:avLst/>
                <a:gdLst/>
                <a:ahLst/>
                <a:cxnLst/>
                <a:rect l="l" t="t" r="r" b="b"/>
                <a:pathLst>
                  <a:path w="1027" h="694" extrusionOk="0">
                    <a:moveTo>
                      <a:pt x="694" y="1"/>
                    </a:moveTo>
                    <a:cubicBezTo>
                      <a:pt x="611" y="1"/>
                      <a:pt x="555" y="1"/>
                      <a:pt x="500" y="28"/>
                    </a:cubicBezTo>
                    <a:cubicBezTo>
                      <a:pt x="472" y="84"/>
                      <a:pt x="417" y="112"/>
                      <a:pt x="417" y="167"/>
                    </a:cubicBezTo>
                    <a:cubicBezTo>
                      <a:pt x="389" y="222"/>
                      <a:pt x="361" y="278"/>
                      <a:pt x="361" y="333"/>
                    </a:cubicBezTo>
                    <a:cubicBezTo>
                      <a:pt x="361" y="417"/>
                      <a:pt x="389" y="472"/>
                      <a:pt x="417" y="527"/>
                    </a:cubicBezTo>
                    <a:lnTo>
                      <a:pt x="140" y="500"/>
                    </a:lnTo>
                    <a:lnTo>
                      <a:pt x="140" y="84"/>
                    </a:lnTo>
                    <a:cubicBezTo>
                      <a:pt x="140" y="84"/>
                      <a:pt x="140" y="84"/>
                      <a:pt x="112" y="56"/>
                    </a:cubicBezTo>
                    <a:lnTo>
                      <a:pt x="29" y="56"/>
                    </a:lnTo>
                    <a:cubicBezTo>
                      <a:pt x="29" y="56"/>
                      <a:pt x="1" y="84"/>
                      <a:pt x="1" y="84"/>
                    </a:cubicBezTo>
                    <a:lnTo>
                      <a:pt x="1" y="583"/>
                    </a:lnTo>
                    <a:cubicBezTo>
                      <a:pt x="1" y="611"/>
                      <a:pt x="29" y="611"/>
                      <a:pt x="56" y="611"/>
                    </a:cubicBezTo>
                    <a:lnTo>
                      <a:pt x="528" y="666"/>
                    </a:lnTo>
                    <a:cubicBezTo>
                      <a:pt x="528" y="666"/>
                      <a:pt x="528" y="666"/>
                      <a:pt x="528" y="638"/>
                    </a:cubicBezTo>
                    <a:cubicBezTo>
                      <a:pt x="555" y="638"/>
                      <a:pt x="555" y="638"/>
                      <a:pt x="555" y="611"/>
                    </a:cubicBezTo>
                    <a:lnTo>
                      <a:pt x="555" y="555"/>
                    </a:lnTo>
                    <a:cubicBezTo>
                      <a:pt x="555" y="555"/>
                      <a:pt x="555" y="527"/>
                      <a:pt x="555" y="527"/>
                    </a:cubicBezTo>
                    <a:cubicBezTo>
                      <a:pt x="528" y="527"/>
                      <a:pt x="528" y="500"/>
                      <a:pt x="528" y="500"/>
                    </a:cubicBezTo>
                    <a:cubicBezTo>
                      <a:pt x="500" y="472"/>
                      <a:pt x="500" y="444"/>
                      <a:pt x="500" y="444"/>
                    </a:cubicBezTo>
                    <a:cubicBezTo>
                      <a:pt x="472" y="417"/>
                      <a:pt x="472" y="389"/>
                      <a:pt x="472" y="361"/>
                    </a:cubicBezTo>
                    <a:cubicBezTo>
                      <a:pt x="472" y="278"/>
                      <a:pt x="500" y="250"/>
                      <a:pt x="528" y="195"/>
                    </a:cubicBezTo>
                    <a:cubicBezTo>
                      <a:pt x="555" y="139"/>
                      <a:pt x="611" y="139"/>
                      <a:pt x="666" y="139"/>
                    </a:cubicBezTo>
                    <a:cubicBezTo>
                      <a:pt x="750" y="139"/>
                      <a:pt x="805" y="139"/>
                      <a:pt x="833" y="195"/>
                    </a:cubicBezTo>
                    <a:cubicBezTo>
                      <a:pt x="888" y="250"/>
                      <a:pt x="888" y="278"/>
                      <a:pt x="888" y="361"/>
                    </a:cubicBezTo>
                    <a:cubicBezTo>
                      <a:pt x="888" y="417"/>
                      <a:pt x="888" y="444"/>
                      <a:pt x="860" y="500"/>
                    </a:cubicBezTo>
                    <a:cubicBezTo>
                      <a:pt x="833" y="527"/>
                      <a:pt x="805" y="555"/>
                      <a:pt x="750" y="555"/>
                    </a:cubicBezTo>
                    <a:cubicBezTo>
                      <a:pt x="722" y="583"/>
                      <a:pt x="722" y="583"/>
                      <a:pt x="722" y="611"/>
                    </a:cubicBezTo>
                    <a:lnTo>
                      <a:pt x="722" y="666"/>
                    </a:lnTo>
                    <a:cubicBezTo>
                      <a:pt x="722" y="666"/>
                      <a:pt x="722" y="694"/>
                      <a:pt x="722" y="694"/>
                    </a:cubicBezTo>
                    <a:lnTo>
                      <a:pt x="750" y="694"/>
                    </a:lnTo>
                    <a:cubicBezTo>
                      <a:pt x="805" y="694"/>
                      <a:pt x="833" y="694"/>
                      <a:pt x="888" y="666"/>
                    </a:cubicBezTo>
                    <a:cubicBezTo>
                      <a:pt x="916" y="638"/>
                      <a:pt x="944" y="583"/>
                      <a:pt x="971" y="527"/>
                    </a:cubicBezTo>
                    <a:cubicBezTo>
                      <a:pt x="999" y="500"/>
                      <a:pt x="1027" y="417"/>
                      <a:pt x="1027" y="361"/>
                    </a:cubicBezTo>
                    <a:cubicBezTo>
                      <a:pt x="1027" y="278"/>
                      <a:pt x="999" y="222"/>
                      <a:pt x="971" y="167"/>
                    </a:cubicBezTo>
                    <a:cubicBezTo>
                      <a:pt x="944" y="112"/>
                      <a:pt x="916" y="84"/>
                      <a:pt x="860" y="28"/>
                    </a:cubicBezTo>
                    <a:cubicBezTo>
                      <a:pt x="805" y="1"/>
                      <a:pt x="750" y="1"/>
                      <a:pt x="6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186425" y="4632100"/>
                <a:ext cx="25675" cy="18050"/>
              </a:xfrm>
              <a:custGeom>
                <a:avLst/>
                <a:gdLst/>
                <a:ahLst/>
                <a:cxnLst/>
                <a:rect l="l" t="t" r="r" b="b"/>
                <a:pathLst>
                  <a:path w="1027" h="722" extrusionOk="0">
                    <a:moveTo>
                      <a:pt x="638" y="139"/>
                    </a:moveTo>
                    <a:cubicBezTo>
                      <a:pt x="721" y="139"/>
                      <a:pt x="777" y="167"/>
                      <a:pt x="832" y="194"/>
                    </a:cubicBezTo>
                    <a:cubicBezTo>
                      <a:pt x="887" y="222"/>
                      <a:pt x="915" y="277"/>
                      <a:pt x="915" y="361"/>
                    </a:cubicBezTo>
                    <a:cubicBezTo>
                      <a:pt x="915" y="416"/>
                      <a:pt x="887" y="472"/>
                      <a:pt x="832" y="527"/>
                    </a:cubicBezTo>
                    <a:cubicBezTo>
                      <a:pt x="777" y="555"/>
                      <a:pt x="721" y="582"/>
                      <a:pt x="638" y="582"/>
                    </a:cubicBezTo>
                    <a:lnTo>
                      <a:pt x="388" y="582"/>
                    </a:lnTo>
                    <a:cubicBezTo>
                      <a:pt x="305" y="582"/>
                      <a:pt x="250" y="555"/>
                      <a:pt x="194" y="527"/>
                    </a:cubicBezTo>
                    <a:cubicBezTo>
                      <a:pt x="139" y="472"/>
                      <a:pt x="111" y="416"/>
                      <a:pt x="111" y="361"/>
                    </a:cubicBezTo>
                    <a:cubicBezTo>
                      <a:pt x="111" y="277"/>
                      <a:pt x="139" y="222"/>
                      <a:pt x="194" y="194"/>
                    </a:cubicBezTo>
                    <a:cubicBezTo>
                      <a:pt x="250" y="167"/>
                      <a:pt x="305" y="139"/>
                      <a:pt x="388" y="139"/>
                    </a:cubicBezTo>
                    <a:close/>
                    <a:moveTo>
                      <a:pt x="388" y="0"/>
                    </a:moveTo>
                    <a:cubicBezTo>
                      <a:pt x="277" y="0"/>
                      <a:pt x="194" y="28"/>
                      <a:pt x="111" y="83"/>
                    </a:cubicBezTo>
                    <a:cubicBezTo>
                      <a:pt x="28" y="139"/>
                      <a:pt x="0" y="222"/>
                      <a:pt x="0" y="361"/>
                    </a:cubicBezTo>
                    <a:cubicBezTo>
                      <a:pt x="0" y="472"/>
                      <a:pt x="28" y="555"/>
                      <a:pt x="111" y="610"/>
                    </a:cubicBezTo>
                    <a:cubicBezTo>
                      <a:pt x="194" y="666"/>
                      <a:pt x="277" y="721"/>
                      <a:pt x="388" y="721"/>
                    </a:cubicBezTo>
                    <a:lnTo>
                      <a:pt x="638" y="721"/>
                    </a:lnTo>
                    <a:cubicBezTo>
                      <a:pt x="749" y="693"/>
                      <a:pt x="832" y="666"/>
                      <a:pt x="915" y="610"/>
                    </a:cubicBezTo>
                    <a:cubicBezTo>
                      <a:pt x="998" y="555"/>
                      <a:pt x="1026" y="472"/>
                      <a:pt x="1026" y="361"/>
                    </a:cubicBezTo>
                    <a:cubicBezTo>
                      <a:pt x="1026" y="222"/>
                      <a:pt x="998" y="139"/>
                      <a:pt x="915" y="83"/>
                    </a:cubicBezTo>
                    <a:cubicBezTo>
                      <a:pt x="832" y="28"/>
                      <a:pt x="749" y="0"/>
                      <a:pt x="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8187100" y="4610600"/>
                <a:ext cx="25000" cy="18050"/>
              </a:xfrm>
              <a:custGeom>
                <a:avLst/>
                <a:gdLst/>
                <a:ahLst/>
                <a:cxnLst/>
                <a:rect l="l" t="t" r="r" b="b"/>
                <a:pathLst>
                  <a:path w="1000" h="722" extrusionOk="0">
                    <a:moveTo>
                      <a:pt x="666" y="140"/>
                    </a:moveTo>
                    <a:cubicBezTo>
                      <a:pt x="694" y="140"/>
                      <a:pt x="750" y="140"/>
                      <a:pt x="777" y="167"/>
                    </a:cubicBezTo>
                    <a:cubicBezTo>
                      <a:pt x="805" y="195"/>
                      <a:pt x="833" y="223"/>
                      <a:pt x="860" y="250"/>
                    </a:cubicBezTo>
                    <a:cubicBezTo>
                      <a:pt x="860" y="278"/>
                      <a:pt x="888" y="306"/>
                      <a:pt x="888" y="361"/>
                    </a:cubicBezTo>
                    <a:cubicBezTo>
                      <a:pt x="888" y="389"/>
                      <a:pt x="860" y="445"/>
                      <a:pt x="860" y="472"/>
                    </a:cubicBezTo>
                    <a:cubicBezTo>
                      <a:pt x="833" y="500"/>
                      <a:pt x="805" y="528"/>
                      <a:pt x="777" y="555"/>
                    </a:cubicBezTo>
                    <a:cubicBezTo>
                      <a:pt x="750" y="583"/>
                      <a:pt x="694" y="583"/>
                      <a:pt x="666" y="583"/>
                    </a:cubicBezTo>
                    <a:cubicBezTo>
                      <a:pt x="611" y="583"/>
                      <a:pt x="583" y="583"/>
                      <a:pt x="528" y="555"/>
                    </a:cubicBezTo>
                    <a:cubicBezTo>
                      <a:pt x="500" y="528"/>
                      <a:pt x="472" y="500"/>
                      <a:pt x="472" y="472"/>
                    </a:cubicBezTo>
                    <a:cubicBezTo>
                      <a:pt x="445" y="445"/>
                      <a:pt x="445" y="389"/>
                      <a:pt x="445" y="361"/>
                    </a:cubicBezTo>
                    <a:cubicBezTo>
                      <a:pt x="445" y="334"/>
                      <a:pt x="445" y="278"/>
                      <a:pt x="472" y="250"/>
                    </a:cubicBezTo>
                    <a:cubicBezTo>
                      <a:pt x="472" y="223"/>
                      <a:pt x="500" y="195"/>
                      <a:pt x="528" y="167"/>
                    </a:cubicBezTo>
                    <a:cubicBezTo>
                      <a:pt x="583" y="140"/>
                      <a:pt x="611" y="140"/>
                      <a:pt x="666" y="140"/>
                    </a:cubicBezTo>
                    <a:close/>
                    <a:moveTo>
                      <a:pt x="666" y="1"/>
                    </a:moveTo>
                    <a:cubicBezTo>
                      <a:pt x="583" y="1"/>
                      <a:pt x="528" y="1"/>
                      <a:pt x="500" y="29"/>
                    </a:cubicBezTo>
                    <a:cubicBezTo>
                      <a:pt x="445" y="56"/>
                      <a:pt x="389" y="112"/>
                      <a:pt x="361" y="167"/>
                    </a:cubicBezTo>
                    <a:cubicBezTo>
                      <a:pt x="334" y="223"/>
                      <a:pt x="334" y="278"/>
                      <a:pt x="334" y="334"/>
                    </a:cubicBezTo>
                    <a:cubicBezTo>
                      <a:pt x="334" y="361"/>
                      <a:pt x="334" y="389"/>
                      <a:pt x="334" y="417"/>
                    </a:cubicBezTo>
                    <a:lnTo>
                      <a:pt x="29" y="223"/>
                    </a:lnTo>
                    <a:lnTo>
                      <a:pt x="1" y="223"/>
                    </a:lnTo>
                    <a:cubicBezTo>
                      <a:pt x="1" y="223"/>
                      <a:pt x="1" y="223"/>
                      <a:pt x="1" y="250"/>
                    </a:cubicBezTo>
                    <a:lnTo>
                      <a:pt x="1" y="306"/>
                    </a:lnTo>
                    <a:cubicBezTo>
                      <a:pt x="1" y="306"/>
                      <a:pt x="1" y="334"/>
                      <a:pt x="1" y="334"/>
                    </a:cubicBezTo>
                    <a:cubicBezTo>
                      <a:pt x="1" y="334"/>
                      <a:pt x="1" y="334"/>
                      <a:pt x="1" y="361"/>
                    </a:cubicBezTo>
                    <a:lnTo>
                      <a:pt x="29" y="361"/>
                    </a:lnTo>
                    <a:lnTo>
                      <a:pt x="389" y="639"/>
                    </a:lnTo>
                    <a:cubicBezTo>
                      <a:pt x="500" y="694"/>
                      <a:pt x="583" y="722"/>
                      <a:pt x="666" y="722"/>
                    </a:cubicBezTo>
                    <a:cubicBezTo>
                      <a:pt x="722" y="722"/>
                      <a:pt x="777" y="722"/>
                      <a:pt x="833" y="694"/>
                    </a:cubicBezTo>
                    <a:cubicBezTo>
                      <a:pt x="888" y="666"/>
                      <a:pt x="916" y="611"/>
                      <a:pt x="944" y="555"/>
                    </a:cubicBezTo>
                    <a:cubicBezTo>
                      <a:pt x="971" y="500"/>
                      <a:pt x="999" y="445"/>
                      <a:pt x="999" y="361"/>
                    </a:cubicBezTo>
                    <a:cubicBezTo>
                      <a:pt x="999" y="278"/>
                      <a:pt x="971" y="223"/>
                      <a:pt x="944" y="167"/>
                    </a:cubicBezTo>
                    <a:cubicBezTo>
                      <a:pt x="916" y="112"/>
                      <a:pt x="888" y="56"/>
                      <a:pt x="833" y="29"/>
                    </a:cubicBezTo>
                    <a:cubicBezTo>
                      <a:pt x="777" y="1"/>
                      <a:pt x="722" y="1"/>
                      <a:pt x="6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 name="Google Shape;60;p3"/>
          <p:cNvSpPr txBox="1">
            <a:spLocks noGrp="1"/>
          </p:cNvSpPr>
          <p:nvPr>
            <p:ph type="title" hasCustomPrompt="1"/>
          </p:nvPr>
        </p:nvSpPr>
        <p:spPr>
          <a:xfrm>
            <a:off x="4064725" y="1001700"/>
            <a:ext cx="1270200" cy="11103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9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1" name="Google Shape;61;p3"/>
          <p:cNvSpPr txBox="1">
            <a:spLocks noGrp="1"/>
          </p:cNvSpPr>
          <p:nvPr>
            <p:ph type="title" idx="2"/>
          </p:nvPr>
        </p:nvSpPr>
        <p:spPr>
          <a:xfrm>
            <a:off x="4064725" y="2285700"/>
            <a:ext cx="4359300" cy="7446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62" name="Google Shape;62;p3"/>
          <p:cNvSpPr txBox="1">
            <a:spLocks noGrp="1"/>
          </p:cNvSpPr>
          <p:nvPr>
            <p:ph type="subTitle" idx="1"/>
          </p:nvPr>
        </p:nvSpPr>
        <p:spPr>
          <a:xfrm>
            <a:off x="4064725" y="3266100"/>
            <a:ext cx="4359300" cy="5526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1">
  <p:cSld name="CUSTOM_10">
    <p:spTree>
      <p:nvGrpSpPr>
        <p:cNvPr id="1" name="Shape 475"/>
        <p:cNvGrpSpPr/>
        <p:nvPr/>
      </p:nvGrpSpPr>
      <p:grpSpPr>
        <a:xfrm>
          <a:off x="0" y="0"/>
          <a:ext cx="0" cy="0"/>
          <a:chOff x="0" y="0"/>
          <a:chExt cx="0" cy="0"/>
        </a:xfrm>
      </p:grpSpPr>
      <p:grpSp>
        <p:nvGrpSpPr>
          <p:cNvPr id="476" name="Google Shape;476;p21"/>
          <p:cNvGrpSpPr/>
          <p:nvPr/>
        </p:nvGrpSpPr>
        <p:grpSpPr>
          <a:xfrm>
            <a:off x="4668621" y="1648692"/>
            <a:ext cx="4108323" cy="3132999"/>
            <a:chOff x="5614975" y="2571738"/>
            <a:chExt cx="2725075" cy="2078413"/>
          </a:xfrm>
        </p:grpSpPr>
        <p:grpSp>
          <p:nvGrpSpPr>
            <p:cNvPr id="477" name="Google Shape;477;p21"/>
            <p:cNvGrpSpPr/>
            <p:nvPr/>
          </p:nvGrpSpPr>
          <p:grpSpPr>
            <a:xfrm>
              <a:off x="8301900" y="2571738"/>
              <a:ext cx="38150" cy="1997125"/>
              <a:chOff x="8301900" y="2571738"/>
              <a:chExt cx="38150" cy="1997125"/>
            </a:xfrm>
          </p:grpSpPr>
          <p:sp>
            <p:nvSpPr>
              <p:cNvPr id="478" name="Google Shape;478;p21"/>
              <p:cNvSpPr/>
              <p:nvPr/>
            </p:nvSpPr>
            <p:spPr>
              <a:xfrm>
                <a:off x="8305713" y="2571738"/>
                <a:ext cx="17350" cy="23600"/>
              </a:xfrm>
              <a:custGeom>
                <a:avLst/>
                <a:gdLst/>
                <a:ahLst/>
                <a:cxnLst/>
                <a:rect l="l" t="t" r="r" b="b"/>
                <a:pathLst>
                  <a:path w="694" h="944" extrusionOk="0">
                    <a:moveTo>
                      <a:pt x="333" y="112"/>
                    </a:moveTo>
                    <a:cubicBezTo>
                      <a:pt x="416" y="112"/>
                      <a:pt x="472" y="112"/>
                      <a:pt x="500" y="167"/>
                    </a:cubicBezTo>
                    <a:cubicBezTo>
                      <a:pt x="527" y="223"/>
                      <a:pt x="555" y="278"/>
                      <a:pt x="555" y="361"/>
                    </a:cubicBezTo>
                    <a:cubicBezTo>
                      <a:pt x="555" y="389"/>
                      <a:pt x="555" y="417"/>
                      <a:pt x="555" y="472"/>
                    </a:cubicBezTo>
                    <a:cubicBezTo>
                      <a:pt x="555" y="500"/>
                      <a:pt x="555" y="555"/>
                      <a:pt x="555" y="583"/>
                    </a:cubicBezTo>
                    <a:cubicBezTo>
                      <a:pt x="555" y="666"/>
                      <a:pt x="527" y="722"/>
                      <a:pt x="500" y="777"/>
                    </a:cubicBezTo>
                    <a:cubicBezTo>
                      <a:pt x="472" y="805"/>
                      <a:pt x="416" y="833"/>
                      <a:pt x="333" y="833"/>
                    </a:cubicBezTo>
                    <a:cubicBezTo>
                      <a:pt x="278" y="833"/>
                      <a:pt x="222" y="805"/>
                      <a:pt x="195" y="777"/>
                    </a:cubicBezTo>
                    <a:cubicBezTo>
                      <a:pt x="167" y="722"/>
                      <a:pt x="139" y="666"/>
                      <a:pt x="139" y="583"/>
                    </a:cubicBezTo>
                    <a:lnTo>
                      <a:pt x="139" y="472"/>
                    </a:lnTo>
                    <a:lnTo>
                      <a:pt x="139" y="361"/>
                    </a:lnTo>
                    <a:cubicBezTo>
                      <a:pt x="139" y="278"/>
                      <a:pt x="167" y="223"/>
                      <a:pt x="195" y="167"/>
                    </a:cubicBezTo>
                    <a:cubicBezTo>
                      <a:pt x="222" y="112"/>
                      <a:pt x="278" y="112"/>
                      <a:pt x="333" y="112"/>
                    </a:cubicBezTo>
                    <a:close/>
                    <a:moveTo>
                      <a:pt x="333" y="1"/>
                    </a:moveTo>
                    <a:cubicBezTo>
                      <a:pt x="222" y="1"/>
                      <a:pt x="139" y="29"/>
                      <a:pt x="111" y="84"/>
                    </a:cubicBezTo>
                    <a:cubicBezTo>
                      <a:pt x="56" y="167"/>
                      <a:pt x="28" y="250"/>
                      <a:pt x="28" y="361"/>
                    </a:cubicBezTo>
                    <a:lnTo>
                      <a:pt x="0" y="472"/>
                    </a:lnTo>
                    <a:lnTo>
                      <a:pt x="28" y="583"/>
                    </a:lnTo>
                    <a:cubicBezTo>
                      <a:pt x="28" y="694"/>
                      <a:pt x="56" y="777"/>
                      <a:pt x="111" y="833"/>
                    </a:cubicBezTo>
                    <a:cubicBezTo>
                      <a:pt x="139" y="916"/>
                      <a:pt x="222" y="944"/>
                      <a:pt x="333" y="944"/>
                    </a:cubicBezTo>
                    <a:cubicBezTo>
                      <a:pt x="472" y="944"/>
                      <a:pt x="555" y="916"/>
                      <a:pt x="583" y="833"/>
                    </a:cubicBezTo>
                    <a:cubicBezTo>
                      <a:pt x="638" y="777"/>
                      <a:pt x="666" y="694"/>
                      <a:pt x="666" y="583"/>
                    </a:cubicBezTo>
                    <a:cubicBezTo>
                      <a:pt x="666" y="555"/>
                      <a:pt x="694" y="528"/>
                      <a:pt x="694" y="472"/>
                    </a:cubicBezTo>
                    <a:cubicBezTo>
                      <a:pt x="694" y="417"/>
                      <a:pt x="666" y="389"/>
                      <a:pt x="666" y="361"/>
                    </a:cubicBezTo>
                    <a:cubicBezTo>
                      <a:pt x="666" y="250"/>
                      <a:pt x="638" y="167"/>
                      <a:pt x="583" y="84"/>
                    </a:cubicBezTo>
                    <a:cubicBezTo>
                      <a:pt x="555" y="29"/>
                      <a:pt x="472" y="1"/>
                      <a:pt x="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1"/>
              <p:cNvSpPr/>
              <p:nvPr/>
            </p:nvSpPr>
            <p:spPr>
              <a:xfrm>
                <a:off x="8302600" y="2966313"/>
                <a:ext cx="17350" cy="23600"/>
              </a:xfrm>
              <a:custGeom>
                <a:avLst/>
                <a:gdLst/>
                <a:ahLst/>
                <a:cxnLst/>
                <a:rect l="l" t="t" r="r" b="b"/>
                <a:pathLst>
                  <a:path w="694" h="944" extrusionOk="0">
                    <a:moveTo>
                      <a:pt x="333" y="84"/>
                    </a:moveTo>
                    <a:cubicBezTo>
                      <a:pt x="416" y="84"/>
                      <a:pt x="472" y="111"/>
                      <a:pt x="500" y="167"/>
                    </a:cubicBezTo>
                    <a:cubicBezTo>
                      <a:pt x="527" y="222"/>
                      <a:pt x="555" y="278"/>
                      <a:pt x="555" y="361"/>
                    </a:cubicBezTo>
                    <a:cubicBezTo>
                      <a:pt x="555" y="389"/>
                      <a:pt x="555" y="416"/>
                      <a:pt x="555" y="472"/>
                    </a:cubicBezTo>
                    <a:cubicBezTo>
                      <a:pt x="555" y="500"/>
                      <a:pt x="555" y="555"/>
                      <a:pt x="555" y="583"/>
                    </a:cubicBezTo>
                    <a:cubicBezTo>
                      <a:pt x="555" y="638"/>
                      <a:pt x="527" y="721"/>
                      <a:pt x="500" y="749"/>
                    </a:cubicBezTo>
                    <a:cubicBezTo>
                      <a:pt x="472" y="805"/>
                      <a:pt x="416" y="832"/>
                      <a:pt x="333" y="832"/>
                    </a:cubicBezTo>
                    <a:cubicBezTo>
                      <a:pt x="278" y="832"/>
                      <a:pt x="222" y="805"/>
                      <a:pt x="195" y="749"/>
                    </a:cubicBezTo>
                    <a:cubicBezTo>
                      <a:pt x="167" y="721"/>
                      <a:pt x="139" y="638"/>
                      <a:pt x="139" y="583"/>
                    </a:cubicBezTo>
                    <a:lnTo>
                      <a:pt x="139" y="472"/>
                    </a:lnTo>
                    <a:lnTo>
                      <a:pt x="139" y="361"/>
                    </a:lnTo>
                    <a:cubicBezTo>
                      <a:pt x="139" y="278"/>
                      <a:pt x="167" y="222"/>
                      <a:pt x="195" y="167"/>
                    </a:cubicBezTo>
                    <a:cubicBezTo>
                      <a:pt x="222" y="111"/>
                      <a:pt x="278" y="84"/>
                      <a:pt x="333" y="84"/>
                    </a:cubicBezTo>
                    <a:close/>
                    <a:moveTo>
                      <a:pt x="333" y="0"/>
                    </a:moveTo>
                    <a:cubicBezTo>
                      <a:pt x="222" y="0"/>
                      <a:pt x="139" y="28"/>
                      <a:pt x="111" y="84"/>
                    </a:cubicBezTo>
                    <a:cubicBezTo>
                      <a:pt x="56" y="167"/>
                      <a:pt x="28" y="250"/>
                      <a:pt x="28" y="333"/>
                    </a:cubicBezTo>
                    <a:lnTo>
                      <a:pt x="0" y="472"/>
                    </a:lnTo>
                    <a:lnTo>
                      <a:pt x="28" y="583"/>
                    </a:lnTo>
                    <a:cubicBezTo>
                      <a:pt x="28" y="694"/>
                      <a:pt x="56" y="777"/>
                      <a:pt x="111" y="832"/>
                    </a:cubicBezTo>
                    <a:cubicBezTo>
                      <a:pt x="139" y="915"/>
                      <a:pt x="222" y="943"/>
                      <a:pt x="333" y="943"/>
                    </a:cubicBezTo>
                    <a:cubicBezTo>
                      <a:pt x="472" y="943"/>
                      <a:pt x="555" y="915"/>
                      <a:pt x="583" y="832"/>
                    </a:cubicBezTo>
                    <a:cubicBezTo>
                      <a:pt x="638" y="777"/>
                      <a:pt x="666" y="694"/>
                      <a:pt x="666" y="583"/>
                    </a:cubicBezTo>
                    <a:cubicBezTo>
                      <a:pt x="666" y="555"/>
                      <a:pt x="694" y="527"/>
                      <a:pt x="694" y="472"/>
                    </a:cubicBezTo>
                    <a:cubicBezTo>
                      <a:pt x="694" y="416"/>
                      <a:pt x="666" y="361"/>
                      <a:pt x="666" y="333"/>
                    </a:cubicBezTo>
                    <a:cubicBezTo>
                      <a:pt x="666" y="250"/>
                      <a:pt x="638" y="167"/>
                      <a:pt x="583" y="84"/>
                    </a:cubicBezTo>
                    <a:cubicBezTo>
                      <a:pt x="555" y="28"/>
                      <a:pt x="472" y="0"/>
                      <a:pt x="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1"/>
              <p:cNvSpPr/>
              <p:nvPr/>
            </p:nvSpPr>
            <p:spPr>
              <a:xfrm>
                <a:off x="8302250" y="3360888"/>
                <a:ext cx="17350" cy="23600"/>
              </a:xfrm>
              <a:custGeom>
                <a:avLst/>
                <a:gdLst/>
                <a:ahLst/>
                <a:cxnLst/>
                <a:rect l="l" t="t" r="r" b="b"/>
                <a:pathLst>
                  <a:path w="694" h="944" extrusionOk="0">
                    <a:moveTo>
                      <a:pt x="333" y="84"/>
                    </a:moveTo>
                    <a:cubicBezTo>
                      <a:pt x="416" y="84"/>
                      <a:pt x="472" y="112"/>
                      <a:pt x="500" y="167"/>
                    </a:cubicBezTo>
                    <a:cubicBezTo>
                      <a:pt x="527" y="223"/>
                      <a:pt x="555" y="278"/>
                      <a:pt x="555" y="361"/>
                    </a:cubicBezTo>
                    <a:cubicBezTo>
                      <a:pt x="555" y="389"/>
                      <a:pt x="555" y="417"/>
                      <a:pt x="555" y="472"/>
                    </a:cubicBezTo>
                    <a:cubicBezTo>
                      <a:pt x="555" y="500"/>
                      <a:pt x="555" y="555"/>
                      <a:pt x="555" y="583"/>
                    </a:cubicBezTo>
                    <a:cubicBezTo>
                      <a:pt x="555" y="638"/>
                      <a:pt x="527" y="722"/>
                      <a:pt x="500" y="749"/>
                    </a:cubicBezTo>
                    <a:cubicBezTo>
                      <a:pt x="472" y="805"/>
                      <a:pt x="416" y="833"/>
                      <a:pt x="333" y="833"/>
                    </a:cubicBezTo>
                    <a:cubicBezTo>
                      <a:pt x="278" y="833"/>
                      <a:pt x="222" y="805"/>
                      <a:pt x="195" y="749"/>
                    </a:cubicBezTo>
                    <a:cubicBezTo>
                      <a:pt x="167" y="722"/>
                      <a:pt x="139" y="638"/>
                      <a:pt x="139" y="583"/>
                    </a:cubicBezTo>
                    <a:lnTo>
                      <a:pt x="139" y="472"/>
                    </a:lnTo>
                    <a:lnTo>
                      <a:pt x="139" y="361"/>
                    </a:lnTo>
                    <a:cubicBezTo>
                      <a:pt x="139" y="278"/>
                      <a:pt x="167" y="223"/>
                      <a:pt x="195" y="167"/>
                    </a:cubicBezTo>
                    <a:cubicBezTo>
                      <a:pt x="222" y="112"/>
                      <a:pt x="278" y="84"/>
                      <a:pt x="333" y="84"/>
                    </a:cubicBezTo>
                    <a:close/>
                    <a:moveTo>
                      <a:pt x="333" y="1"/>
                    </a:moveTo>
                    <a:cubicBezTo>
                      <a:pt x="222" y="1"/>
                      <a:pt x="139" y="29"/>
                      <a:pt x="111" y="84"/>
                    </a:cubicBezTo>
                    <a:cubicBezTo>
                      <a:pt x="56" y="167"/>
                      <a:pt x="28" y="250"/>
                      <a:pt x="28" y="334"/>
                    </a:cubicBezTo>
                    <a:lnTo>
                      <a:pt x="0" y="472"/>
                    </a:lnTo>
                    <a:lnTo>
                      <a:pt x="28" y="583"/>
                    </a:lnTo>
                    <a:cubicBezTo>
                      <a:pt x="28" y="694"/>
                      <a:pt x="56" y="777"/>
                      <a:pt x="111" y="833"/>
                    </a:cubicBezTo>
                    <a:cubicBezTo>
                      <a:pt x="139" y="916"/>
                      <a:pt x="222" y="943"/>
                      <a:pt x="333" y="943"/>
                    </a:cubicBezTo>
                    <a:cubicBezTo>
                      <a:pt x="472" y="943"/>
                      <a:pt x="555" y="916"/>
                      <a:pt x="583" y="833"/>
                    </a:cubicBezTo>
                    <a:cubicBezTo>
                      <a:pt x="638" y="777"/>
                      <a:pt x="666" y="694"/>
                      <a:pt x="666" y="583"/>
                    </a:cubicBezTo>
                    <a:cubicBezTo>
                      <a:pt x="666" y="555"/>
                      <a:pt x="694" y="528"/>
                      <a:pt x="694" y="472"/>
                    </a:cubicBezTo>
                    <a:cubicBezTo>
                      <a:pt x="694" y="417"/>
                      <a:pt x="666" y="361"/>
                      <a:pt x="666" y="334"/>
                    </a:cubicBezTo>
                    <a:cubicBezTo>
                      <a:pt x="666" y="250"/>
                      <a:pt x="638" y="167"/>
                      <a:pt x="583" y="84"/>
                    </a:cubicBezTo>
                    <a:cubicBezTo>
                      <a:pt x="555" y="29"/>
                      <a:pt x="472" y="1"/>
                      <a:pt x="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1"/>
              <p:cNvSpPr/>
              <p:nvPr/>
            </p:nvSpPr>
            <p:spPr>
              <a:xfrm>
                <a:off x="8301900" y="3755463"/>
                <a:ext cx="17350" cy="23575"/>
              </a:xfrm>
              <a:custGeom>
                <a:avLst/>
                <a:gdLst/>
                <a:ahLst/>
                <a:cxnLst/>
                <a:rect l="l" t="t" r="r" b="b"/>
                <a:pathLst>
                  <a:path w="694" h="943" extrusionOk="0">
                    <a:moveTo>
                      <a:pt x="333" y="83"/>
                    </a:moveTo>
                    <a:cubicBezTo>
                      <a:pt x="416" y="83"/>
                      <a:pt x="472" y="111"/>
                      <a:pt x="500" y="166"/>
                    </a:cubicBezTo>
                    <a:cubicBezTo>
                      <a:pt x="527" y="222"/>
                      <a:pt x="555" y="277"/>
                      <a:pt x="555" y="361"/>
                    </a:cubicBezTo>
                    <a:cubicBezTo>
                      <a:pt x="555" y="388"/>
                      <a:pt x="555" y="416"/>
                      <a:pt x="555" y="471"/>
                    </a:cubicBezTo>
                    <a:cubicBezTo>
                      <a:pt x="555" y="499"/>
                      <a:pt x="555" y="555"/>
                      <a:pt x="555" y="582"/>
                    </a:cubicBezTo>
                    <a:cubicBezTo>
                      <a:pt x="555" y="638"/>
                      <a:pt x="527" y="721"/>
                      <a:pt x="500" y="749"/>
                    </a:cubicBezTo>
                    <a:cubicBezTo>
                      <a:pt x="472" y="804"/>
                      <a:pt x="416" y="832"/>
                      <a:pt x="333" y="832"/>
                    </a:cubicBezTo>
                    <a:cubicBezTo>
                      <a:pt x="278" y="832"/>
                      <a:pt x="222" y="804"/>
                      <a:pt x="195" y="749"/>
                    </a:cubicBezTo>
                    <a:cubicBezTo>
                      <a:pt x="167" y="721"/>
                      <a:pt x="139" y="638"/>
                      <a:pt x="139" y="582"/>
                    </a:cubicBezTo>
                    <a:lnTo>
                      <a:pt x="139" y="471"/>
                    </a:lnTo>
                    <a:lnTo>
                      <a:pt x="139" y="361"/>
                    </a:lnTo>
                    <a:cubicBezTo>
                      <a:pt x="139" y="277"/>
                      <a:pt x="167" y="222"/>
                      <a:pt x="195" y="166"/>
                    </a:cubicBezTo>
                    <a:cubicBezTo>
                      <a:pt x="222" y="111"/>
                      <a:pt x="278" y="83"/>
                      <a:pt x="333" y="83"/>
                    </a:cubicBezTo>
                    <a:close/>
                    <a:moveTo>
                      <a:pt x="333" y="0"/>
                    </a:moveTo>
                    <a:cubicBezTo>
                      <a:pt x="222" y="0"/>
                      <a:pt x="139" y="28"/>
                      <a:pt x="111" y="83"/>
                    </a:cubicBezTo>
                    <a:cubicBezTo>
                      <a:pt x="56" y="166"/>
                      <a:pt x="28" y="250"/>
                      <a:pt x="28" y="333"/>
                    </a:cubicBezTo>
                    <a:lnTo>
                      <a:pt x="0" y="471"/>
                    </a:lnTo>
                    <a:lnTo>
                      <a:pt x="28" y="582"/>
                    </a:lnTo>
                    <a:cubicBezTo>
                      <a:pt x="28" y="693"/>
                      <a:pt x="56" y="776"/>
                      <a:pt x="111" y="832"/>
                    </a:cubicBezTo>
                    <a:cubicBezTo>
                      <a:pt x="139" y="915"/>
                      <a:pt x="222" y="943"/>
                      <a:pt x="333" y="943"/>
                    </a:cubicBezTo>
                    <a:cubicBezTo>
                      <a:pt x="472" y="943"/>
                      <a:pt x="555" y="915"/>
                      <a:pt x="583" y="832"/>
                    </a:cubicBezTo>
                    <a:cubicBezTo>
                      <a:pt x="638" y="776"/>
                      <a:pt x="666" y="693"/>
                      <a:pt x="666" y="582"/>
                    </a:cubicBezTo>
                    <a:cubicBezTo>
                      <a:pt x="666" y="555"/>
                      <a:pt x="694" y="527"/>
                      <a:pt x="694" y="471"/>
                    </a:cubicBezTo>
                    <a:cubicBezTo>
                      <a:pt x="694" y="416"/>
                      <a:pt x="666" y="361"/>
                      <a:pt x="666" y="333"/>
                    </a:cubicBezTo>
                    <a:cubicBezTo>
                      <a:pt x="666" y="250"/>
                      <a:pt x="638" y="166"/>
                      <a:pt x="583" y="83"/>
                    </a:cubicBezTo>
                    <a:cubicBezTo>
                      <a:pt x="555" y="28"/>
                      <a:pt x="472" y="0"/>
                      <a:pt x="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1"/>
              <p:cNvSpPr/>
              <p:nvPr/>
            </p:nvSpPr>
            <p:spPr>
              <a:xfrm>
                <a:off x="8302600" y="4150013"/>
                <a:ext cx="17350" cy="24275"/>
              </a:xfrm>
              <a:custGeom>
                <a:avLst/>
                <a:gdLst/>
                <a:ahLst/>
                <a:cxnLst/>
                <a:rect l="l" t="t" r="r" b="b"/>
                <a:pathLst>
                  <a:path w="694" h="971" extrusionOk="0">
                    <a:moveTo>
                      <a:pt x="333" y="111"/>
                    </a:moveTo>
                    <a:cubicBezTo>
                      <a:pt x="416" y="111"/>
                      <a:pt x="472" y="139"/>
                      <a:pt x="500" y="194"/>
                    </a:cubicBezTo>
                    <a:cubicBezTo>
                      <a:pt x="527" y="222"/>
                      <a:pt x="555" y="305"/>
                      <a:pt x="555" y="388"/>
                    </a:cubicBezTo>
                    <a:cubicBezTo>
                      <a:pt x="555" y="388"/>
                      <a:pt x="555" y="444"/>
                      <a:pt x="555" y="471"/>
                    </a:cubicBezTo>
                    <a:cubicBezTo>
                      <a:pt x="555" y="527"/>
                      <a:pt x="555" y="582"/>
                      <a:pt x="555" y="582"/>
                    </a:cubicBezTo>
                    <a:cubicBezTo>
                      <a:pt x="555" y="665"/>
                      <a:pt x="527" y="749"/>
                      <a:pt x="500" y="776"/>
                    </a:cubicBezTo>
                    <a:cubicBezTo>
                      <a:pt x="472" y="832"/>
                      <a:pt x="416" y="860"/>
                      <a:pt x="333" y="860"/>
                    </a:cubicBezTo>
                    <a:cubicBezTo>
                      <a:pt x="278" y="860"/>
                      <a:pt x="222" y="832"/>
                      <a:pt x="195" y="776"/>
                    </a:cubicBezTo>
                    <a:cubicBezTo>
                      <a:pt x="167" y="749"/>
                      <a:pt x="139" y="665"/>
                      <a:pt x="139" y="582"/>
                    </a:cubicBezTo>
                    <a:lnTo>
                      <a:pt x="139" y="471"/>
                    </a:lnTo>
                    <a:lnTo>
                      <a:pt x="139" y="388"/>
                    </a:lnTo>
                    <a:cubicBezTo>
                      <a:pt x="139" y="305"/>
                      <a:pt x="167" y="222"/>
                      <a:pt x="195" y="194"/>
                    </a:cubicBezTo>
                    <a:cubicBezTo>
                      <a:pt x="222" y="139"/>
                      <a:pt x="278" y="111"/>
                      <a:pt x="333" y="111"/>
                    </a:cubicBezTo>
                    <a:close/>
                    <a:moveTo>
                      <a:pt x="333" y="0"/>
                    </a:moveTo>
                    <a:cubicBezTo>
                      <a:pt x="222" y="0"/>
                      <a:pt x="139" y="55"/>
                      <a:pt x="111" y="111"/>
                    </a:cubicBezTo>
                    <a:cubicBezTo>
                      <a:pt x="56" y="166"/>
                      <a:pt x="28" y="277"/>
                      <a:pt x="28" y="360"/>
                    </a:cubicBezTo>
                    <a:lnTo>
                      <a:pt x="0" y="499"/>
                    </a:lnTo>
                    <a:lnTo>
                      <a:pt x="28" y="610"/>
                    </a:lnTo>
                    <a:cubicBezTo>
                      <a:pt x="28" y="721"/>
                      <a:pt x="56" y="804"/>
                      <a:pt x="111" y="860"/>
                    </a:cubicBezTo>
                    <a:cubicBezTo>
                      <a:pt x="139" y="915"/>
                      <a:pt x="222" y="970"/>
                      <a:pt x="333" y="970"/>
                    </a:cubicBezTo>
                    <a:cubicBezTo>
                      <a:pt x="472" y="970"/>
                      <a:pt x="555" y="915"/>
                      <a:pt x="583" y="860"/>
                    </a:cubicBezTo>
                    <a:cubicBezTo>
                      <a:pt x="638" y="804"/>
                      <a:pt x="666" y="721"/>
                      <a:pt x="666" y="610"/>
                    </a:cubicBezTo>
                    <a:cubicBezTo>
                      <a:pt x="666" y="582"/>
                      <a:pt x="694" y="527"/>
                      <a:pt x="694" y="499"/>
                    </a:cubicBezTo>
                    <a:cubicBezTo>
                      <a:pt x="694" y="444"/>
                      <a:pt x="666" y="388"/>
                      <a:pt x="666" y="360"/>
                    </a:cubicBezTo>
                    <a:cubicBezTo>
                      <a:pt x="666" y="277"/>
                      <a:pt x="638" y="166"/>
                      <a:pt x="583" y="111"/>
                    </a:cubicBezTo>
                    <a:cubicBezTo>
                      <a:pt x="555" y="55"/>
                      <a:pt x="472" y="0"/>
                      <a:pt x="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1"/>
              <p:cNvSpPr/>
              <p:nvPr/>
            </p:nvSpPr>
            <p:spPr>
              <a:xfrm>
                <a:off x="8301900" y="4545263"/>
                <a:ext cx="17350" cy="23600"/>
              </a:xfrm>
              <a:custGeom>
                <a:avLst/>
                <a:gdLst/>
                <a:ahLst/>
                <a:cxnLst/>
                <a:rect l="l" t="t" r="r" b="b"/>
                <a:pathLst>
                  <a:path w="694" h="944" extrusionOk="0">
                    <a:moveTo>
                      <a:pt x="333" y="112"/>
                    </a:moveTo>
                    <a:cubicBezTo>
                      <a:pt x="416" y="112"/>
                      <a:pt x="472" y="139"/>
                      <a:pt x="500" y="195"/>
                    </a:cubicBezTo>
                    <a:cubicBezTo>
                      <a:pt x="527" y="222"/>
                      <a:pt x="555" y="306"/>
                      <a:pt x="555" y="361"/>
                    </a:cubicBezTo>
                    <a:cubicBezTo>
                      <a:pt x="555" y="389"/>
                      <a:pt x="555" y="444"/>
                      <a:pt x="555" y="472"/>
                    </a:cubicBezTo>
                    <a:cubicBezTo>
                      <a:pt x="555" y="527"/>
                      <a:pt x="555" y="555"/>
                      <a:pt x="555" y="583"/>
                    </a:cubicBezTo>
                    <a:cubicBezTo>
                      <a:pt x="555" y="666"/>
                      <a:pt x="527" y="749"/>
                      <a:pt x="500" y="777"/>
                    </a:cubicBezTo>
                    <a:cubicBezTo>
                      <a:pt x="472" y="832"/>
                      <a:pt x="416" y="860"/>
                      <a:pt x="333" y="860"/>
                    </a:cubicBezTo>
                    <a:cubicBezTo>
                      <a:pt x="278" y="860"/>
                      <a:pt x="222" y="832"/>
                      <a:pt x="195" y="777"/>
                    </a:cubicBezTo>
                    <a:cubicBezTo>
                      <a:pt x="167" y="749"/>
                      <a:pt x="139" y="666"/>
                      <a:pt x="139" y="583"/>
                    </a:cubicBezTo>
                    <a:lnTo>
                      <a:pt x="139" y="472"/>
                    </a:lnTo>
                    <a:lnTo>
                      <a:pt x="139" y="361"/>
                    </a:lnTo>
                    <a:cubicBezTo>
                      <a:pt x="139" y="306"/>
                      <a:pt x="167" y="222"/>
                      <a:pt x="195" y="195"/>
                    </a:cubicBezTo>
                    <a:cubicBezTo>
                      <a:pt x="222" y="139"/>
                      <a:pt x="278" y="112"/>
                      <a:pt x="333" y="112"/>
                    </a:cubicBezTo>
                    <a:close/>
                    <a:moveTo>
                      <a:pt x="333" y="1"/>
                    </a:moveTo>
                    <a:cubicBezTo>
                      <a:pt x="222" y="1"/>
                      <a:pt x="139" y="56"/>
                      <a:pt x="111" y="112"/>
                    </a:cubicBezTo>
                    <a:cubicBezTo>
                      <a:pt x="56" y="167"/>
                      <a:pt x="28" y="250"/>
                      <a:pt x="28" y="361"/>
                    </a:cubicBezTo>
                    <a:lnTo>
                      <a:pt x="0" y="472"/>
                    </a:lnTo>
                    <a:lnTo>
                      <a:pt x="28" y="611"/>
                    </a:lnTo>
                    <a:cubicBezTo>
                      <a:pt x="28" y="694"/>
                      <a:pt x="56" y="805"/>
                      <a:pt x="111" y="860"/>
                    </a:cubicBezTo>
                    <a:cubicBezTo>
                      <a:pt x="139" y="916"/>
                      <a:pt x="222" y="943"/>
                      <a:pt x="333" y="943"/>
                    </a:cubicBezTo>
                    <a:cubicBezTo>
                      <a:pt x="472" y="943"/>
                      <a:pt x="555" y="916"/>
                      <a:pt x="583" y="860"/>
                    </a:cubicBezTo>
                    <a:cubicBezTo>
                      <a:pt x="638" y="805"/>
                      <a:pt x="666" y="694"/>
                      <a:pt x="666" y="611"/>
                    </a:cubicBezTo>
                    <a:cubicBezTo>
                      <a:pt x="666" y="583"/>
                      <a:pt x="694" y="527"/>
                      <a:pt x="694" y="472"/>
                    </a:cubicBezTo>
                    <a:cubicBezTo>
                      <a:pt x="694" y="444"/>
                      <a:pt x="666" y="389"/>
                      <a:pt x="666" y="361"/>
                    </a:cubicBezTo>
                    <a:cubicBezTo>
                      <a:pt x="666" y="250"/>
                      <a:pt x="638" y="167"/>
                      <a:pt x="583" y="112"/>
                    </a:cubicBezTo>
                    <a:cubicBezTo>
                      <a:pt x="555" y="56"/>
                      <a:pt x="472" y="1"/>
                      <a:pt x="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1"/>
              <p:cNvSpPr/>
              <p:nvPr/>
            </p:nvSpPr>
            <p:spPr>
              <a:xfrm>
                <a:off x="8325813" y="2571738"/>
                <a:ext cx="10425" cy="22900"/>
              </a:xfrm>
              <a:custGeom>
                <a:avLst/>
                <a:gdLst/>
                <a:ahLst/>
                <a:cxnLst/>
                <a:rect l="l" t="t" r="r" b="b"/>
                <a:pathLst>
                  <a:path w="417" h="916" extrusionOk="0">
                    <a:moveTo>
                      <a:pt x="333" y="1"/>
                    </a:moveTo>
                    <a:cubicBezTo>
                      <a:pt x="306" y="1"/>
                      <a:pt x="306" y="1"/>
                      <a:pt x="278" y="29"/>
                    </a:cubicBezTo>
                    <a:lnTo>
                      <a:pt x="1" y="250"/>
                    </a:lnTo>
                    <a:cubicBezTo>
                      <a:pt x="1" y="278"/>
                      <a:pt x="1" y="278"/>
                      <a:pt x="1" y="278"/>
                    </a:cubicBezTo>
                    <a:lnTo>
                      <a:pt x="28" y="306"/>
                    </a:lnTo>
                    <a:cubicBezTo>
                      <a:pt x="28" y="334"/>
                      <a:pt x="56" y="334"/>
                      <a:pt x="56" y="334"/>
                    </a:cubicBezTo>
                    <a:lnTo>
                      <a:pt x="84" y="334"/>
                    </a:lnTo>
                    <a:lnTo>
                      <a:pt x="306" y="167"/>
                    </a:lnTo>
                    <a:lnTo>
                      <a:pt x="306" y="888"/>
                    </a:lnTo>
                    <a:cubicBezTo>
                      <a:pt x="306" y="916"/>
                      <a:pt x="306" y="916"/>
                      <a:pt x="306" y="916"/>
                    </a:cubicBezTo>
                    <a:lnTo>
                      <a:pt x="416" y="916"/>
                    </a:lnTo>
                    <a:cubicBezTo>
                      <a:pt x="416" y="916"/>
                      <a:pt x="416" y="916"/>
                      <a:pt x="416" y="888"/>
                    </a:cubicBezTo>
                    <a:lnTo>
                      <a:pt x="416" y="29"/>
                    </a:lnTo>
                    <a:cubicBezTo>
                      <a:pt x="389" y="1"/>
                      <a:pt x="389" y="1"/>
                      <a:pt x="3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1"/>
              <p:cNvSpPr/>
              <p:nvPr/>
            </p:nvSpPr>
            <p:spPr>
              <a:xfrm>
                <a:off x="8323400" y="2966303"/>
                <a:ext cx="15950" cy="22900"/>
              </a:xfrm>
              <a:custGeom>
                <a:avLst/>
                <a:gdLst/>
                <a:ahLst/>
                <a:cxnLst/>
                <a:rect l="l" t="t" r="r" b="b"/>
                <a:pathLst>
                  <a:path w="638" h="916" extrusionOk="0">
                    <a:moveTo>
                      <a:pt x="305" y="0"/>
                    </a:moveTo>
                    <a:cubicBezTo>
                      <a:pt x="250" y="0"/>
                      <a:pt x="194" y="0"/>
                      <a:pt x="139" y="28"/>
                    </a:cubicBezTo>
                    <a:cubicBezTo>
                      <a:pt x="111" y="56"/>
                      <a:pt x="83" y="84"/>
                      <a:pt x="56" y="139"/>
                    </a:cubicBezTo>
                    <a:cubicBezTo>
                      <a:pt x="28" y="167"/>
                      <a:pt x="0" y="222"/>
                      <a:pt x="0" y="278"/>
                    </a:cubicBezTo>
                    <a:lnTo>
                      <a:pt x="28" y="278"/>
                    </a:lnTo>
                    <a:cubicBezTo>
                      <a:pt x="28" y="305"/>
                      <a:pt x="28" y="305"/>
                      <a:pt x="28" y="305"/>
                    </a:cubicBezTo>
                    <a:lnTo>
                      <a:pt x="111" y="305"/>
                    </a:lnTo>
                    <a:cubicBezTo>
                      <a:pt x="111" y="305"/>
                      <a:pt x="111" y="305"/>
                      <a:pt x="111" y="278"/>
                    </a:cubicBezTo>
                    <a:lnTo>
                      <a:pt x="139" y="278"/>
                    </a:lnTo>
                    <a:cubicBezTo>
                      <a:pt x="139" y="222"/>
                      <a:pt x="167" y="167"/>
                      <a:pt x="194" y="139"/>
                    </a:cubicBezTo>
                    <a:cubicBezTo>
                      <a:pt x="222" y="111"/>
                      <a:pt x="250" y="84"/>
                      <a:pt x="305" y="84"/>
                    </a:cubicBezTo>
                    <a:cubicBezTo>
                      <a:pt x="361" y="84"/>
                      <a:pt x="416" y="111"/>
                      <a:pt x="444" y="139"/>
                    </a:cubicBezTo>
                    <a:cubicBezTo>
                      <a:pt x="472" y="167"/>
                      <a:pt x="472" y="222"/>
                      <a:pt x="472" y="250"/>
                    </a:cubicBezTo>
                    <a:cubicBezTo>
                      <a:pt x="472" y="305"/>
                      <a:pt x="472" y="333"/>
                      <a:pt x="444" y="361"/>
                    </a:cubicBezTo>
                    <a:cubicBezTo>
                      <a:pt x="416" y="416"/>
                      <a:pt x="388" y="444"/>
                      <a:pt x="305" y="500"/>
                    </a:cubicBezTo>
                    <a:lnTo>
                      <a:pt x="28" y="805"/>
                    </a:lnTo>
                    <a:cubicBezTo>
                      <a:pt x="0" y="805"/>
                      <a:pt x="0" y="832"/>
                      <a:pt x="0" y="860"/>
                    </a:cubicBezTo>
                    <a:lnTo>
                      <a:pt x="0" y="888"/>
                    </a:lnTo>
                    <a:cubicBezTo>
                      <a:pt x="0" y="888"/>
                      <a:pt x="0" y="915"/>
                      <a:pt x="0" y="915"/>
                    </a:cubicBezTo>
                    <a:lnTo>
                      <a:pt x="610" y="915"/>
                    </a:lnTo>
                    <a:cubicBezTo>
                      <a:pt x="638" y="915"/>
                      <a:pt x="638" y="888"/>
                      <a:pt x="638" y="888"/>
                    </a:cubicBezTo>
                    <a:lnTo>
                      <a:pt x="638" y="832"/>
                    </a:lnTo>
                    <a:lnTo>
                      <a:pt x="610" y="832"/>
                    </a:lnTo>
                    <a:cubicBezTo>
                      <a:pt x="610" y="805"/>
                      <a:pt x="610" y="805"/>
                      <a:pt x="610" y="805"/>
                    </a:cubicBezTo>
                    <a:lnTo>
                      <a:pt x="194" y="805"/>
                    </a:lnTo>
                    <a:lnTo>
                      <a:pt x="444" y="555"/>
                    </a:lnTo>
                    <a:cubicBezTo>
                      <a:pt x="499" y="500"/>
                      <a:pt x="555" y="444"/>
                      <a:pt x="582" y="416"/>
                    </a:cubicBezTo>
                    <a:cubicBezTo>
                      <a:pt x="610" y="361"/>
                      <a:pt x="610" y="305"/>
                      <a:pt x="610" y="250"/>
                    </a:cubicBezTo>
                    <a:cubicBezTo>
                      <a:pt x="610" y="195"/>
                      <a:pt x="582" y="111"/>
                      <a:pt x="527" y="56"/>
                    </a:cubicBezTo>
                    <a:cubicBezTo>
                      <a:pt x="499" y="0"/>
                      <a:pt x="416"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1"/>
              <p:cNvSpPr/>
              <p:nvPr/>
            </p:nvSpPr>
            <p:spPr>
              <a:xfrm>
                <a:off x="8323050" y="3360868"/>
                <a:ext cx="16650" cy="23600"/>
              </a:xfrm>
              <a:custGeom>
                <a:avLst/>
                <a:gdLst/>
                <a:ahLst/>
                <a:cxnLst/>
                <a:rect l="l" t="t" r="r" b="b"/>
                <a:pathLst>
                  <a:path w="666" h="944" extrusionOk="0">
                    <a:moveTo>
                      <a:pt x="28" y="1"/>
                    </a:moveTo>
                    <a:cubicBezTo>
                      <a:pt x="28" y="29"/>
                      <a:pt x="28" y="29"/>
                      <a:pt x="28" y="29"/>
                    </a:cubicBezTo>
                    <a:lnTo>
                      <a:pt x="28" y="84"/>
                    </a:lnTo>
                    <a:cubicBezTo>
                      <a:pt x="28" y="84"/>
                      <a:pt x="28" y="84"/>
                      <a:pt x="28" y="112"/>
                    </a:cubicBezTo>
                    <a:lnTo>
                      <a:pt x="444" y="112"/>
                    </a:lnTo>
                    <a:lnTo>
                      <a:pt x="194" y="389"/>
                    </a:lnTo>
                    <a:cubicBezTo>
                      <a:pt x="194" y="417"/>
                      <a:pt x="167" y="417"/>
                      <a:pt x="167" y="417"/>
                    </a:cubicBezTo>
                    <a:lnTo>
                      <a:pt x="167" y="472"/>
                    </a:lnTo>
                    <a:lnTo>
                      <a:pt x="194" y="472"/>
                    </a:lnTo>
                    <a:cubicBezTo>
                      <a:pt x="194" y="500"/>
                      <a:pt x="194" y="500"/>
                      <a:pt x="194" y="500"/>
                    </a:cubicBezTo>
                    <a:lnTo>
                      <a:pt x="333" y="500"/>
                    </a:lnTo>
                    <a:cubicBezTo>
                      <a:pt x="472" y="500"/>
                      <a:pt x="527" y="555"/>
                      <a:pt x="527" y="666"/>
                    </a:cubicBezTo>
                    <a:cubicBezTo>
                      <a:pt x="527" y="722"/>
                      <a:pt x="499" y="749"/>
                      <a:pt x="472" y="777"/>
                    </a:cubicBezTo>
                    <a:cubicBezTo>
                      <a:pt x="444" y="805"/>
                      <a:pt x="388" y="833"/>
                      <a:pt x="333" y="833"/>
                    </a:cubicBezTo>
                    <a:cubicBezTo>
                      <a:pt x="278" y="833"/>
                      <a:pt x="222" y="833"/>
                      <a:pt x="194" y="805"/>
                    </a:cubicBezTo>
                    <a:cubicBezTo>
                      <a:pt x="139" y="777"/>
                      <a:pt x="111" y="749"/>
                      <a:pt x="111" y="694"/>
                    </a:cubicBezTo>
                    <a:cubicBezTo>
                      <a:pt x="83" y="666"/>
                      <a:pt x="83" y="666"/>
                      <a:pt x="83" y="666"/>
                    </a:cubicBezTo>
                    <a:lnTo>
                      <a:pt x="28" y="666"/>
                    </a:lnTo>
                    <a:cubicBezTo>
                      <a:pt x="0" y="666"/>
                      <a:pt x="0" y="666"/>
                      <a:pt x="0" y="694"/>
                    </a:cubicBezTo>
                    <a:cubicBezTo>
                      <a:pt x="0" y="749"/>
                      <a:pt x="0" y="777"/>
                      <a:pt x="28" y="805"/>
                    </a:cubicBezTo>
                    <a:cubicBezTo>
                      <a:pt x="56" y="860"/>
                      <a:pt x="83" y="888"/>
                      <a:pt x="139" y="916"/>
                    </a:cubicBezTo>
                    <a:cubicBezTo>
                      <a:pt x="194" y="916"/>
                      <a:pt x="250" y="943"/>
                      <a:pt x="333" y="943"/>
                    </a:cubicBezTo>
                    <a:cubicBezTo>
                      <a:pt x="388" y="943"/>
                      <a:pt x="444" y="916"/>
                      <a:pt x="499" y="916"/>
                    </a:cubicBezTo>
                    <a:cubicBezTo>
                      <a:pt x="555" y="888"/>
                      <a:pt x="582" y="860"/>
                      <a:pt x="610" y="805"/>
                    </a:cubicBezTo>
                    <a:cubicBezTo>
                      <a:pt x="638" y="777"/>
                      <a:pt x="666" y="722"/>
                      <a:pt x="666" y="666"/>
                    </a:cubicBezTo>
                    <a:cubicBezTo>
                      <a:pt x="666" y="583"/>
                      <a:pt x="638" y="500"/>
                      <a:pt x="582" y="472"/>
                    </a:cubicBezTo>
                    <a:cubicBezTo>
                      <a:pt x="527" y="417"/>
                      <a:pt x="444" y="389"/>
                      <a:pt x="361" y="389"/>
                    </a:cubicBezTo>
                    <a:lnTo>
                      <a:pt x="333" y="389"/>
                    </a:lnTo>
                    <a:lnTo>
                      <a:pt x="610" y="112"/>
                    </a:lnTo>
                    <a:cubicBezTo>
                      <a:pt x="610" y="84"/>
                      <a:pt x="610" y="84"/>
                      <a:pt x="610" y="84"/>
                    </a:cubicBezTo>
                    <a:lnTo>
                      <a:pt x="610" y="29"/>
                    </a:lnTo>
                    <a:cubicBezTo>
                      <a:pt x="610" y="29"/>
                      <a:pt x="610" y="29"/>
                      <a:pt x="6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1"/>
              <p:cNvSpPr/>
              <p:nvPr/>
            </p:nvSpPr>
            <p:spPr>
              <a:xfrm>
                <a:off x="8322000" y="3756132"/>
                <a:ext cx="18050" cy="22900"/>
              </a:xfrm>
              <a:custGeom>
                <a:avLst/>
                <a:gdLst/>
                <a:ahLst/>
                <a:cxnLst/>
                <a:rect l="l" t="t" r="r" b="b"/>
                <a:pathLst>
                  <a:path w="722" h="916" extrusionOk="0">
                    <a:moveTo>
                      <a:pt x="444" y="139"/>
                    </a:moveTo>
                    <a:lnTo>
                      <a:pt x="444" y="582"/>
                    </a:lnTo>
                    <a:lnTo>
                      <a:pt x="139" y="582"/>
                    </a:lnTo>
                    <a:lnTo>
                      <a:pt x="444" y="139"/>
                    </a:lnTo>
                    <a:close/>
                    <a:moveTo>
                      <a:pt x="416" y="0"/>
                    </a:moveTo>
                    <a:cubicBezTo>
                      <a:pt x="416" y="0"/>
                      <a:pt x="416" y="28"/>
                      <a:pt x="416" y="28"/>
                    </a:cubicBezTo>
                    <a:lnTo>
                      <a:pt x="1" y="582"/>
                    </a:lnTo>
                    <a:cubicBezTo>
                      <a:pt x="1" y="582"/>
                      <a:pt x="1" y="610"/>
                      <a:pt x="1" y="610"/>
                    </a:cubicBezTo>
                    <a:lnTo>
                      <a:pt x="1" y="666"/>
                    </a:lnTo>
                    <a:cubicBezTo>
                      <a:pt x="1" y="666"/>
                      <a:pt x="1" y="693"/>
                      <a:pt x="1" y="693"/>
                    </a:cubicBezTo>
                    <a:lnTo>
                      <a:pt x="444" y="693"/>
                    </a:lnTo>
                    <a:lnTo>
                      <a:pt x="444" y="887"/>
                    </a:lnTo>
                    <a:cubicBezTo>
                      <a:pt x="444" y="887"/>
                      <a:pt x="472" y="915"/>
                      <a:pt x="472" y="915"/>
                    </a:cubicBezTo>
                    <a:lnTo>
                      <a:pt x="555" y="915"/>
                    </a:lnTo>
                    <a:cubicBezTo>
                      <a:pt x="583" y="915"/>
                      <a:pt x="583" y="887"/>
                      <a:pt x="583" y="887"/>
                    </a:cubicBezTo>
                    <a:lnTo>
                      <a:pt x="583" y="693"/>
                    </a:lnTo>
                    <a:lnTo>
                      <a:pt x="721" y="693"/>
                    </a:lnTo>
                    <a:cubicBezTo>
                      <a:pt x="721" y="693"/>
                      <a:pt x="721" y="666"/>
                      <a:pt x="721" y="666"/>
                    </a:cubicBezTo>
                    <a:lnTo>
                      <a:pt x="721" y="610"/>
                    </a:lnTo>
                    <a:cubicBezTo>
                      <a:pt x="721" y="582"/>
                      <a:pt x="694" y="582"/>
                      <a:pt x="694" y="582"/>
                    </a:cubicBezTo>
                    <a:lnTo>
                      <a:pt x="583" y="582"/>
                    </a:lnTo>
                    <a:lnTo>
                      <a:pt x="583" y="28"/>
                    </a:lnTo>
                    <a:cubicBezTo>
                      <a:pt x="583" y="28"/>
                      <a:pt x="583" y="28"/>
                      <a:pt x="5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1"/>
              <p:cNvSpPr/>
              <p:nvPr/>
            </p:nvSpPr>
            <p:spPr>
              <a:xfrm>
                <a:off x="8323400" y="4150698"/>
                <a:ext cx="15950" cy="23600"/>
              </a:xfrm>
              <a:custGeom>
                <a:avLst/>
                <a:gdLst/>
                <a:ahLst/>
                <a:cxnLst/>
                <a:rect l="l" t="t" r="r" b="b"/>
                <a:pathLst>
                  <a:path w="638" h="944" extrusionOk="0">
                    <a:moveTo>
                      <a:pt x="111" y="1"/>
                    </a:moveTo>
                    <a:cubicBezTo>
                      <a:pt x="83" y="1"/>
                      <a:pt x="83" y="1"/>
                      <a:pt x="83" y="28"/>
                    </a:cubicBezTo>
                    <a:lnTo>
                      <a:pt x="28" y="472"/>
                    </a:lnTo>
                    <a:cubicBezTo>
                      <a:pt x="28" y="472"/>
                      <a:pt x="28" y="472"/>
                      <a:pt x="28" y="500"/>
                    </a:cubicBezTo>
                    <a:lnTo>
                      <a:pt x="139" y="500"/>
                    </a:lnTo>
                    <a:cubicBezTo>
                      <a:pt x="167" y="500"/>
                      <a:pt x="167" y="472"/>
                      <a:pt x="167" y="472"/>
                    </a:cubicBezTo>
                    <a:cubicBezTo>
                      <a:pt x="194" y="472"/>
                      <a:pt x="222" y="444"/>
                      <a:pt x="250" y="444"/>
                    </a:cubicBezTo>
                    <a:cubicBezTo>
                      <a:pt x="250" y="444"/>
                      <a:pt x="278" y="417"/>
                      <a:pt x="305" y="417"/>
                    </a:cubicBezTo>
                    <a:cubicBezTo>
                      <a:pt x="361" y="417"/>
                      <a:pt x="416" y="444"/>
                      <a:pt x="472" y="472"/>
                    </a:cubicBezTo>
                    <a:cubicBezTo>
                      <a:pt x="499" y="528"/>
                      <a:pt x="527" y="555"/>
                      <a:pt x="527" y="611"/>
                    </a:cubicBezTo>
                    <a:cubicBezTo>
                      <a:pt x="527" y="694"/>
                      <a:pt x="499" y="722"/>
                      <a:pt x="472" y="777"/>
                    </a:cubicBezTo>
                    <a:cubicBezTo>
                      <a:pt x="416" y="805"/>
                      <a:pt x="361" y="833"/>
                      <a:pt x="305" y="833"/>
                    </a:cubicBezTo>
                    <a:cubicBezTo>
                      <a:pt x="278" y="833"/>
                      <a:pt x="222" y="805"/>
                      <a:pt x="194" y="777"/>
                    </a:cubicBezTo>
                    <a:cubicBezTo>
                      <a:pt x="167" y="777"/>
                      <a:pt x="139" y="722"/>
                      <a:pt x="111" y="694"/>
                    </a:cubicBezTo>
                    <a:cubicBezTo>
                      <a:pt x="111" y="666"/>
                      <a:pt x="111" y="666"/>
                      <a:pt x="83" y="666"/>
                    </a:cubicBezTo>
                    <a:lnTo>
                      <a:pt x="0" y="666"/>
                    </a:lnTo>
                    <a:lnTo>
                      <a:pt x="0" y="694"/>
                    </a:lnTo>
                    <a:cubicBezTo>
                      <a:pt x="0" y="722"/>
                      <a:pt x="0" y="777"/>
                      <a:pt x="28" y="805"/>
                    </a:cubicBezTo>
                    <a:cubicBezTo>
                      <a:pt x="56" y="833"/>
                      <a:pt x="83" y="860"/>
                      <a:pt x="139" y="888"/>
                    </a:cubicBezTo>
                    <a:cubicBezTo>
                      <a:pt x="194" y="916"/>
                      <a:pt x="250" y="943"/>
                      <a:pt x="305" y="943"/>
                    </a:cubicBezTo>
                    <a:cubicBezTo>
                      <a:pt x="388" y="943"/>
                      <a:pt x="444" y="916"/>
                      <a:pt x="472" y="888"/>
                    </a:cubicBezTo>
                    <a:cubicBezTo>
                      <a:pt x="527" y="860"/>
                      <a:pt x="582" y="833"/>
                      <a:pt x="610" y="777"/>
                    </a:cubicBezTo>
                    <a:cubicBezTo>
                      <a:pt x="638" y="749"/>
                      <a:pt x="638" y="694"/>
                      <a:pt x="638" y="611"/>
                    </a:cubicBezTo>
                    <a:cubicBezTo>
                      <a:pt x="638" y="555"/>
                      <a:pt x="638" y="500"/>
                      <a:pt x="610" y="472"/>
                    </a:cubicBezTo>
                    <a:cubicBezTo>
                      <a:pt x="582" y="417"/>
                      <a:pt x="527" y="389"/>
                      <a:pt x="499" y="361"/>
                    </a:cubicBezTo>
                    <a:cubicBezTo>
                      <a:pt x="444" y="333"/>
                      <a:pt x="388" y="333"/>
                      <a:pt x="333" y="333"/>
                    </a:cubicBezTo>
                    <a:cubicBezTo>
                      <a:pt x="250" y="333"/>
                      <a:pt x="194" y="333"/>
                      <a:pt x="167" y="361"/>
                    </a:cubicBezTo>
                    <a:lnTo>
                      <a:pt x="194" y="112"/>
                    </a:lnTo>
                    <a:lnTo>
                      <a:pt x="582" y="112"/>
                    </a:lnTo>
                    <a:cubicBezTo>
                      <a:pt x="582" y="84"/>
                      <a:pt x="582" y="84"/>
                      <a:pt x="582" y="84"/>
                    </a:cubicBezTo>
                    <a:lnTo>
                      <a:pt x="582" y="28"/>
                    </a:lnTo>
                    <a:cubicBezTo>
                      <a:pt x="582" y="28"/>
                      <a:pt x="582" y="1"/>
                      <a:pt x="5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1"/>
              <p:cNvSpPr/>
              <p:nvPr/>
            </p:nvSpPr>
            <p:spPr>
              <a:xfrm>
                <a:off x="8322700" y="4545963"/>
                <a:ext cx="16650" cy="22900"/>
              </a:xfrm>
              <a:custGeom>
                <a:avLst/>
                <a:gdLst/>
                <a:ahLst/>
                <a:cxnLst/>
                <a:rect l="l" t="t" r="r" b="b"/>
                <a:pathLst>
                  <a:path w="666" h="916" extrusionOk="0">
                    <a:moveTo>
                      <a:pt x="333" y="416"/>
                    </a:moveTo>
                    <a:cubicBezTo>
                      <a:pt x="361" y="416"/>
                      <a:pt x="416" y="416"/>
                      <a:pt x="444" y="444"/>
                    </a:cubicBezTo>
                    <a:cubicBezTo>
                      <a:pt x="472" y="444"/>
                      <a:pt x="499" y="472"/>
                      <a:pt x="527" y="499"/>
                    </a:cubicBezTo>
                    <a:cubicBezTo>
                      <a:pt x="527" y="527"/>
                      <a:pt x="555" y="583"/>
                      <a:pt x="555" y="610"/>
                    </a:cubicBezTo>
                    <a:cubicBezTo>
                      <a:pt x="555" y="666"/>
                      <a:pt x="527" y="694"/>
                      <a:pt x="527" y="721"/>
                    </a:cubicBezTo>
                    <a:cubicBezTo>
                      <a:pt x="499" y="749"/>
                      <a:pt x="472" y="777"/>
                      <a:pt x="444" y="804"/>
                    </a:cubicBezTo>
                    <a:cubicBezTo>
                      <a:pt x="416" y="804"/>
                      <a:pt x="361" y="832"/>
                      <a:pt x="333" y="832"/>
                    </a:cubicBezTo>
                    <a:cubicBezTo>
                      <a:pt x="305" y="832"/>
                      <a:pt x="250" y="804"/>
                      <a:pt x="222" y="804"/>
                    </a:cubicBezTo>
                    <a:cubicBezTo>
                      <a:pt x="194" y="777"/>
                      <a:pt x="167" y="749"/>
                      <a:pt x="139" y="721"/>
                    </a:cubicBezTo>
                    <a:cubicBezTo>
                      <a:pt x="139" y="694"/>
                      <a:pt x="111" y="666"/>
                      <a:pt x="111" y="610"/>
                    </a:cubicBezTo>
                    <a:cubicBezTo>
                      <a:pt x="111" y="583"/>
                      <a:pt x="139" y="527"/>
                      <a:pt x="139" y="499"/>
                    </a:cubicBezTo>
                    <a:cubicBezTo>
                      <a:pt x="167" y="472"/>
                      <a:pt x="194" y="444"/>
                      <a:pt x="222" y="444"/>
                    </a:cubicBezTo>
                    <a:cubicBezTo>
                      <a:pt x="250" y="416"/>
                      <a:pt x="305" y="416"/>
                      <a:pt x="333" y="416"/>
                    </a:cubicBezTo>
                    <a:close/>
                    <a:moveTo>
                      <a:pt x="333" y="0"/>
                    </a:moveTo>
                    <a:cubicBezTo>
                      <a:pt x="333" y="28"/>
                      <a:pt x="333" y="28"/>
                      <a:pt x="333" y="28"/>
                    </a:cubicBezTo>
                    <a:lnTo>
                      <a:pt x="83" y="361"/>
                    </a:lnTo>
                    <a:cubicBezTo>
                      <a:pt x="28" y="444"/>
                      <a:pt x="0" y="527"/>
                      <a:pt x="0" y="610"/>
                    </a:cubicBezTo>
                    <a:cubicBezTo>
                      <a:pt x="0" y="666"/>
                      <a:pt x="0" y="721"/>
                      <a:pt x="28" y="777"/>
                    </a:cubicBezTo>
                    <a:cubicBezTo>
                      <a:pt x="56" y="832"/>
                      <a:pt x="111" y="860"/>
                      <a:pt x="139" y="888"/>
                    </a:cubicBezTo>
                    <a:cubicBezTo>
                      <a:pt x="194" y="915"/>
                      <a:pt x="278" y="915"/>
                      <a:pt x="333" y="915"/>
                    </a:cubicBezTo>
                    <a:cubicBezTo>
                      <a:pt x="416" y="915"/>
                      <a:pt x="472" y="915"/>
                      <a:pt x="527" y="888"/>
                    </a:cubicBezTo>
                    <a:cubicBezTo>
                      <a:pt x="555" y="860"/>
                      <a:pt x="610" y="804"/>
                      <a:pt x="638" y="777"/>
                    </a:cubicBezTo>
                    <a:cubicBezTo>
                      <a:pt x="666" y="721"/>
                      <a:pt x="666" y="666"/>
                      <a:pt x="666" y="610"/>
                    </a:cubicBezTo>
                    <a:cubicBezTo>
                      <a:pt x="666" y="555"/>
                      <a:pt x="666" y="499"/>
                      <a:pt x="638" y="472"/>
                    </a:cubicBezTo>
                    <a:cubicBezTo>
                      <a:pt x="610" y="416"/>
                      <a:pt x="555" y="361"/>
                      <a:pt x="527" y="333"/>
                    </a:cubicBezTo>
                    <a:cubicBezTo>
                      <a:pt x="472" y="305"/>
                      <a:pt x="416" y="305"/>
                      <a:pt x="361" y="305"/>
                    </a:cubicBezTo>
                    <a:lnTo>
                      <a:pt x="278" y="305"/>
                    </a:lnTo>
                    <a:lnTo>
                      <a:pt x="472" y="28"/>
                    </a:lnTo>
                    <a:cubicBezTo>
                      <a:pt x="472" y="28"/>
                      <a:pt x="472" y="0"/>
                      <a:pt x="4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21"/>
            <p:cNvGrpSpPr/>
            <p:nvPr/>
          </p:nvGrpSpPr>
          <p:grpSpPr>
            <a:xfrm>
              <a:off x="5614975" y="4609225"/>
              <a:ext cx="2597125" cy="40925"/>
              <a:chOff x="5614975" y="4609225"/>
              <a:chExt cx="2597125" cy="40925"/>
            </a:xfrm>
          </p:grpSpPr>
          <p:sp>
            <p:nvSpPr>
              <p:cNvPr id="491" name="Google Shape;491;p21"/>
              <p:cNvSpPr/>
              <p:nvPr/>
            </p:nvSpPr>
            <p:spPr>
              <a:xfrm>
                <a:off x="5614975" y="4632100"/>
                <a:ext cx="24974" cy="18050"/>
              </a:xfrm>
              <a:custGeom>
                <a:avLst/>
                <a:gdLst/>
                <a:ahLst/>
                <a:cxnLst/>
                <a:rect l="l" t="t" r="r" b="b"/>
                <a:pathLst>
                  <a:path w="1027" h="722" extrusionOk="0">
                    <a:moveTo>
                      <a:pt x="638" y="139"/>
                    </a:moveTo>
                    <a:cubicBezTo>
                      <a:pt x="721" y="139"/>
                      <a:pt x="777" y="167"/>
                      <a:pt x="832" y="194"/>
                    </a:cubicBezTo>
                    <a:cubicBezTo>
                      <a:pt x="888" y="222"/>
                      <a:pt x="915" y="277"/>
                      <a:pt x="915" y="361"/>
                    </a:cubicBezTo>
                    <a:cubicBezTo>
                      <a:pt x="915" y="416"/>
                      <a:pt x="888" y="472"/>
                      <a:pt x="832" y="527"/>
                    </a:cubicBezTo>
                    <a:cubicBezTo>
                      <a:pt x="777" y="555"/>
                      <a:pt x="721" y="582"/>
                      <a:pt x="638" y="582"/>
                    </a:cubicBezTo>
                    <a:lnTo>
                      <a:pt x="389" y="582"/>
                    </a:lnTo>
                    <a:cubicBezTo>
                      <a:pt x="306" y="582"/>
                      <a:pt x="250" y="555"/>
                      <a:pt x="195" y="527"/>
                    </a:cubicBezTo>
                    <a:cubicBezTo>
                      <a:pt x="139" y="472"/>
                      <a:pt x="111" y="416"/>
                      <a:pt x="111" y="361"/>
                    </a:cubicBezTo>
                    <a:cubicBezTo>
                      <a:pt x="111" y="277"/>
                      <a:pt x="139" y="222"/>
                      <a:pt x="195" y="194"/>
                    </a:cubicBezTo>
                    <a:cubicBezTo>
                      <a:pt x="250" y="167"/>
                      <a:pt x="306" y="139"/>
                      <a:pt x="389" y="139"/>
                    </a:cubicBezTo>
                    <a:close/>
                    <a:moveTo>
                      <a:pt x="389" y="0"/>
                    </a:moveTo>
                    <a:cubicBezTo>
                      <a:pt x="278" y="0"/>
                      <a:pt x="195" y="28"/>
                      <a:pt x="111" y="83"/>
                    </a:cubicBezTo>
                    <a:cubicBezTo>
                      <a:pt x="28" y="139"/>
                      <a:pt x="1" y="222"/>
                      <a:pt x="1" y="361"/>
                    </a:cubicBezTo>
                    <a:cubicBezTo>
                      <a:pt x="1" y="472"/>
                      <a:pt x="28" y="555"/>
                      <a:pt x="111" y="610"/>
                    </a:cubicBezTo>
                    <a:cubicBezTo>
                      <a:pt x="195" y="666"/>
                      <a:pt x="278" y="721"/>
                      <a:pt x="389" y="721"/>
                    </a:cubicBezTo>
                    <a:lnTo>
                      <a:pt x="638" y="721"/>
                    </a:lnTo>
                    <a:cubicBezTo>
                      <a:pt x="749" y="693"/>
                      <a:pt x="832" y="666"/>
                      <a:pt x="915" y="610"/>
                    </a:cubicBezTo>
                    <a:cubicBezTo>
                      <a:pt x="999" y="555"/>
                      <a:pt x="1026" y="472"/>
                      <a:pt x="1026" y="361"/>
                    </a:cubicBezTo>
                    <a:cubicBezTo>
                      <a:pt x="1026" y="222"/>
                      <a:pt x="999" y="139"/>
                      <a:pt x="915" y="83"/>
                    </a:cubicBezTo>
                    <a:cubicBezTo>
                      <a:pt x="832" y="28"/>
                      <a:pt x="749" y="0"/>
                      <a:pt x="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1"/>
              <p:cNvSpPr/>
              <p:nvPr/>
            </p:nvSpPr>
            <p:spPr>
              <a:xfrm>
                <a:off x="5615656" y="4617525"/>
                <a:ext cx="23612" cy="11125"/>
              </a:xfrm>
              <a:custGeom>
                <a:avLst/>
                <a:gdLst/>
                <a:ahLst/>
                <a:cxnLst/>
                <a:rect l="l" t="t" r="r" b="b"/>
                <a:pathLst>
                  <a:path w="971" h="445" extrusionOk="0">
                    <a:moveTo>
                      <a:pt x="0" y="1"/>
                    </a:moveTo>
                    <a:cubicBezTo>
                      <a:pt x="0" y="1"/>
                      <a:pt x="0" y="29"/>
                      <a:pt x="0" y="29"/>
                    </a:cubicBezTo>
                    <a:lnTo>
                      <a:pt x="0" y="84"/>
                    </a:lnTo>
                    <a:cubicBezTo>
                      <a:pt x="0" y="112"/>
                      <a:pt x="0" y="112"/>
                      <a:pt x="0" y="140"/>
                    </a:cubicBezTo>
                    <a:lnTo>
                      <a:pt x="250" y="445"/>
                    </a:lnTo>
                    <a:lnTo>
                      <a:pt x="278" y="445"/>
                    </a:lnTo>
                    <a:lnTo>
                      <a:pt x="333" y="417"/>
                    </a:lnTo>
                    <a:cubicBezTo>
                      <a:pt x="333" y="417"/>
                      <a:pt x="333" y="389"/>
                      <a:pt x="333" y="389"/>
                    </a:cubicBezTo>
                    <a:cubicBezTo>
                      <a:pt x="333" y="389"/>
                      <a:pt x="333" y="361"/>
                      <a:pt x="333" y="361"/>
                    </a:cubicBezTo>
                    <a:lnTo>
                      <a:pt x="139" y="140"/>
                    </a:lnTo>
                    <a:lnTo>
                      <a:pt x="943" y="140"/>
                    </a:lnTo>
                    <a:cubicBezTo>
                      <a:pt x="971" y="140"/>
                      <a:pt x="971" y="140"/>
                      <a:pt x="971" y="112"/>
                    </a:cubicBezTo>
                    <a:lnTo>
                      <a:pt x="971" y="29"/>
                    </a:lnTo>
                    <a:cubicBezTo>
                      <a:pt x="971" y="29"/>
                      <a:pt x="971" y="1"/>
                      <a:pt x="9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1"/>
              <p:cNvSpPr/>
              <p:nvPr/>
            </p:nvSpPr>
            <p:spPr>
              <a:xfrm>
                <a:off x="6128984" y="4632100"/>
                <a:ext cx="25675" cy="18050"/>
              </a:xfrm>
              <a:custGeom>
                <a:avLst/>
                <a:gdLst/>
                <a:ahLst/>
                <a:cxnLst/>
                <a:rect l="l" t="t" r="r" b="b"/>
                <a:pathLst>
                  <a:path w="1027" h="722" extrusionOk="0">
                    <a:moveTo>
                      <a:pt x="638" y="139"/>
                    </a:moveTo>
                    <a:cubicBezTo>
                      <a:pt x="722" y="139"/>
                      <a:pt x="805" y="167"/>
                      <a:pt x="833" y="194"/>
                    </a:cubicBezTo>
                    <a:cubicBezTo>
                      <a:pt x="888" y="222"/>
                      <a:pt x="916" y="277"/>
                      <a:pt x="916" y="361"/>
                    </a:cubicBezTo>
                    <a:cubicBezTo>
                      <a:pt x="916" y="416"/>
                      <a:pt x="888" y="472"/>
                      <a:pt x="833" y="527"/>
                    </a:cubicBezTo>
                    <a:cubicBezTo>
                      <a:pt x="805" y="555"/>
                      <a:pt x="722" y="582"/>
                      <a:pt x="638" y="582"/>
                    </a:cubicBezTo>
                    <a:lnTo>
                      <a:pt x="417" y="582"/>
                    </a:lnTo>
                    <a:cubicBezTo>
                      <a:pt x="306" y="582"/>
                      <a:pt x="250" y="555"/>
                      <a:pt x="195" y="527"/>
                    </a:cubicBezTo>
                    <a:cubicBezTo>
                      <a:pt x="139" y="472"/>
                      <a:pt x="139" y="416"/>
                      <a:pt x="139" y="361"/>
                    </a:cubicBezTo>
                    <a:cubicBezTo>
                      <a:pt x="139" y="277"/>
                      <a:pt x="139" y="222"/>
                      <a:pt x="195" y="194"/>
                    </a:cubicBezTo>
                    <a:cubicBezTo>
                      <a:pt x="250" y="167"/>
                      <a:pt x="306" y="139"/>
                      <a:pt x="417" y="139"/>
                    </a:cubicBezTo>
                    <a:close/>
                    <a:moveTo>
                      <a:pt x="389" y="0"/>
                    </a:moveTo>
                    <a:cubicBezTo>
                      <a:pt x="278" y="0"/>
                      <a:pt x="195" y="28"/>
                      <a:pt x="112" y="83"/>
                    </a:cubicBezTo>
                    <a:cubicBezTo>
                      <a:pt x="56" y="139"/>
                      <a:pt x="1" y="222"/>
                      <a:pt x="1" y="361"/>
                    </a:cubicBezTo>
                    <a:cubicBezTo>
                      <a:pt x="1" y="472"/>
                      <a:pt x="56" y="555"/>
                      <a:pt x="112" y="610"/>
                    </a:cubicBezTo>
                    <a:cubicBezTo>
                      <a:pt x="195" y="666"/>
                      <a:pt x="278" y="721"/>
                      <a:pt x="389" y="721"/>
                    </a:cubicBezTo>
                    <a:lnTo>
                      <a:pt x="638" y="721"/>
                    </a:lnTo>
                    <a:cubicBezTo>
                      <a:pt x="749" y="693"/>
                      <a:pt x="860" y="666"/>
                      <a:pt x="916" y="610"/>
                    </a:cubicBezTo>
                    <a:cubicBezTo>
                      <a:pt x="999" y="555"/>
                      <a:pt x="1027" y="472"/>
                      <a:pt x="1027" y="361"/>
                    </a:cubicBezTo>
                    <a:cubicBezTo>
                      <a:pt x="1027" y="222"/>
                      <a:pt x="999" y="139"/>
                      <a:pt x="916" y="83"/>
                    </a:cubicBezTo>
                    <a:cubicBezTo>
                      <a:pt x="860" y="28"/>
                      <a:pt x="749" y="0"/>
                      <a:pt x="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1"/>
              <p:cNvSpPr/>
              <p:nvPr/>
            </p:nvSpPr>
            <p:spPr>
              <a:xfrm>
                <a:off x="6128575" y="4611300"/>
                <a:ext cx="25675" cy="17350"/>
              </a:xfrm>
              <a:custGeom>
                <a:avLst/>
                <a:gdLst/>
                <a:ahLst/>
                <a:cxnLst/>
                <a:rect l="l" t="t" r="r" b="b"/>
                <a:pathLst>
                  <a:path w="1027" h="694" extrusionOk="0">
                    <a:moveTo>
                      <a:pt x="943" y="1"/>
                    </a:moveTo>
                    <a:cubicBezTo>
                      <a:pt x="916" y="1"/>
                      <a:pt x="916" y="28"/>
                      <a:pt x="916" y="28"/>
                    </a:cubicBezTo>
                    <a:cubicBezTo>
                      <a:pt x="888" y="28"/>
                      <a:pt x="888" y="28"/>
                      <a:pt x="888" y="56"/>
                    </a:cubicBezTo>
                    <a:lnTo>
                      <a:pt x="888" y="500"/>
                    </a:lnTo>
                    <a:lnTo>
                      <a:pt x="611" y="222"/>
                    </a:lnTo>
                    <a:cubicBezTo>
                      <a:pt x="555" y="139"/>
                      <a:pt x="500" y="112"/>
                      <a:pt x="472" y="84"/>
                    </a:cubicBezTo>
                    <a:cubicBezTo>
                      <a:pt x="417" y="56"/>
                      <a:pt x="361" y="28"/>
                      <a:pt x="306" y="28"/>
                    </a:cubicBezTo>
                    <a:cubicBezTo>
                      <a:pt x="223" y="28"/>
                      <a:pt x="139" y="56"/>
                      <a:pt x="84" y="112"/>
                    </a:cubicBezTo>
                    <a:cubicBezTo>
                      <a:pt x="29" y="167"/>
                      <a:pt x="1" y="250"/>
                      <a:pt x="1" y="361"/>
                    </a:cubicBezTo>
                    <a:cubicBezTo>
                      <a:pt x="1" y="417"/>
                      <a:pt x="29" y="472"/>
                      <a:pt x="56" y="527"/>
                    </a:cubicBezTo>
                    <a:cubicBezTo>
                      <a:pt x="84" y="583"/>
                      <a:pt x="112" y="611"/>
                      <a:pt x="167" y="638"/>
                    </a:cubicBezTo>
                    <a:cubicBezTo>
                      <a:pt x="223" y="666"/>
                      <a:pt x="278" y="666"/>
                      <a:pt x="306" y="694"/>
                    </a:cubicBezTo>
                    <a:cubicBezTo>
                      <a:pt x="333" y="694"/>
                      <a:pt x="333" y="666"/>
                      <a:pt x="333" y="666"/>
                    </a:cubicBezTo>
                    <a:cubicBezTo>
                      <a:pt x="333" y="666"/>
                      <a:pt x="333" y="666"/>
                      <a:pt x="333" y="638"/>
                    </a:cubicBezTo>
                    <a:lnTo>
                      <a:pt x="333" y="583"/>
                    </a:lnTo>
                    <a:cubicBezTo>
                      <a:pt x="333" y="583"/>
                      <a:pt x="333" y="555"/>
                      <a:pt x="333" y="555"/>
                    </a:cubicBezTo>
                    <a:lnTo>
                      <a:pt x="306" y="555"/>
                    </a:lnTo>
                    <a:cubicBezTo>
                      <a:pt x="250" y="527"/>
                      <a:pt x="223" y="527"/>
                      <a:pt x="167" y="472"/>
                    </a:cubicBezTo>
                    <a:cubicBezTo>
                      <a:pt x="139" y="444"/>
                      <a:pt x="139" y="417"/>
                      <a:pt x="139" y="361"/>
                    </a:cubicBezTo>
                    <a:cubicBezTo>
                      <a:pt x="139" y="306"/>
                      <a:pt x="139" y="250"/>
                      <a:pt x="167" y="222"/>
                    </a:cubicBezTo>
                    <a:cubicBezTo>
                      <a:pt x="195" y="195"/>
                      <a:pt x="250" y="167"/>
                      <a:pt x="306" y="167"/>
                    </a:cubicBezTo>
                    <a:cubicBezTo>
                      <a:pt x="361" y="167"/>
                      <a:pt x="389" y="195"/>
                      <a:pt x="417" y="195"/>
                    </a:cubicBezTo>
                    <a:cubicBezTo>
                      <a:pt x="472" y="222"/>
                      <a:pt x="500" y="278"/>
                      <a:pt x="583" y="361"/>
                    </a:cubicBezTo>
                    <a:lnTo>
                      <a:pt x="888" y="666"/>
                    </a:lnTo>
                    <a:cubicBezTo>
                      <a:pt x="888" y="694"/>
                      <a:pt x="916" y="694"/>
                      <a:pt x="943" y="694"/>
                    </a:cubicBezTo>
                    <a:lnTo>
                      <a:pt x="999" y="694"/>
                    </a:lnTo>
                    <a:cubicBezTo>
                      <a:pt x="1027" y="694"/>
                      <a:pt x="1027" y="666"/>
                      <a:pt x="1027" y="666"/>
                    </a:cubicBezTo>
                    <a:lnTo>
                      <a:pt x="1027" y="56"/>
                    </a:lnTo>
                    <a:cubicBezTo>
                      <a:pt x="1027" y="28"/>
                      <a:pt x="1027" y="28"/>
                      <a:pt x="999" y="28"/>
                    </a:cubicBezTo>
                    <a:cubicBezTo>
                      <a:pt x="999" y="28"/>
                      <a:pt x="999" y="1"/>
                      <a:pt x="9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1"/>
              <p:cNvSpPr/>
              <p:nvPr/>
            </p:nvSpPr>
            <p:spPr>
              <a:xfrm>
                <a:off x="6643694" y="4632100"/>
                <a:ext cx="24975" cy="18050"/>
              </a:xfrm>
              <a:custGeom>
                <a:avLst/>
                <a:gdLst/>
                <a:ahLst/>
                <a:cxnLst/>
                <a:rect l="l" t="t" r="r" b="b"/>
                <a:pathLst>
                  <a:path w="999" h="722" extrusionOk="0">
                    <a:moveTo>
                      <a:pt x="610" y="139"/>
                    </a:moveTo>
                    <a:cubicBezTo>
                      <a:pt x="693" y="139"/>
                      <a:pt x="776" y="167"/>
                      <a:pt x="804" y="194"/>
                    </a:cubicBezTo>
                    <a:cubicBezTo>
                      <a:pt x="860" y="222"/>
                      <a:pt x="887" y="277"/>
                      <a:pt x="887" y="361"/>
                    </a:cubicBezTo>
                    <a:cubicBezTo>
                      <a:pt x="887" y="416"/>
                      <a:pt x="860" y="472"/>
                      <a:pt x="804" y="527"/>
                    </a:cubicBezTo>
                    <a:cubicBezTo>
                      <a:pt x="776" y="555"/>
                      <a:pt x="693" y="582"/>
                      <a:pt x="610" y="582"/>
                    </a:cubicBezTo>
                    <a:lnTo>
                      <a:pt x="388" y="582"/>
                    </a:lnTo>
                    <a:cubicBezTo>
                      <a:pt x="305" y="582"/>
                      <a:pt x="222" y="555"/>
                      <a:pt x="166" y="527"/>
                    </a:cubicBezTo>
                    <a:cubicBezTo>
                      <a:pt x="139" y="472"/>
                      <a:pt x="111" y="416"/>
                      <a:pt x="111" y="361"/>
                    </a:cubicBezTo>
                    <a:cubicBezTo>
                      <a:pt x="111" y="277"/>
                      <a:pt x="139" y="222"/>
                      <a:pt x="166" y="194"/>
                    </a:cubicBezTo>
                    <a:cubicBezTo>
                      <a:pt x="222" y="167"/>
                      <a:pt x="305" y="139"/>
                      <a:pt x="388" y="139"/>
                    </a:cubicBezTo>
                    <a:close/>
                    <a:moveTo>
                      <a:pt x="361" y="0"/>
                    </a:moveTo>
                    <a:cubicBezTo>
                      <a:pt x="250" y="0"/>
                      <a:pt x="166" y="28"/>
                      <a:pt x="83" y="83"/>
                    </a:cubicBezTo>
                    <a:cubicBezTo>
                      <a:pt x="28" y="139"/>
                      <a:pt x="0" y="222"/>
                      <a:pt x="0" y="361"/>
                    </a:cubicBezTo>
                    <a:cubicBezTo>
                      <a:pt x="0" y="472"/>
                      <a:pt x="28" y="555"/>
                      <a:pt x="83" y="610"/>
                    </a:cubicBezTo>
                    <a:cubicBezTo>
                      <a:pt x="166" y="666"/>
                      <a:pt x="250" y="721"/>
                      <a:pt x="361" y="721"/>
                    </a:cubicBezTo>
                    <a:lnTo>
                      <a:pt x="610" y="721"/>
                    </a:lnTo>
                    <a:cubicBezTo>
                      <a:pt x="721" y="693"/>
                      <a:pt x="832" y="666"/>
                      <a:pt x="887" y="610"/>
                    </a:cubicBezTo>
                    <a:cubicBezTo>
                      <a:pt x="971" y="555"/>
                      <a:pt x="998" y="472"/>
                      <a:pt x="998" y="361"/>
                    </a:cubicBezTo>
                    <a:cubicBezTo>
                      <a:pt x="998" y="222"/>
                      <a:pt x="971" y="139"/>
                      <a:pt x="887" y="83"/>
                    </a:cubicBezTo>
                    <a:cubicBezTo>
                      <a:pt x="832" y="28"/>
                      <a:pt x="721" y="0"/>
                      <a:pt x="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1"/>
              <p:cNvSpPr/>
              <p:nvPr/>
            </p:nvSpPr>
            <p:spPr>
              <a:xfrm>
                <a:off x="6643556" y="4611300"/>
                <a:ext cx="24975" cy="17350"/>
              </a:xfrm>
              <a:custGeom>
                <a:avLst/>
                <a:gdLst/>
                <a:ahLst/>
                <a:cxnLst/>
                <a:rect l="l" t="t" r="r" b="b"/>
                <a:pathLst>
                  <a:path w="999" h="694" extrusionOk="0">
                    <a:moveTo>
                      <a:pt x="693" y="1"/>
                    </a:moveTo>
                    <a:cubicBezTo>
                      <a:pt x="610" y="1"/>
                      <a:pt x="555" y="28"/>
                      <a:pt x="499" y="84"/>
                    </a:cubicBezTo>
                    <a:cubicBezTo>
                      <a:pt x="444" y="139"/>
                      <a:pt x="416" y="195"/>
                      <a:pt x="416" y="306"/>
                    </a:cubicBezTo>
                    <a:lnTo>
                      <a:pt x="416" y="333"/>
                    </a:lnTo>
                    <a:lnTo>
                      <a:pt x="111" y="56"/>
                    </a:lnTo>
                    <a:cubicBezTo>
                      <a:pt x="111" y="28"/>
                      <a:pt x="83" y="28"/>
                      <a:pt x="83" y="28"/>
                    </a:cubicBezTo>
                    <a:lnTo>
                      <a:pt x="28" y="28"/>
                    </a:lnTo>
                    <a:cubicBezTo>
                      <a:pt x="28" y="28"/>
                      <a:pt x="28" y="28"/>
                      <a:pt x="0" y="56"/>
                    </a:cubicBezTo>
                    <a:lnTo>
                      <a:pt x="0" y="638"/>
                    </a:lnTo>
                    <a:cubicBezTo>
                      <a:pt x="28" y="666"/>
                      <a:pt x="28" y="666"/>
                      <a:pt x="28" y="666"/>
                    </a:cubicBezTo>
                    <a:lnTo>
                      <a:pt x="83" y="666"/>
                    </a:lnTo>
                    <a:cubicBezTo>
                      <a:pt x="83" y="666"/>
                      <a:pt x="111" y="666"/>
                      <a:pt x="111" y="638"/>
                    </a:cubicBezTo>
                    <a:lnTo>
                      <a:pt x="111" y="195"/>
                    </a:lnTo>
                    <a:lnTo>
                      <a:pt x="416" y="472"/>
                    </a:lnTo>
                    <a:cubicBezTo>
                      <a:pt x="444" y="500"/>
                      <a:pt x="444" y="500"/>
                      <a:pt x="471" y="500"/>
                    </a:cubicBezTo>
                    <a:lnTo>
                      <a:pt x="527" y="500"/>
                    </a:lnTo>
                    <a:cubicBezTo>
                      <a:pt x="527" y="472"/>
                      <a:pt x="527" y="472"/>
                      <a:pt x="527" y="472"/>
                    </a:cubicBezTo>
                    <a:lnTo>
                      <a:pt x="527" y="333"/>
                    </a:lnTo>
                    <a:cubicBezTo>
                      <a:pt x="527" y="195"/>
                      <a:pt x="582" y="112"/>
                      <a:pt x="693" y="112"/>
                    </a:cubicBezTo>
                    <a:cubicBezTo>
                      <a:pt x="749" y="112"/>
                      <a:pt x="804" y="139"/>
                      <a:pt x="832" y="195"/>
                    </a:cubicBezTo>
                    <a:cubicBezTo>
                      <a:pt x="860" y="222"/>
                      <a:pt x="887" y="278"/>
                      <a:pt x="887" y="333"/>
                    </a:cubicBezTo>
                    <a:cubicBezTo>
                      <a:pt x="887" y="389"/>
                      <a:pt x="887" y="444"/>
                      <a:pt x="860" y="500"/>
                    </a:cubicBezTo>
                    <a:cubicBezTo>
                      <a:pt x="832" y="527"/>
                      <a:pt x="804" y="555"/>
                      <a:pt x="749" y="583"/>
                    </a:cubicBezTo>
                    <a:lnTo>
                      <a:pt x="721" y="583"/>
                    </a:lnTo>
                    <a:cubicBezTo>
                      <a:pt x="721" y="583"/>
                      <a:pt x="721" y="611"/>
                      <a:pt x="721" y="611"/>
                    </a:cubicBezTo>
                    <a:lnTo>
                      <a:pt x="721" y="666"/>
                    </a:lnTo>
                    <a:cubicBezTo>
                      <a:pt x="721" y="694"/>
                      <a:pt x="721" y="694"/>
                      <a:pt x="749" y="694"/>
                    </a:cubicBezTo>
                    <a:cubicBezTo>
                      <a:pt x="804" y="694"/>
                      <a:pt x="832" y="694"/>
                      <a:pt x="887" y="666"/>
                    </a:cubicBezTo>
                    <a:cubicBezTo>
                      <a:pt x="915" y="638"/>
                      <a:pt x="943" y="583"/>
                      <a:pt x="971" y="527"/>
                    </a:cubicBezTo>
                    <a:cubicBezTo>
                      <a:pt x="998" y="472"/>
                      <a:pt x="998" y="417"/>
                      <a:pt x="998" y="333"/>
                    </a:cubicBezTo>
                    <a:cubicBezTo>
                      <a:pt x="998" y="278"/>
                      <a:pt x="998" y="222"/>
                      <a:pt x="971" y="167"/>
                    </a:cubicBezTo>
                    <a:cubicBezTo>
                      <a:pt x="943" y="112"/>
                      <a:pt x="915" y="56"/>
                      <a:pt x="860" y="28"/>
                    </a:cubicBezTo>
                    <a:cubicBezTo>
                      <a:pt x="832" y="1"/>
                      <a:pt x="776" y="1"/>
                      <a:pt x="6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1"/>
              <p:cNvSpPr/>
              <p:nvPr/>
            </p:nvSpPr>
            <p:spPr>
              <a:xfrm>
                <a:off x="7157705" y="4632100"/>
                <a:ext cx="24975" cy="18050"/>
              </a:xfrm>
              <a:custGeom>
                <a:avLst/>
                <a:gdLst/>
                <a:ahLst/>
                <a:cxnLst/>
                <a:rect l="l" t="t" r="r" b="b"/>
                <a:pathLst>
                  <a:path w="999" h="722" extrusionOk="0">
                    <a:moveTo>
                      <a:pt x="611" y="139"/>
                    </a:moveTo>
                    <a:cubicBezTo>
                      <a:pt x="694" y="139"/>
                      <a:pt x="777" y="167"/>
                      <a:pt x="833" y="194"/>
                    </a:cubicBezTo>
                    <a:cubicBezTo>
                      <a:pt x="860" y="222"/>
                      <a:pt x="888" y="277"/>
                      <a:pt x="888" y="361"/>
                    </a:cubicBezTo>
                    <a:cubicBezTo>
                      <a:pt x="888" y="416"/>
                      <a:pt x="860" y="472"/>
                      <a:pt x="833" y="527"/>
                    </a:cubicBezTo>
                    <a:cubicBezTo>
                      <a:pt x="777" y="555"/>
                      <a:pt x="694" y="582"/>
                      <a:pt x="611" y="582"/>
                    </a:cubicBezTo>
                    <a:lnTo>
                      <a:pt x="389" y="582"/>
                    </a:lnTo>
                    <a:cubicBezTo>
                      <a:pt x="306" y="582"/>
                      <a:pt x="223" y="555"/>
                      <a:pt x="167" y="527"/>
                    </a:cubicBezTo>
                    <a:cubicBezTo>
                      <a:pt x="139" y="472"/>
                      <a:pt x="112" y="416"/>
                      <a:pt x="112" y="361"/>
                    </a:cubicBezTo>
                    <a:cubicBezTo>
                      <a:pt x="112" y="277"/>
                      <a:pt x="139" y="222"/>
                      <a:pt x="167" y="194"/>
                    </a:cubicBezTo>
                    <a:cubicBezTo>
                      <a:pt x="223" y="167"/>
                      <a:pt x="306" y="139"/>
                      <a:pt x="389" y="139"/>
                    </a:cubicBezTo>
                    <a:close/>
                    <a:moveTo>
                      <a:pt x="389" y="0"/>
                    </a:moveTo>
                    <a:cubicBezTo>
                      <a:pt x="250" y="0"/>
                      <a:pt x="167" y="28"/>
                      <a:pt x="112" y="83"/>
                    </a:cubicBezTo>
                    <a:cubicBezTo>
                      <a:pt x="28" y="139"/>
                      <a:pt x="1" y="222"/>
                      <a:pt x="1" y="361"/>
                    </a:cubicBezTo>
                    <a:cubicBezTo>
                      <a:pt x="1" y="472"/>
                      <a:pt x="28" y="555"/>
                      <a:pt x="112" y="610"/>
                    </a:cubicBezTo>
                    <a:cubicBezTo>
                      <a:pt x="167" y="666"/>
                      <a:pt x="250" y="721"/>
                      <a:pt x="389" y="721"/>
                    </a:cubicBezTo>
                    <a:lnTo>
                      <a:pt x="611" y="721"/>
                    </a:lnTo>
                    <a:cubicBezTo>
                      <a:pt x="749" y="693"/>
                      <a:pt x="833" y="666"/>
                      <a:pt x="916" y="610"/>
                    </a:cubicBezTo>
                    <a:cubicBezTo>
                      <a:pt x="971" y="555"/>
                      <a:pt x="999" y="472"/>
                      <a:pt x="999" y="361"/>
                    </a:cubicBezTo>
                    <a:cubicBezTo>
                      <a:pt x="999" y="222"/>
                      <a:pt x="971" y="139"/>
                      <a:pt x="916" y="83"/>
                    </a:cubicBezTo>
                    <a:cubicBezTo>
                      <a:pt x="833" y="28"/>
                      <a:pt x="749" y="0"/>
                      <a:pt x="6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1"/>
              <p:cNvSpPr/>
              <p:nvPr/>
            </p:nvSpPr>
            <p:spPr>
              <a:xfrm>
                <a:off x="7157837" y="4609225"/>
                <a:ext cx="24975" cy="19425"/>
              </a:xfrm>
              <a:custGeom>
                <a:avLst/>
                <a:gdLst/>
                <a:ahLst/>
                <a:cxnLst/>
                <a:rect l="l" t="t" r="r" b="b"/>
                <a:pathLst>
                  <a:path w="999" h="777" extrusionOk="0">
                    <a:moveTo>
                      <a:pt x="638" y="277"/>
                    </a:moveTo>
                    <a:lnTo>
                      <a:pt x="638" y="638"/>
                    </a:lnTo>
                    <a:lnTo>
                      <a:pt x="139" y="277"/>
                    </a:lnTo>
                    <a:close/>
                    <a:moveTo>
                      <a:pt x="638" y="0"/>
                    </a:moveTo>
                    <a:cubicBezTo>
                      <a:pt x="638" y="0"/>
                      <a:pt x="638" y="28"/>
                      <a:pt x="638" y="28"/>
                    </a:cubicBezTo>
                    <a:lnTo>
                      <a:pt x="638" y="167"/>
                    </a:lnTo>
                    <a:lnTo>
                      <a:pt x="1" y="167"/>
                    </a:lnTo>
                    <a:cubicBezTo>
                      <a:pt x="1" y="167"/>
                      <a:pt x="1" y="167"/>
                      <a:pt x="1" y="194"/>
                    </a:cubicBezTo>
                    <a:lnTo>
                      <a:pt x="1" y="277"/>
                    </a:lnTo>
                    <a:cubicBezTo>
                      <a:pt x="1" y="305"/>
                      <a:pt x="1" y="305"/>
                      <a:pt x="1" y="305"/>
                    </a:cubicBezTo>
                    <a:cubicBezTo>
                      <a:pt x="28" y="333"/>
                      <a:pt x="28" y="333"/>
                      <a:pt x="28" y="333"/>
                    </a:cubicBezTo>
                    <a:lnTo>
                      <a:pt x="638" y="749"/>
                    </a:lnTo>
                    <a:cubicBezTo>
                      <a:pt x="638" y="777"/>
                      <a:pt x="666" y="777"/>
                      <a:pt x="666" y="777"/>
                    </a:cubicBezTo>
                    <a:lnTo>
                      <a:pt x="749" y="777"/>
                    </a:lnTo>
                    <a:cubicBezTo>
                      <a:pt x="749" y="749"/>
                      <a:pt x="749" y="749"/>
                      <a:pt x="749" y="749"/>
                    </a:cubicBezTo>
                    <a:lnTo>
                      <a:pt x="749" y="277"/>
                    </a:lnTo>
                    <a:lnTo>
                      <a:pt x="999" y="277"/>
                    </a:lnTo>
                    <a:cubicBezTo>
                      <a:pt x="999" y="277"/>
                      <a:pt x="999" y="250"/>
                      <a:pt x="999" y="250"/>
                    </a:cubicBezTo>
                    <a:lnTo>
                      <a:pt x="999" y="194"/>
                    </a:lnTo>
                    <a:cubicBezTo>
                      <a:pt x="999" y="167"/>
                      <a:pt x="999" y="167"/>
                      <a:pt x="999" y="167"/>
                    </a:cubicBezTo>
                    <a:lnTo>
                      <a:pt x="749" y="167"/>
                    </a:lnTo>
                    <a:lnTo>
                      <a:pt x="749" y="28"/>
                    </a:lnTo>
                    <a:cubicBezTo>
                      <a:pt x="749" y="28"/>
                      <a:pt x="749" y="0"/>
                      <a:pt x="7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1"/>
              <p:cNvSpPr/>
              <p:nvPr/>
            </p:nvSpPr>
            <p:spPr>
              <a:xfrm>
                <a:off x="7671715" y="4632100"/>
                <a:ext cx="25675" cy="18050"/>
              </a:xfrm>
              <a:custGeom>
                <a:avLst/>
                <a:gdLst/>
                <a:ahLst/>
                <a:cxnLst/>
                <a:rect l="l" t="t" r="r" b="b"/>
                <a:pathLst>
                  <a:path w="1027" h="722" extrusionOk="0">
                    <a:moveTo>
                      <a:pt x="611" y="139"/>
                    </a:moveTo>
                    <a:cubicBezTo>
                      <a:pt x="722" y="139"/>
                      <a:pt x="777" y="167"/>
                      <a:pt x="833" y="194"/>
                    </a:cubicBezTo>
                    <a:cubicBezTo>
                      <a:pt x="888" y="222"/>
                      <a:pt x="888" y="277"/>
                      <a:pt x="888" y="361"/>
                    </a:cubicBezTo>
                    <a:cubicBezTo>
                      <a:pt x="888" y="416"/>
                      <a:pt x="888" y="472"/>
                      <a:pt x="833" y="527"/>
                    </a:cubicBezTo>
                    <a:cubicBezTo>
                      <a:pt x="777" y="555"/>
                      <a:pt x="722" y="582"/>
                      <a:pt x="611" y="582"/>
                    </a:cubicBezTo>
                    <a:lnTo>
                      <a:pt x="389" y="582"/>
                    </a:lnTo>
                    <a:cubicBezTo>
                      <a:pt x="306" y="582"/>
                      <a:pt x="223" y="555"/>
                      <a:pt x="195" y="527"/>
                    </a:cubicBezTo>
                    <a:cubicBezTo>
                      <a:pt x="140" y="472"/>
                      <a:pt x="112" y="416"/>
                      <a:pt x="112" y="361"/>
                    </a:cubicBezTo>
                    <a:cubicBezTo>
                      <a:pt x="112" y="277"/>
                      <a:pt x="140" y="222"/>
                      <a:pt x="195" y="194"/>
                    </a:cubicBezTo>
                    <a:cubicBezTo>
                      <a:pt x="223" y="167"/>
                      <a:pt x="306" y="139"/>
                      <a:pt x="389" y="139"/>
                    </a:cubicBezTo>
                    <a:close/>
                    <a:moveTo>
                      <a:pt x="389" y="0"/>
                    </a:moveTo>
                    <a:cubicBezTo>
                      <a:pt x="278" y="0"/>
                      <a:pt x="167" y="28"/>
                      <a:pt x="112" y="83"/>
                    </a:cubicBezTo>
                    <a:cubicBezTo>
                      <a:pt x="29" y="139"/>
                      <a:pt x="1" y="222"/>
                      <a:pt x="1" y="361"/>
                    </a:cubicBezTo>
                    <a:cubicBezTo>
                      <a:pt x="1" y="472"/>
                      <a:pt x="29" y="555"/>
                      <a:pt x="112" y="610"/>
                    </a:cubicBezTo>
                    <a:cubicBezTo>
                      <a:pt x="167" y="666"/>
                      <a:pt x="278" y="721"/>
                      <a:pt x="389" y="721"/>
                    </a:cubicBezTo>
                    <a:lnTo>
                      <a:pt x="639" y="721"/>
                    </a:lnTo>
                    <a:cubicBezTo>
                      <a:pt x="750" y="693"/>
                      <a:pt x="833" y="666"/>
                      <a:pt x="916" y="610"/>
                    </a:cubicBezTo>
                    <a:cubicBezTo>
                      <a:pt x="971" y="555"/>
                      <a:pt x="1027" y="472"/>
                      <a:pt x="1027" y="361"/>
                    </a:cubicBezTo>
                    <a:cubicBezTo>
                      <a:pt x="1027" y="222"/>
                      <a:pt x="971" y="139"/>
                      <a:pt x="916" y="83"/>
                    </a:cubicBezTo>
                    <a:cubicBezTo>
                      <a:pt x="833" y="28"/>
                      <a:pt x="750" y="0"/>
                      <a:pt x="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1"/>
              <p:cNvSpPr/>
              <p:nvPr/>
            </p:nvSpPr>
            <p:spPr>
              <a:xfrm>
                <a:off x="7672119" y="4611300"/>
                <a:ext cx="25675" cy="17350"/>
              </a:xfrm>
              <a:custGeom>
                <a:avLst/>
                <a:gdLst/>
                <a:ahLst/>
                <a:cxnLst/>
                <a:rect l="l" t="t" r="r" b="b"/>
                <a:pathLst>
                  <a:path w="1027" h="694" extrusionOk="0">
                    <a:moveTo>
                      <a:pt x="694" y="1"/>
                    </a:moveTo>
                    <a:cubicBezTo>
                      <a:pt x="611" y="1"/>
                      <a:pt x="555" y="1"/>
                      <a:pt x="500" y="28"/>
                    </a:cubicBezTo>
                    <a:cubicBezTo>
                      <a:pt x="472" y="84"/>
                      <a:pt x="417" y="112"/>
                      <a:pt x="417" y="167"/>
                    </a:cubicBezTo>
                    <a:cubicBezTo>
                      <a:pt x="389" y="222"/>
                      <a:pt x="361" y="278"/>
                      <a:pt x="361" y="333"/>
                    </a:cubicBezTo>
                    <a:cubicBezTo>
                      <a:pt x="361" y="417"/>
                      <a:pt x="389" y="472"/>
                      <a:pt x="417" y="527"/>
                    </a:cubicBezTo>
                    <a:lnTo>
                      <a:pt x="140" y="500"/>
                    </a:lnTo>
                    <a:lnTo>
                      <a:pt x="140" y="84"/>
                    </a:lnTo>
                    <a:cubicBezTo>
                      <a:pt x="140" y="84"/>
                      <a:pt x="140" y="84"/>
                      <a:pt x="112" y="56"/>
                    </a:cubicBezTo>
                    <a:lnTo>
                      <a:pt x="29" y="56"/>
                    </a:lnTo>
                    <a:cubicBezTo>
                      <a:pt x="29" y="56"/>
                      <a:pt x="1" y="84"/>
                      <a:pt x="1" y="84"/>
                    </a:cubicBezTo>
                    <a:lnTo>
                      <a:pt x="1" y="583"/>
                    </a:lnTo>
                    <a:cubicBezTo>
                      <a:pt x="1" y="611"/>
                      <a:pt x="29" y="611"/>
                      <a:pt x="56" y="611"/>
                    </a:cubicBezTo>
                    <a:lnTo>
                      <a:pt x="528" y="666"/>
                    </a:lnTo>
                    <a:cubicBezTo>
                      <a:pt x="528" y="666"/>
                      <a:pt x="528" y="666"/>
                      <a:pt x="528" y="638"/>
                    </a:cubicBezTo>
                    <a:cubicBezTo>
                      <a:pt x="555" y="638"/>
                      <a:pt x="555" y="638"/>
                      <a:pt x="555" y="611"/>
                    </a:cubicBezTo>
                    <a:lnTo>
                      <a:pt x="555" y="555"/>
                    </a:lnTo>
                    <a:cubicBezTo>
                      <a:pt x="555" y="555"/>
                      <a:pt x="555" y="527"/>
                      <a:pt x="555" y="527"/>
                    </a:cubicBezTo>
                    <a:cubicBezTo>
                      <a:pt x="528" y="527"/>
                      <a:pt x="528" y="500"/>
                      <a:pt x="528" y="500"/>
                    </a:cubicBezTo>
                    <a:cubicBezTo>
                      <a:pt x="500" y="472"/>
                      <a:pt x="500" y="444"/>
                      <a:pt x="500" y="444"/>
                    </a:cubicBezTo>
                    <a:cubicBezTo>
                      <a:pt x="472" y="417"/>
                      <a:pt x="472" y="389"/>
                      <a:pt x="472" y="361"/>
                    </a:cubicBezTo>
                    <a:cubicBezTo>
                      <a:pt x="472" y="278"/>
                      <a:pt x="500" y="250"/>
                      <a:pt x="528" y="195"/>
                    </a:cubicBezTo>
                    <a:cubicBezTo>
                      <a:pt x="555" y="139"/>
                      <a:pt x="611" y="139"/>
                      <a:pt x="666" y="139"/>
                    </a:cubicBezTo>
                    <a:cubicBezTo>
                      <a:pt x="750" y="139"/>
                      <a:pt x="805" y="139"/>
                      <a:pt x="833" y="195"/>
                    </a:cubicBezTo>
                    <a:cubicBezTo>
                      <a:pt x="888" y="250"/>
                      <a:pt x="888" y="278"/>
                      <a:pt x="888" y="361"/>
                    </a:cubicBezTo>
                    <a:cubicBezTo>
                      <a:pt x="888" y="417"/>
                      <a:pt x="888" y="444"/>
                      <a:pt x="860" y="500"/>
                    </a:cubicBezTo>
                    <a:cubicBezTo>
                      <a:pt x="833" y="527"/>
                      <a:pt x="805" y="555"/>
                      <a:pt x="750" y="555"/>
                    </a:cubicBezTo>
                    <a:cubicBezTo>
                      <a:pt x="722" y="583"/>
                      <a:pt x="722" y="583"/>
                      <a:pt x="722" y="611"/>
                    </a:cubicBezTo>
                    <a:lnTo>
                      <a:pt x="722" y="666"/>
                    </a:lnTo>
                    <a:cubicBezTo>
                      <a:pt x="722" y="666"/>
                      <a:pt x="722" y="694"/>
                      <a:pt x="722" y="694"/>
                    </a:cubicBezTo>
                    <a:lnTo>
                      <a:pt x="750" y="694"/>
                    </a:lnTo>
                    <a:cubicBezTo>
                      <a:pt x="805" y="694"/>
                      <a:pt x="833" y="694"/>
                      <a:pt x="888" y="666"/>
                    </a:cubicBezTo>
                    <a:cubicBezTo>
                      <a:pt x="916" y="638"/>
                      <a:pt x="944" y="583"/>
                      <a:pt x="971" y="527"/>
                    </a:cubicBezTo>
                    <a:cubicBezTo>
                      <a:pt x="999" y="500"/>
                      <a:pt x="1027" y="417"/>
                      <a:pt x="1027" y="361"/>
                    </a:cubicBezTo>
                    <a:cubicBezTo>
                      <a:pt x="1027" y="278"/>
                      <a:pt x="999" y="222"/>
                      <a:pt x="971" y="167"/>
                    </a:cubicBezTo>
                    <a:cubicBezTo>
                      <a:pt x="944" y="112"/>
                      <a:pt x="916" y="84"/>
                      <a:pt x="860" y="28"/>
                    </a:cubicBezTo>
                    <a:cubicBezTo>
                      <a:pt x="805" y="1"/>
                      <a:pt x="750" y="1"/>
                      <a:pt x="6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1"/>
              <p:cNvSpPr/>
              <p:nvPr/>
            </p:nvSpPr>
            <p:spPr>
              <a:xfrm>
                <a:off x="8186425" y="4632100"/>
                <a:ext cx="25675" cy="18050"/>
              </a:xfrm>
              <a:custGeom>
                <a:avLst/>
                <a:gdLst/>
                <a:ahLst/>
                <a:cxnLst/>
                <a:rect l="l" t="t" r="r" b="b"/>
                <a:pathLst>
                  <a:path w="1027" h="722" extrusionOk="0">
                    <a:moveTo>
                      <a:pt x="638" y="139"/>
                    </a:moveTo>
                    <a:cubicBezTo>
                      <a:pt x="721" y="139"/>
                      <a:pt x="777" y="167"/>
                      <a:pt x="832" y="194"/>
                    </a:cubicBezTo>
                    <a:cubicBezTo>
                      <a:pt x="887" y="222"/>
                      <a:pt x="915" y="277"/>
                      <a:pt x="915" y="361"/>
                    </a:cubicBezTo>
                    <a:cubicBezTo>
                      <a:pt x="915" y="416"/>
                      <a:pt x="887" y="472"/>
                      <a:pt x="832" y="527"/>
                    </a:cubicBezTo>
                    <a:cubicBezTo>
                      <a:pt x="777" y="555"/>
                      <a:pt x="721" y="582"/>
                      <a:pt x="638" y="582"/>
                    </a:cubicBezTo>
                    <a:lnTo>
                      <a:pt x="388" y="582"/>
                    </a:lnTo>
                    <a:cubicBezTo>
                      <a:pt x="305" y="582"/>
                      <a:pt x="250" y="555"/>
                      <a:pt x="194" y="527"/>
                    </a:cubicBezTo>
                    <a:cubicBezTo>
                      <a:pt x="139" y="472"/>
                      <a:pt x="111" y="416"/>
                      <a:pt x="111" y="361"/>
                    </a:cubicBezTo>
                    <a:cubicBezTo>
                      <a:pt x="111" y="277"/>
                      <a:pt x="139" y="222"/>
                      <a:pt x="194" y="194"/>
                    </a:cubicBezTo>
                    <a:cubicBezTo>
                      <a:pt x="250" y="167"/>
                      <a:pt x="305" y="139"/>
                      <a:pt x="388" y="139"/>
                    </a:cubicBezTo>
                    <a:close/>
                    <a:moveTo>
                      <a:pt x="388" y="0"/>
                    </a:moveTo>
                    <a:cubicBezTo>
                      <a:pt x="277" y="0"/>
                      <a:pt x="194" y="28"/>
                      <a:pt x="111" y="83"/>
                    </a:cubicBezTo>
                    <a:cubicBezTo>
                      <a:pt x="28" y="139"/>
                      <a:pt x="0" y="222"/>
                      <a:pt x="0" y="361"/>
                    </a:cubicBezTo>
                    <a:cubicBezTo>
                      <a:pt x="0" y="472"/>
                      <a:pt x="28" y="555"/>
                      <a:pt x="111" y="610"/>
                    </a:cubicBezTo>
                    <a:cubicBezTo>
                      <a:pt x="194" y="666"/>
                      <a:pt x="277" y="721"/>
                      <a:pt x="388" y="721"/>
                    </a:cubicBezTo>
                    <a:lnTo>
                      <a:pt x="638" y="721"/>
                    </a:lnTo>
                    <a:cubicBezTo>
                      <a:pt x="749" y="693"/>
                      <a:pt x="832" y="666"/>
                      <a:pt x="915" y="610"/>
                    </a:cubicBezTo>
                    <a:cubicBezTo>
                      <a:pt x="998" y="555"/>
                      <a:pt x="1026" y="472"/>
                      <a:pt x="1026" y="361"/>
                    </a:cubicBezTo>
                    <a:cubicBezTo>
                      <a:pt x="1026" y="222"/>
                      <a:pt x="998" y="139"/>
                      <a:pt x="915" y="83"/>
                    </a:cubicBezTo>
                    <a:cubicBezTo>
                      <a:pt x="832" y="28"/>
                      <a:pt x="749" y="0"/>
                      <a:pt x="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1"/>
              <p:cNvSpPr/>
              <p:nvPr/>
            </p:nvSpPr>
            <p:spPr>
              <a:xfrm>
                <a:off x="8187100" y="4610600"/>
                <a:ext cx="25000" cy="18050"/>
              </a:xfrm>
              <a:custGeom>
                <a:avLst/>
                <a:gdLst/>
                <a:ahLst/>
                <a:cxnLst/>
                <a:rect l="l" t="t" r="r" b="b"/>
                <a:pathLst>
                  <a:path w="1000" h="722" extrusionOk="0">
                    <a:moveTo>
                      <a:pt x="666" y="140"/>
                    </a:moveTo>
                    <a:cubicBezTo>
                      <a:pt x="694" y="140"/>
                      <a:pt x="750" y="140"/>
                      <a:pt x="777" y="167"/>
                    </a:cubicBezTo>
                    <a:cubicBezTo>
                      <a:pt x="805" y="195"/>
                      <a:pt x="833" y="223"/>
                      <a:pt x="860" y="250"/>
                    </a:cubicBezTo>
                    <a:cubicBezTo>
                      <a:pt x="860" y="278"/>
                      <a:pt x="888" y="306"/>
                      <a:pt x="888" y="361"/>
                    </a:cubicBezTo>
                    <a:cubicBezTo>
                      <a:pt x="888" y="389"/>
                      <a:pt x="860" y="445"/>
                      <a:pt x="860" y="472"/>
                    </a:cubicBezTo>
                    <a:cubicBezTo>
                      <a:pt x="833" y="500"/>
                      <a:pt x="805" y="528"/>
                      <a:pt x="777" y="555"/>
                    </a:cubicBezTo>
                    <a:cubicBezTo>
                      <a:pt x="750" y="583"/>
                      <a:pt x="694" y="583"/>
                      <a:pt x="666" y="583"/>
                    </a:cubicBezTo>
                    <a:cubicBezTo>
                      <a:pt x="611" y="583"/>
                      <a:pt x="583" y="583"/>
                      <a:pt x="528" y="555"/>
                    </a:cubicBezTo>
                    <a:cubicBezTo>
                      <a:pt x="500" y="528"/>
                      <a:pt x="472" y="500"/>
                      <a:pt x="472" y="472"/>
                    </a:cubicBezTo>
                    <a:cubicBezTo>
                      <a:pt x="445" y="445"/>
                      <a:pt x="445" y="389"/>
                      <a:pt x="445" y="361"/>
                    </a:cubicBezTo>
                    <a:cubicBezTo>
                      <a:pt x="445" y="334"/>
                      <a:pt x="445" y="278"/>
                      <a:pt x="472" y="250"/>
                    </a:cubicBezTo>
                    <a:cubicBezTo>
                      <a:pt x="472" y="223"/>
                      <a:pt x="500" y="195"/>
                      <a:pt x="528" y="167"/>
                    </a:cubicBezTo>
                    <a:cubicBezTo>
                      <a:pt x="583" y="140"/>
                      <a:pt x="611" y="140"/>
                      <a:pt x="666" y="140"/>
                    </a:cubicBezTo>
                    <a:close/>
                    <a:moveTo>
                      <a:pt x="666" y="1"/>
                    </a:moveTo>
                    <a:cubicBezTo>
                      <a:pt x="583" y="1"/>
                      <a:pt x="528" y="1"/>
                      <a:pt x="500" y="29"/>
                    </a:cubicBezTo>
                    <a:cubicBezTo>
                      <a:pt x="445" y="56"/>
                      <a:pt x="389" y="112"/>
                      <a:pt x="361" y="167"/>
                    </a:cubicBezTo>
                    <a:cubicBezTo>
                      <a:pt x="334" y="223"/>
                      <a:pt x="334" y="278"/>
                      <a:pt x="334" y="334"/>
                    </a:cubicBezTo>
                    <a:cubicBezTo>
                      <a:pt x="334" y="361"/>
                      <a:pt x="334" y="389"/>
                      <a:pt x="334" y="417"/>
                    </a:cubicBezTo>
                    <a:lnTo>
                      <a:pt x="29" y="223"/>
                    </a:lnTo>
                    <a:lnTo>
                      <a:pt x="1" y="223"/>
                    </a:lnTo>
                    <a:cubicBezTo>
                      <a:pt x="1" y="223"/>
                      <a:pt x="1" y="223"/>
                      <a:pt x="1" y="250"/>
                    </a:cubicBezTo>
                    <a:lnTo>
                      <a:pt x="1" y="306"/>
                    </a:lnTo>
                    <a:cubicBezTo>
                      <a:pt x="1" y="306"/>
                      <a:pt x="1" y="334"/>
                      <a:pt x="1" y="334"/>
                    </a:cubicBezTo>
                    <a:cubicBezTo>
                      <a:pt x="1" y="334"/>
                      <a:pt x="1" y="334"/>
                      <a:pt x="1" y="361"/>
                    </a:cubicBezTo>
                    <a:lnTo>
                      <a:pt x="29" y="361"/>
                    </a:lnTo>
                    <a:lnTo>
                      <a:pt x="389" y="639"/>
                    </a:lnTo>
                    <a:cubicBezTo>
                      <a:pt x="500" y="694"/>
                      <a:pt x="583" y="722"/>
                      <a:pt x="666" y="722"/>
                    </a:cubicBezTo>
                    <a:cubicBezTo>
                      <a:pt x="722" y="722"/>
                      <a:pt x="777" y="722"/>
                      <a:pt x="833" y="694"/>
                    </a:cubicBezTo>
                    <a:cubicBezTo>
                      <a:pt x="888" y="666"/>
                      <a:pt x="916" y="611"/>
                      <a:pt x="944" y="555"/>
                    </a:cubicBezTo>
                    <a:cubicBezTo>
                      <a:pt x="971" y="500"/>
                      <a:pt x="999" y="445"/>
                      <a:pt x="999" y="361"/>
                    </a:cubicBezTo>
                    <a:cubicBezTo>
                      <a:pt x="999" y="278"/>
                      <a:pt x="971" y="223"/>
                      <a:pt x="944" y="167"/>
                    </a:cubicBezTo>
                    <a:cubicBezTo>
                      <a:pt x="916" y="112"/>
                      <a:pt x="888" y="56"/>
                      <a:pt x="833" y="29"/>
                    </a:cubicBezTo>
                    <a:cubicBezTo>
                      <a:pt x="777" y="1"/>
                      <a:pt x="722" y="1"/>
                      <a:pt x="6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03" name="Google Shape;503;p21"/>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atin typeface="Source Code Pro Light"/>
                <a:ea typeface="Source Code Pro Light"/>
                <a:cs typeface="Source Code Pro Light"/>
                <a:sym typeface="Source Code Pro Light"/>
              </a:defRPr>
            </a:lvl2pPr>
            <a:lvl3pPr lvl="2" rtl="0">
              <a:spcBef>
                <a:spcPts val="0"/>
              </a:spcBef>
              <a:spcAft>
                <a:spcPts val="0"/>
              </a:spcAft>
              <a:buSzPts val="3500"/>
              <a:buNone/>
              <a:defRPr>
                <a:latin typeface="Source Code Pro Light"/>
                <a:ea typeface="Source Code Pro Light"/>
                <a:cs typeface="Source Code Pro Light"/>
                <a:sym typeface="Source Code Pro Light"/>
              </a:defRPr>
            </a:lvl3pPr>
            <a:lvl4pPr lvl="3" rtl="0">
              <a:spcBef>
                <a:spcPts val="0"/>
              </a:spcBef>
              <a:spcAft>
                <a:spcPts val="0"/>
              </a:spcAft>
              <a:buSzPts val="3500"/>
              <a:buNone/>
              <a:defRPr>
                <a:latin typeface="Source Code Pro Light"/>
                <a:ea typeface="Source Code Pro Light"/>
                <a:cs typeface="Source Code Pro Light"/>
                <a:sym typeface="Source Code Pro Light"/>
              </a:defRPr>
            </a:lvl4pPr>
            <a:lvl5pPr lvl="4" rtl="0">
              <a:spcBef>
                <a:spcPts val="0"/>
              </a:spcBef>
              <a:spcAft>
                <a:spcPts val="0"/>
              </a:spcAft>
              <a:buSzPts val="3500"/>
              <a:buNone/>
              <a:defRPr>
                <a:latin typeface="Source Code Pro Light"/>
                <a:ea typeface="Source Code Pro Light"/>
                <a:cs typeface="Source Code Pro Light"/>
                <a:sym typeface="Source Code Pro Light"/>
              </a:defRPr>
            </a:lvl5pPr>
            <a:lvl6pPr lvl="5" rtl="0">
              <a:spcBef>
                <a:spcPts val="0"/>
              </a:spcBef>
              <a:spcAft>
                <a:spcPts val="0"/>
              </a:spcAft>
              <a:buSzPts val="3500"/>
              <a:buNone/>
              <a:defRPr>
                <a:latin typeface="Source Code Pro Light"/>
                <a:ea typeface="Source Code Pro Light"/>
                <a:cs typeface="Source Code Pro Light"/>
                <a:sym typeface="Source Code Pro Light"/>
              </a:defRPr>
            </a:lvl6pPr>
            <a:lvl7pPr lvl="6" rtl="0">
              <a:spcBef>
                <a:spcPts val="0"/>
              </a:spcBef>
              <a:spcAft>
                <a:spcPts val="0"/>
              </a:spcAft>
              <a:buSzPts val="3500"/>
              <a:buNone/>
              <a:defRPr>
                <a:latin typeface="Source Code Pro Light"/>
                <a:ea typeface="Source Code Pro Light"/>
                <a:cs typeface="Source Code Pro Light"/>
                <a:sym typeface="Source Code Pro Light"/>
              </a:defRPr>
            </a:lvl7pPr>
            <a:lvl8pPr lvl="7" rtl="0">
              <a:spcBef>
                <a:spcPts val="0"/>
              </a:spcBef>
              <a:spcAft>
                <a:spcPts val="0"/>
              </a:spcAft>
              <a:buSzPts val="3500"/>
              <a:buNone/>
              <a:defRPr>
                <a:latin typeface="Source Code Pro Light"/>
                <a:ea typeface="Source Code Pro Light"/>
                <a:cs typeface="Source Code Pro Light"/>
                <a:sym typeface="Source Code Pro Light"/>
              </a:defRPr>
            </a:lvl8pPr>
            <a:lvl9pPr lvl="8" rtl="0">
              <a:spcBef>
                <a:spcPts val="0"/>
              </a:spcBef>
              <a:spcAft>
                <a:spcPts val="0"/>
              </a:spcAft>
              <a:buSzPts val="3500"/>
              <a:buNone/>
              <a:defRPr>
                <a:latin typeface="Source Code Pro Light"/>
                <a:ea typeface="Source Code Pro Light"/>
                <a:cs typeface="Source Code Pro Light"/>
                <a:sym typeface="Source Code Pro Light"/>
              </a:defRPr>
            </a:lvl9pPr>
          </a:lstStyle>
          <a:p>
            <a:endParaRPr/>
          </a:p>
        </p:txBody>
      </p:sp>
      <p:sp>
        <p:nvSpPr>
          <p:cNvPr id="504" name="Google Shape;504;p21"/>
          <p:cNvSpPr txBox="1">
            <a:spLocks noGrp="1"/>
          </p:cNvSpPr>
          <p:nvPr>
            <p:ph type="title" idx="2"/>
          </p:nvPr>
        </p:nvSpPr>
        <p:spPr>
          <a:xfrm>
            <a:off x="2917650" y="1445400"/>
            <a:ext cx="3308700" cy="780900"/>
          </a:xfrm>
          <a:prstGeom prst="rect">
            <a:avLst/>
          </a:prstGeom>
        </p:spPr>
        <p:txBody>
          <a:bodyPr spcFirstLastPara="1" wrap="square" lIns="0" tIns="182875" rIns="0" bIns="0" anchor="b" anchorCtr="0">
            <a:noAutofit/>
          </a:bodyPr>
          <a:lstStyle>
            <a:lvl1pPr lvl="0" algn="ctr" rtl="0">
              <a:spcBef>
                <a:spcPts val="0"/>
              </a:spcBef>
              <a:spcAft>
                <a:spcPts val="0"/>
              </a:spcAft>
              <a:buSzPts val="2500"/>
              <a:buNone/>
              <a:defRPr sz="2500"/>
            </a:lvl1pPr>
            <a:lvl2pPr lvl="1" algn="ctr" rtl="0">
              <a:spcBef>
                <a:spcPts val="0"/>
              </a:spcBef>
              <a:spcAft>
                <a:spcPts val="0"/>
              </a:spcAft>
              <a:buClr>
                <a:schemeClr val="dk1"/>
              </a:buClr>
              <a:buSzPts val="2000"/>
              <a:buNone/>
              <a:defRPr sz="2000">
                <a:solidFill>
                  <a:schemeClr val="dk1"/>
                </a:solidFill>
              </a:defRPr>
            </a:lvl2pPr>
            <a:lvl3pPr lvl="2" algn="ctr" rtl="0">
              <a:spcBef>
                <a:spcPts val="0"/>
              </a:spcBef>
              <a:spcAft>
                <a:spcPts val="0"/>
              </a:spcAft>
              <a:buClr>
                <a:schemeClr val="dk1"/>
              </a:buClr>
              <a:buSzPts val="2000"/>
              <a:buNone/>
              <a:defRPr sz="2000">
                <a:solidFill>
                  <a:schemeClr val="dk1"/>
                </a:solidFill>
              </a:defRPr>
            </a:lvl3pPr>
            <a:lvl4pPr lvl="3" algn="ctr" rtl="0">
              <a:spcBef>
                <a:spcPts val="0"/>
              </a:spcBef>
              <a:spcAft>
                <a:spcPts val="0"/>
              </a:spcAft>
              <a:buClr>
                <a:schemeClr val="dk1"/>
              </a:buClr>
              <a:buSzPts val="2000"/>
              <a:buNone/>
              <a:defRPr sz="2000">
                <a:solidFill>
                  <a:schemeClr val="dk1"/>
                </a:solidFill>
              </a:defRPr>
            </a:lvl4pPr>
            <a:lvl5pPr lvl="4" algn="ctr" rtl="0">
              <a:spcBef>
                <a:spcPts val="0"/>
              </a:spcBef>
              <a:spcAft>
                <a:spcPts val="0"/>
              </a:spcAft>
              <a:buClr>
                <a:schemeClr val="dk1"/>
              </a:buClr>
              <a:buSzPts val="2000"/>
              <a:buNone/>
              <a:defRPr sz="2000">
                <a:solidFill>
                  <a:schemeClr val="dk1"/>
                </a:solidFill>
              </a:defRPr>
            </a:lvl5pPr>
            <a:lvl6pPr lvl="5" algn="ctr" rtl="0">
              <a:spcBef>
                <a:spcPts val="0"/>
              </a:spcBef>
              <a:spcAft>
                <a:spcPts val="0"/>
              </a:spcAft>
              <a:buClr>
                <a:schemeClr val="dk1"/>
              </a:buClr>
              <a:buSzPts val="2000"/>
              <a:buNone/>
              <a:defRPr sz="2000">
                <a:solidFill>
                  <a:schemeClr val="dk1"/>
                </a:solidFill>
              </a:defRPr>
            </a:lvl6pPr>
            <a:lvl7pPr lvl="6" algn="ctr" rtl="0">
              <a:spcBef>
                <a:spcPts val="0"/>
              </a:spcBef>
              <a:spcAft>
                <a:spcPts val="0"/>
              </a:spcAft>
              <a:buClr>
                <a:schemeClr val="dk1"/>
              </a:buClr>
              <a:buSzPts val="2000"/>
              <a:buNone/>
              <a:defRPr sz="2000">
                <a:solidFill>
                  <a:schemeClr val="dk1"/>
                </a:solidFill>
              </a:defRPr>
            </a:lvl7pPr>
            <a:lvl8pPr lvl="7" algn="ctr" rtl="0">
              <a:spcBef>
                <a:spcPts val="0"/>
              </a:spcBef>
              <a:spcAft>
                <a:spcPts val="0"/>
              </a:spcAft>
              <a:buClr>
                <a:schemeClr val="dk1"/>
              </a:buClr>
              <a:buSzPts val="2000"/>
              <a:buNone/>
              <a:defRPr sz="2000">
                <a:solidFill>
                  <a:schemeClr val="dk1"/>
                </a:solidFill>
              </a:defRPr>
            </a:lvl8pPr>
            <a:lvl9pPr lvl="8" algn="ctr" rtl="0">
              <a:spcBef>
                <a:spcPts val="0"/>
              </a:spcBef>
              <a:spcAft>
                <a:spcPts val="0"/>
              </a:spcAft>
              <a:buClr>
                <a:schemeClr val="dk1"/>
              </a:buClr>
              <a:buSzPts val="2000"/>
              <a:buNone/>
              <a:defRPr sz="2000">
                <a:solidFill>
                  <a:schemeClr val="dk1"/>
                </a:solidFill>
              </a:defRPr>
            </a:lvl9pPr>
          </a:lstStyle>
          <a:p>
            <a:endParaRPr/>
          </a:p>
        </p:txBody>
      </p:sp>
      <p:sp>
        <p:nvSpPr>
          <p:cNvPr id="505" name="Google Shape;505;p21"/>
          <p:cNvSpPr txBox="1">
            <a:spLocks noGrp="1"/>
          </p:cNvSpPr>
          <p:nvPr>
            <p:ph type="subTitle" idx="1"/>
          </p:nvPr>
        </p:nvSpPr>
        <p:spPr>
          <a:xfrm>
            <a:off x="1994100" y="3665925"/>
            <a:ext cx="5155800" cy="55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506" name="Google Shape;506;p21"/>
          <p:cNvGrpSpPr/>
          <p:nvPr/>
        </p:nvGrpSpPr>
        <p:grpSpPr>
          <a:xfrm>
            <a:off x="8669664" y="245588"/>
            <a:ext cx="228825" cy="228825"/>
            <a:chOff x="3023950" y="3689950"/>
            <a:chExt cx="316100" cy="316100"/>
          </a:xfrm>
        </p:grpSpPr>
        <p:sp>
          <p:nvSpPr>
            <p:cNvPr id="507" name="Google Shape;507;p21"/>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1"/>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1"/>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 name="Google Shape;510;p21"/>
          <p:cNvGrpSpPr/>
          <p:nvPr/>
        </p:nvGrpSpPr>
        <p:grpSpPr>
          <a:xfrm>
            <a:off x="245739" y="245588"/>
            <a:ext cx="228825" cy="228825"/>
            <a:chOff x="3023950" y="3689950"/>
            <a:chExt cx="316100" cy="316100"/>
          </a:xfrm>
        </p:grpSpPr>
        <p:sp>
          <p:nvSpPr>
            <p:cNvPr id="511" name="Google Shape;511;p21"/>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1"/>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1"/>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4" name="Google Shape;514;p21"/>
          <p:cNvGrpSpPr/>
          <p:nvPr/>
        </p:nvGrpSpPr>
        <p:grpSpPr>
          <a:xfrm>
            <a:off x="245752" y="4669065"/>
            <a:ext cx="228825" cy="228856"/>
            <a:chOff x="3023950" y="3689950"/>
            <a:chExt cx="316100" cy="316100"/>
          </a:xfrm>
        </p:grpSpPr>
        <p:sp>
          <p:nvSpPr>
            <p:cNvPr id="515" name="Google Shape;515;p21"/>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1"/>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1"/>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2">
  <p:cSld name="CUSTOM_10_1">
    <p:spTree>
      <p:nvGrpSpPr>
        <p:cNvPr id="1" name="Shape 518"/>
        <p:cNvGrpSpPr/>
        <p:nvPr/>
      </p:nvGrpSpPr>
      <p:grpSpPr>
        <a:xfrm>
          <a:off x="0" y="0"/>
          <a:ext cx="0" cy="0"/>
          <a:chOff x="0" y="0"/>
          <a:chExt cx="0" cy="0"/>
        </a:xfrm>
      </p:grpSpPr>
      <p:sp>
        <p:nvSpPr>
          <p:cNvPr id="519" name="Google Shape;519;p22"/>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atin typeface="Source Code Pro Light"/>
                <a:ea typeface="Source Code Pro Light"/>
                <a:cs typeface="Source Code Pro Light"/>
                <a:sym typeface="Source Code Pro Light"/>
              </a:defRPr>
            </a:lvl2pPr>
            <a:lvl3pPr lvl="2" rtl="0">
              <a:spcBef>
                <a:spcPts val="0"/>
              </a:spcBef>
              <a:spcAft>
                <a:spcPts val="0"/>
              </a:spcAft>
              <a:buSzPts val="3500"/>
              <a:buNone/>
              <a:defRPr>
                <a:latin typeface="Source Code Pro Light"/>
                <a:ea typeface="Source Code Pro Light"/>
                <a:cs typeface="Source Code Pro Light"/>
                <a:sym typeface="Source Code Pro Light"/>
              </a:defRPr>
            </a:lvl3pPr>
            <a:lvl4pPr lvl="3" rtl="0">
              <a:spcBef>
                <a:spcPts val="0"/>
              </a:spcBef>
              <a:spcAft>
                <a:spcPts val="0"/>
              </a:spcAft>
              <a:buSzPts val="3500"/>
              <a:buNone/>
              <a:defRPr>
                <a:latin typeface="Source Code Pro Light"/>
                <a:ea typeface="Source Code Pro Light"/>
                <a:cs typeface="Source Code Pro Light"/>
                <a:sym typeface="Source Code Pro Light"/>
              </a:defRPr>
            </a:lvl4pPr>
            <a:lvl5pPr lvl="4" rtl="0">
              <a:spcBef>
                <a:spcPts val="0"/>
              </a:spcBef>
              <a:spcAft>
                <a:spcPts val="0"/>
              </a:spcAft>
              <a:buSzPts val="3500"/>
              <a:buNone/>
              <a:defRPr>
                <a:latin typeface="Source Code Pro Light"/>
                <a:ea typeface="Source Code Pro Light"/>
                <a:cs typeface="Source Code Pro Light"/>
                <a:sym typeface="Source Code Pro Light"/>
              </a:defRPr>
            </a:lvl5pPr>
            <a:lvl6pPr lvl="5" rtl="0">
              <a:spcBef>
                <a:spcPts val="0"/>
              </a:spcBef>
              <a:spcAft>
                <a:spcPts val="0"/>
              </a:spcAft>
              <a:buSzPts val="3500"/>
              <a:buNone/>
              <a:defRPr>
                <a:latin typeface="Source Code Pro Light"/>
                <a:ea typeface="Source Code Pro Light"/>
                <a:cs typeface="Source Code Pro Light"/>
                <a:sym typeface="Source Code Pro Light"/>
              </a:defRPr>
            </a:lvl6pPr>
            <a:lvl7pPr lvl="6" rtl="0">
              <a:spcBef>
                <a:spcPts val="0"/>
              </a:spcBef>
              <a:spcAft>
                <a:spcPts val="0"/>
              </a:spcAft>
              <a:buSzPts val="3500"/>
              <a:buNone/>
              <a:defRPr>
                <a:latin typeface="Source Code Pro Light"/>
                <a:ea typeface="Source Code Pro Light"/>
                <a:cs typeface="Source Code Pro Light"/>
                <a:sym typeface="Source Code Pro Light"/>
              </a:defRPr>
            </a:lvl7pPr>
            <a:lvl8pPr lvl="7" rtl="0">
              <a:spcBef>
                <a:spcPts val="0"/>
              </a:spcBef>
              <a:spcAft>
                <a:spcPts val="0"/>
              </a:spcAft>
              <a:buSzPts val="3500"/>
              <a:buNone/>
              <a:defRPr>
                <a:latin typeface="Source Code Pro Light"/>
                <a:ea typeface="Source Code Pro Light"/>
                <a:cs typeface="Source Code Pro Light"/>
                <a:sym typeface="Source Code Pro Light"/>
              </a:defRPr>
            </a:lvl8pPr>
            <a:lvl9pPr lvl="8" rtl="0">
              <a:spcBef>
                <a:spcPts val="0"/>
              </a:spcBef>
              <a:spcAft>
                <a:spcPts val="0"/>
              </a:spcAft>
              <a:buSzPts val="3500"/>
              <a:buNone/>
              <a:defRPr>
                <a:latin typeface="Source Code Pro Light"/>
                <a:ea typeface="Source Code Pro Light"/>
                <a:cs typeface="Source Code Pro Light"/>
                <a:sym typeface="Source Code Pro Light"/>
              </a:defRPr>
            </a:lvl9pPr>
          </a:lstStyle>
          <a:p>
            <a:endParaRPr/>
          </a:p>
        </p:txBody>
      </p:sp>
      <p:grpSp>
        <p:nvGrpSpPr>
          <p:cNvPr id="520" name="Google Shape;520;p22"/>
          <p:cNvGrpSpPr/>
          <p:nvPr/>
        </p:nvGrpSpPr>
        <p:grpSpPr>
          <a:xfrm>
            <a:off x="8669664" y="245588"/>
            <a:ext cx="228825" cy="228825"/>
            <a:chOff x="3023950" y="3689950"/>
            <a:chExt cx="316100" cy="316100"/>
          </a:xfrm>
        </p:grpSpPr>
        <p:sp>
          <p:nvSpPr>
            <p:cNvPr id="521" name="Google Shape;521;p22"/>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2"/>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2"/>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 name="Google Shape;524;p22"/>
          <p:cNvGrpSpPr/>
          <p:nvPr/>
        </p:nvGrpSpPr>
        <p:grpSpPr>
          <a:xfrm>
            <a:off x="8669427" y="4669065"/>
            <a:ext cx="228825" cy="228856"/>
            <a:chOff x="3023950" y="3689950"/>
            <a:chExt cx="316100" cy="316100"/>
          </a:xfrm>
        </p:grpSpPr>
        <p:sp>
          <p:nvSpPr>
            <p:cNvPr id="525" name="Google Shape;525;p22"/>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2"/>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2"/>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2"/>
          <p:cNvGrpSpPr/>
          <p:nvPr/>
        </p:nvGrpSpPr>
        <p:grpSpPr>
          <a:xfrm>
            <a:off x="245739" y="245588"/>
            <a:ext cx="228825" cy="228825"/>
            <a:chOff x="3023950" y="3689950"/>
            <a:chExt cx="316100" cy="316100"/>
          </a:xfrm>
        </p:grpSpPr>
        <p:sp>
          <p:nvSpPr>
            <p:cNvPr id="529" name="Google Shape;529;p22"/>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2"/>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2"/>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2" name="Google Shape;532;p22"/>
          <p:cNvSpPr txBox="1">
            <a:spLocks noGrp="1"/>
          </p:cNvSpPr>
          <p:nvPr>
            <p:ph type="subTitle" idx="1"/>
          </p:nvPr>
        </p:nvSpPr>
        <p:spPr>
          <a:xfrm>
            <a:off x="3905600" y="1733075"/>
            <a:ext cx="4518600" cy="23661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3">
  <p:cSld name="CUSTOM_10_1_1">
    <p:spTree>
      <p:nvGrpSpPr>
        <p:cNvPr id="1" name="Shape 533"/>
        <p:cNvGrpSpPr/>
        <p:nvPr/>
      </p:nvGrpSpPr>
      <p:grpSpPr>
        <a:xfrm>
          <a:off x="0" y="0"/>
          <a:ext cx="0" cy="0"/>
          <a:chOff x="0" y="0"/>
          <a:chExt cx="0" cy="0"/>
        </a:xfrm>
      </p:grpSpPr>
      <p:sp>
        <p:nvSpPr>
          <p:cNvPr id="534" name="Google Shape;534;p23"/>
          <p:cNvSpPr txBox="1">
            <a:spLocks noGrp="1"/>
          </p:cNvSpPr>
          <p:nvPr>
            <p:ph type="title"/>
          </p:nvPr>
        </p:nvSpPr>
        <p:spPr>
          <a:xfrm>
            <a:off x="937525" y="1458300"/>
            <a:ext cx="3634500" cy="1057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sz="3600"/>
            </a:lvl1pPr>
            <a:lvl2pPr lvl="1" rtl="0">
              <a:spcBef>
                <a:spcPts val="0"/>
              </a:spcBef>
              <a:spcAft>
                <a:spcPts val="0"/>
              </a:spcAft>
              <a:buSzPts val="3500"/>
              <a:buNone/>
              <a:defRPr>
                <a:latin typeface="Source Code Pro Light"/>
                <a:ea typeface="Source Code Pro Light"/>
                <a:cs typeface="Source Code Pro Light"/>
                <a:sym typeface="Source Code Pro Light"/>
              </a:defRPr>
            </a:lvl2pPr>
            <a:lvl3pPr lvl="2" rtl="0">
              <a:spcBef>
                <a:spcPts val="0"/>
              </a:spcBef>
              <a:spcAft>
                <a:spcPts val="0"/>
              </a:spcAft>
              <a:buSzPts val="3500"/>
              <a:buNone/>
              <a:defRPr>
                <a:latin typeface="Source Code Pro Light"/>
                <a:ea typeface="Source Code Pro Light"/>
                <a:cs typeface="Source Code Pro Light"/>
                <a:sym typeface="Source Code Pro Light"/>
              </a:defRPr>
            </a:lvl3pPr>
            <a:lvl4pPr lvl="3" rtl="0">
              <a:spcBef>
                <a:spcPts val="0"/>
              </a:spcBef>
              <a:spcAft>
                <a:spcPts val="0"/>
              </a:spcAft>
              <a:buSzPts val="3500"/>
              <a:buNone/>
              <a:defRPr>
                <a:latin typeface="Source Code Pro Light"/>
                <a:ea typeface="Source Code Pro Light"/>
                <a:cs typeface="Source Code Pro Light"/>
                <a:sym typeface="Source Code Pro Light"/>
              </a:defRPr>
            </a:lvl4pPr>
            <a:lvl5pPr lvl="4" rtl="0">
              <a:spcBef>
                <a:spcPts val="0"/>
              </a:spcBef>
              <a:spcAft>
                <a:spcPts val="0"/>
              </a:spcAft>
              <a:buSzPts val="3500"/>
              <a:buNone/>
              <a:defRPr>
                <a:latin typeface="Source Code Pro Light"/>
                <a:ea typeface="Source Code Pro Light"/>
                <a:cs typeface="Source Code Pro Light"/>
                <a:sym typeface="Source Code Pro Light"/>
              </a:defRPr>
            </a:lvl5pPr>
            <a:lvl6pPr lvl="5" rtl="0">
              <a:spcBef>
                <a:spcPts val="0"/>
              </a:spcBef>
              <a:spcAft>
                <a:spcPts val="0"/>
              </a:spcAft>
              <a:buSzPts val="3500"/>
              <a:buNone/>
              <a:defRPr>
                <a:latin typeface="Source Code Pro Light"/>
                <a:ea typeface="Source Code Pro Light"/>
                <a:cs typeface="Source Code Pro Light"/>
                <a:sym typeface="Source Code Pro Light"/>
              </a:defRPr>
            </a:lvl6pPr>
            <a:lvl7pPr lvl="6" rtl="0">
              <a:spcBef>
                <a:spcPts val="0"/>
              </a:spcBef>
              <a:spcAft>
                <a:spcPts val="0"/>
              </a:spcAft>
              <a:buSzPts val="3500"/>
              <a:buNone/>
              <a:defRPr>
                <a:latin typeface="Source Code Pro Light"/>
                <a:ea typeface="Source Code Pro Light"/>
                <a:cs typeface="Source Code Pro Light"/>
                <a:sym typeface="Source Code Pro Light"/>
              </a:defRPr>
            </a:lvl7pPr>
            <a:lvl8pPr lvl="7" rtl="0">
              <a:spcBef>
                <a:spcPts val="0"/>
              </a:spcBef>
              <a:spcAft>
                <a:spcPts val="0"/>
              </a:spcAft>
              <a:buSzPts val="3500"/>
              <a:buNone/>
              <a:defRPr>
                <a:latin typeface="Source Code Pro Light"/>
                <a:ea typeface="Source Code Pro Light"/>
                <a:cs typeface="Source Code Pro Light"/>
                <a:sym typeface="Source Code Pro Light"/>
              </a:defRPr>
            </a:lvl8pPr>
            <a:lvl9pPr lvl="8" rtl="0">
              <a:spcBef>
                <a:spcPts val="0"/>
              </a:spcBef>
              <a:spcAft>
                <a:spcPts val="0"/>
              </a:spcAft>
              <a:buSzPts val="3500"/>
              <a:buNone/>
              <a:defRPr>
                <a:latin typeface="Source Code Pro Light"/>
                <a:ea typeface="Source Code Pro Light"/>
                <a:cs typeface="Source Code Pro Light"/>
                <a:sym typeface="Source Code Pro Light"/>
              </a:defRPr>
            </a:lvl9pPr>
          </a:lstStyle>
          <a:p>
            <a:endParaRPr/>
          </a:p>
        </p:txBody>
      </p:sp>
      <p:sp>
        <p:nvSpPr>
          <p:cNvPr id="535" name="Google Shape;535;p23"/>
          <p:cNvSpPr txBox="1">
            <a:spLocks noGrp="1"/>
          </p:cNvSpPr>
          <p:nvPr>
            <p:ph type="subTitle" idx="1"/>
          </p:nvPr>
        </p:nvSpPr>
        <p:spPr>
          <a:xfrm>
            <a:off x="1341300" y="2895575"/>
            <a:ext cx="3230700" cy="965400"/>
          </a:xfrm>
          <a:prstGeom prst="rect">
            <a:avLst/>
          </a:prstGeom>
        </p:spPr>
        <p:txBody>
          <a:bodyPr spcFirstLastPara="1" wrap="square" lIns="91425" tIns="91425" rIns="91425" bIns="91425" anchor="t" anchorCtr="0">
            <a:noAutofit/>
          </a:bodyPr>
          <a:lstStyle>
            <a:lvl1pPr lvl="0" algn="r">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536" name="Google Shape;536;p23"/>
          <p:cNvGrpSpPr/>
          <p:nvPr/>
        </p:nvGrpSpPr>
        <p:grpSpPr>
          <a:xfrm>
            <a:off x="245739" y="245588"/>
            <a:ext cx="228825" cy="228825"/>
            <a:chOff x="3023950" y="3689950"/>
            <a:chExt cx="316100" cy="316100"/>
          </a:xfrm>
        </p:grpSpPr>
        <p:sp>
          <p:nvSpPr>
            <p:cNvPr id="537" name="Google Shape;537;p23"/>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3"/>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3"/>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23"/>
          <p:cNvGrpSpPr/>
          <p:nvPr/>
        </p:nvGrpSpPr>
        <p:grpSpPr>
          <a:xfrm>
            <a:off x="245752" y="4669065"/>
            <a:ext cx="228825" cy="228856"/>
            <a:chOff x="3023950" y="3689950"/>
            <a:chExt cx="316100" cy="316100"/>
          </a:xfrm>
        </p:grpSpPr>
        <p:sp>
          <p:nvSpPr>
            <p:cNvPr id="541" name="Google Shape;541;p23"/>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3"/>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3"/>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4" name="Google Shape;544;p23"/>
          <p:cNvGrpSpPr/>
          <p:nvPr/>
        </p:nvGrpSpPr>
        <p:grpSpPr>
          <a:xfrm>
            <a:off x="8669664" y="2457338"/>
            <a:ext cx="228825" cy="228825"/>
            <a:chOff x="3023950" y="3689950"/>
            <a:chExt cx="316100" cy="316100"/>
          </a:xfrm>
        </p:grpSpPr>
        <p:sp>
          <p:nvSpPr>
            <p:cNvPr id="545" name="Google Shape;545;p23"/>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3"/>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3"/>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4">
  <p:cSld name="CUSTOM_10_1_1_1">
    <p:spTree>
      <p:nvGrpSpPr>
        <p:cNvPr id="1" name="Shape 548"/>
        <p:cNvGrpSpPr/>
        <p:nvPr/>
      </p:nvGrpSpPr>
      <p:grpSpPr>
        <a:xfrm>
          <a:off x="0" y="0"/>
          <a:ext cx="0" cy="0"/>
          <a:chOff x="0" y="0"/>
          <a:chExt cx="0" cy="0"/>
        </a:xfrm>
      </p:grpSpPr>
      <p:sp>
        <p:nvSpPr>
          <p:cNvPr id="549" name="Google Shape;549;p24"/>
          <p:cNvSpPr txBox="1">
            <a:spLocks noGrp="1"/>
          </p:cNvSpPr>
          <p:nvPr>
            <p:ph type="title"/>
          </p:nvPr>
        </p:nvSpPr>
        <p:spPr>
          <a:xfrm>
            <a:off x="937525" y="1695450"/>
            <a:ext cx="3429000" cy="635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sz="3600"/>
            </a:lvl1pPr>
            <a:lvl2pPr lvl="1" rtl="0">
              <a:spcBef>
                <a:spcPts val="0"/>
              </a:spcBef>
              <a:spcAft>
                <a:spcPts val="0"/>
              </a:spcAft>
              <a:buSzPts val="3500"/>
              <a:buNone/>
              <a:defRPr>
                <a:latin typeface="Source Code Pro Light"/>
                <a:ea typeface="Source Code Pro Light"/>
                <a:cs typeface="Source Code Pro Light"/>
                <a:sym typeface="Source Code Pro Light"/>
              </a:defRPr>
            </a:lvl2pPr>
            <a:lvl3pPr lvl="2" rtl="0">
              <a:spcBef>
                <a:spcPts val="0"/>
              </a:spcBef>
              <a:spcAft>
                <a:spcPts val="0"/>
              </a:spcAft>
              <a:buSzPts val="3500"/>
              <a:buNone/>
              <a:defRPr>
                <a:latin typeface="Source Code Pro Light"/>
                <a:ea typeface="Source Code Pro Light"/>
                <a:cs typeface="Source Code Pro Light"/>
                <a:sym typeface="Source Code Pro Light"/>
              </a:defRPr>
            </a:lvl3pPr>
            <a:lvl4pPr lvl="3" rtl="0">
              <a:spcBef>
                <a:spcPts val="0"/>
              </a:spcBef>
              <a:spcAft>
                <a:spcPts val="0"/>
              </a:spcAft>
              <a:buSzPts val="3500"/>
              <a:buNone/>
              <a:defRPr>
                <a:latin typeface="Source Code Pro Light"/>
                <a:ea typeface="Source Code Pro Light"/>
                <a:cs typeface="Source Code Pro Light"/>
                <a:sym typeface="Source Code Pro Light"/>
              </a:defRPr>
            </a:lvl4pPr>
            <a:lvl5pPr lvl="4" rtl="0">
              <a:spcBef>
                <a:spcPts val="0"/>
              </a:spcBef>
              <a:spcAft>
                <a:spcPts val="0"/>
              </a:spcAft>
              <a:buSzPts val="3500"/>
              <a:buNone/>
              <a:defRPr>
                <a:latin typeface="Source Code Pro Light"/>
                <a:ea typeface="Source Code Pro Light"/>
                <a:cs typeface="Source Code Pro Light"/>
                <a:sym typeface="Source Code Pro Light"/>
              </a:defRPr>
            </a:lvl5pPr>
            <a:lvl6pPr lvl="5" rtl="0">
              <a:spcBef>
                <a:spcPts val="0"/>
              </a:spcBef>
              <a:spcAft>
                <a:spcPts val="0"/>
              </a:spcAft>
              <a:buSzPts val="3500"/>
              <a:buNone/>
              <a:defRPr>
                <a:latin typeface="Source Code Pro Light"/>
                <a:ea typeface="Source Code Pro Light"/>
                <a:cs typeface="Source Code Pro Light"/>
                <a:sym typeface="Source Code Pro Light"/>
              </a:defRPr>
            </a:lvl6pPr>
            <a:lvl7pPr lvl="6" rtl="0">
              <a:spcBef>
                <a:spcPts val="0"/>
              </a:spcBef>
              <a:spcAft>
                <a:spcPts val="0"/>
              </a:spcAft>
              <a:buSzPts val="3500"/>
              <a:buNone/>
              <a:defRPr>
                <a:latin typeface="Source Code Pro Light"/>
                <a:ea typeface="Source Code Pro Light"/>
                <a:cs typeface="Source Code Pro Light"/>
                <a:sym typeface="Source Code Pro Light"/>
              </a:defRPr>
            </a:lvl7pPr>
            <a:lvl8pPr lvl="7" rtl="0">
              <a:spcBef>
                <a:spcPts val="0"/>
              </a:spcBef>
              <a:spcAft>
                <a:spcPts val="0"/>
              </a:spcAft>
              <a:buSzPts val="3500"/>
              <a:buNone/>
              <a:defRPr>
                <a:latin typeface="Source Code Pro Light"/>
                <a:ea typeface="Source Code Pro Light"/>
                <a:cs typeface="Source Code Pro Light"/>
                <a:sym typeface="Source Code Pro Light"/>
              </a:defRPr>
            </a:lvl8pPr>
            <a:lvl9pPr lvl="8" rtl="0">
              <a:spcBef>
                <a:spcPts val="0"/>
              </a:spcBef>
              <a:spcAft>
                <a:spcPts val="0"/>
              </a:spcAft>
              <a:buSzPts val="3500"/>
              <a:buNone/>
              <a:defRPr>
                <a:latin typeface="Source Code Pro Light"/>
                <a:ea typeface="Source Code Pro Light"/>
                <a:cs typeface="Source Code Pro Light"/>
                <a:sym typeface="Source Code Pro Light"/>
              </a:defRPr>
            </a:lvl9pPr>
          </a:lstStyle>
          <a:p>
            <a:endParaRPr/>
          </a:p>
        </p:txBody>
      </p:sp>
      <p:sp>
        <p:nvSpPr>
          <p:cNvPr id="550" name="Google Shape;550;p24"/>
          <p:cNvSpPr txBox="1">
            <a:spLocks noGrp="1"/>
          </p:cNvSpPr>
          <p:nvPr>
            <p:ph type="subTitle" idx="1"/>
          </p:nvPr>
        </p:nvSpPr>
        <p:spPr>
          <a:xfrm>
            <a:off x="720000" y="2535750"/>
            <a:ext cx="3678600" cy="935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551" name="Google Shape;551;p24"/>
          <p:cNvGrpSpPr/>
          <p:nvPr/>
        </p:nvGrpSpPr>
        <p:grpSpPr>
          <a:xfrm>
            <a:off x="4672726" y="1652797"/>
            <a:ext cx="4108323" cy="3132999"/>
            <a:chOff x="5614975" y="2571738"/>
            <a:chExt cx="2725075" cy="2078413"/>
          </a:xfrm>
        </p:grpSpPr>
        <p:grpSp>
          <p:nvGrpSpPr>
            <p:cNvPr id="552" name="Google Shape;552;p24"/>
            <p:cNvGrpSpPr/>
            <p:nvPr/>
          </p:nvGrpSpPr>
          <p:grpSpPr>
            <a:xfrm>
              <a:off x="8301900" y="2571738"/>
              <a:ext cx="38150" cy="1997125"/>
              <a:chOff x="8301900" y="2571738"/>
              <a:chExt cx="38150" cy="1997125"/>
            </a:xfrm>
          </p:grpSpPr>
          <p:sp>
            <p:nvSpPr>
              <p:cNvPr id="553" name="Google Shape;553;p24"/>
              <p:cNvSpPr/>
              <p:nvPr/>
            </p:nvSpPr>
            <p:spPr>
              <a:xfrm>
                <a:off x="8305713" y="2571738"/>
                <a:ext cx="17350" cy="23600"/>
              </a:xfrm>
              <a:custGeom>
                <a:avLst/>
                <a:gdLst/>
                <a:ahLst/>
                <a:cxnLst/>
                <a:rect l="l" t="t" r="r" b="b"/>
                <a:pathLst>
                  <a:path w="694" h="944" extrusionOk="0">
                    <a:moveTo>
                      <a:pt x="333" y="112"/>
                    </a:moveTo>
                    <a:cubicBezTo>
                      <a:pt x="416" y="112"/>
                      <a:pt x="472" y="112"/>
                      <a:pt x="500" y="167"/>
                    </a:cubicBezTo>
                    <a:cubicBezTo>
                      <a:pt x="527" y="223"/>
                      <a:pt x="555" y="278"/>
                      <a:pt x="555" y="361"/>
                    </a:cubicBezTo>
                    <a:cubicBezTo>
                      <a:pt x="555" y="389"/>
                      <a:pt x="555" y="417"/>
                      <a:pt x="555" y="472"/>
                    </a:cubicBezTo>
                    <a:cubicBezTo>
                      <a:pt x="555" y="500"/>
                      <a:pt x="555" y="555"/>
                      <a:pt x="555" y="583"/>
                    </a:cubicBezTo>
                    <a:cubicBezTo>
                      <a:pt x="555" y="666"/>
                      <a:pt x="527" y="722"/>
                      <a:pt x="500" y="777"/>
                    </a:cubicBezTo>
                    <a:cubicBezTo>
                      <a:pt x="472" y="805"/>
                      <a:pt x="416" y="833"/>
                      <a:pt x="333" y="833"/>
                    </a:cubicBezTo>
                    <a:cubicBezTo>
                      <a:pt x="278" y="833"/>
                      <a:pt x="222" y="805"/>
                      <a:pt x="195" y="777"/>
                    </a:cubicBezTo>
                    <a:cubicBezTo>
                      <a:pt x="167" y="722"/>
                      <a:pt x="139" y="666"/>
                      <a:pt x="139" y="583"/>
                    </a:cubicBezTo>
                    <a:lnTo>
                      <a:pt x="139" y="472"/>
                    </a:lnTo>
                    <a:lnTo>
                      <a:pt x="139" y="361"/>
                    </a:lnTo>
                    <a:cubicBezTo>
                      <a:pt x="139" y="278"/>
                      <a:pt x="167" y="223"/>
                      <a:pt x="195" y="167"/>
                    </a:cubicBezTo>
                    <a:cubicBezTo>
                      <a:pt x="222" y="112"/>
                      <a:pt x="278" y="112"/>
                      <a:pt x="333" y="112"/>
                    </a:cubicBezTo>
                    <a:close/>
                    <a:moveTo>
                      <a:pt x="333" y="1"/>
                    </a:moveTo>
                    <a:cubicBezTo>
                      <a:pt x="222" y="1"/>
                      <a:pt x="139" y="29"/>
                      <a:pt x="111" y="84"/>
                    </a:cubicBezTo>
                    <a:cubicBezTo>
                      <a:pt x="56" y="167"/>
                      <a:pt x="28" y="250"/>
                      <a:pt x="28" y="361"/>
                    </a:cubicBezTo>
                    <a:lnTo>
                      <a:pt x="0" y="472"/>
                    </a:lnTo>
                    <a:lnTo>
                      <a:pt x="28" y="583"/>
                    </a:lnTo>
                    <a:cubicBezTo>
                      <a:pt x="28" y="694"/>
                      <a:pt x="56" y="777"/>
                      <a:pt x="111" y="833"/>
                    </a:cubicBezTo>
                    <a:cubicBezTo>
                      <a:pt x="139" y="916"/>
                      <a:pt x="222" y="944"/>
                      <a:pt x="333" y="944"/>
                    </a:cubicBezTo>
                    <a:cubicBezTo>
                      <a:pt x="472" y="944"/>
                      <a:pt x="555" y="916"/>
                      <a:pt x="583" y="833"/>
                    </a:cubicBezTo>
                    <a:cubicBezTo>
                      <a:pt x="638" y="777"/>
                      <a:pt x="666" y="694"/>
                      <a:pt x="666" y="583"/>
                    </a:cubicBezTo>
                    <a:cubicBezTo>
                      <a:pt x="666" y="555"/>
                      <a:pt x="694" y="528"/>
                      <a:pt x="694" y="472"/>
                    </a:cubicBezTo>
                    <a:cubicBezTo>
                      <a:pt x="694" y="417"/>
                      <a:pt x="666" y="389"/>
                      <a:pt x="666" y="361"/>
                    </a:cubicBezTo>
                    <a:cubicBezTo>
                      <a:pt x="666" y="250"/>
                      <a:pt x="638" y="167"/>
                      <a:pt x="583" y="84"/>
                    </a:cubicBezTo>
                    <a:cubicBezTo>
                      <a:pt x="555" y="29"/>
                      <a:pt x="472" y="1"/>
                      <a:pt x="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4"/>
              <p:cNvSpPr/>
              <p:nvPr/>
            </p:nvSpPr>
            <p:spPr>
              <a:xfrm>
                <a:off x="8302600" y="2966313"/>
                <a:ext cx="17350" cy="23600"/>
              </a:xfrm>
              <a:custGeom>
                <a:avLst/>
                <a:gdLst/>
                <a:ahLst/>
                <a:cxnLst/>
                <a:rect l="l" t="t" r="r" b="b"/>
                <a:pathLst>
                  <a:path w="694" h="944" extrusionOk="0">
                    <a:moveTo>
                      <a:pt x="333" y="84"/>
                    </a:moveTo>
                    <a:cubicBezTo>
                      <a:pt x="416" y="84"/>
                      <a:pt x="472" y="111"/>
                      <a:pt x="500" y="167"/>
                    </a:cubicBezTo>
                    <a:cubicBezTo>
                      <a:pt x="527" y="222"/>
                      <a:pt x="555" y="278"/>
                      <a:pt x="555" y="361"/>
                    </a:cubicBezTo>
                    <a:cubicBezTo>
                      <a:pt x="555" y="389"/>
                      <a:pt x="555" y="416"/>
                      <a:pt x="555" y="472"/>
                    </a:cubicBezTo>
                    <a:cubicBezTo>
                      <a:pt x="555" y="500"/>
                      <a:pt x="555" y="555"/>
                      <a:pt x="555" y="583"/>
                    </a:cubicBezTo>
                    <a:cubicBezTo>
                      <a:pt x="555" y="638"/>
                      <a:pt x="527" y="721"/>
                      <a:pt x="500" y="749"/>
                    </a:cubicBezTo>
                    <a:cubicBezTo>
                      <a:pt x="472" y="805"/>
                      <a:pt x="416" y="832"/>
                      <a:pt x="333" y="832"/>
                    </a:cubicBezTo>
                    <a:cubicBezTo>
                      <a:pt x="278" y="832"/>
                      <a:pt x="222" y="805"/>
                      <a:pt x="195" y="749"/>
                    </a:cubicBezTo>
                    <a:cubicBezTo>
                      <a:pt x="167" y="721"/>
                      <a:pt x="139" y="638"/>
                      <a:pt x="139" y="583"/>
                    </a:cubicBezTo>
                    <a:lnTo>
                      <a:pt x="139" y="472"/>
                    </a:lnTo>
                    <a:lnTo>
                      <a:pt x="139" y="361"/>
                    </a:lnTo>
                    <a:cubicBezTo>
                      <a:pt x="139" y="278"/>
                      <a:pt x="167" y="222"/>
                      <a:pt x="195" y="167"/>
                    </a:cubicBezTo>
                    <a:cubicBezTo>
                      <a:pt x="222" y="111"/>
                      <a:pt x="278" y="84"/>
                      <a:pt x="333" y="84"/>
                    </a:cubicBezTo>
                    <a:close/>
                    <a:moveTo>
                      <a:pt x="333" y="0"/>
                    </a:moveTo>
                    <a:cubicBezTo>
                      <a:pt x="222" y="0"/>
                      <a:pt x="139" y="28"/>
                      <a:pt x="111" y="84"/>
                    </a:cubicBezTo>
                    <a:cubicBezTo>
                      <a:pt x="56" y="167"/>
                      <a:pt x="28" y="250"/>
                      <a:pt x="28" y="333"/>
                    </a:cubicBezTo>
                    <a:lnTo>
                      <a:pt x="0" y="472"/>
                    </a:lnTo>
                    <a:lnTo>
                      <a:pt x="28" y="583"/>
                    </a:lnTo>
                    <a:cubicBezTo>
                      <a:pt x="28" y="694"/>
                      <a:pt x="56" y="777"/>
                      <a:pt x="111" y="832"/>
                    </a:cubicBezTo>
                    <a:cubicBezTo>
                      <a:pt x="139" y="915"/>
                      <a:pt x="222" y="943"/>
                      <a:pt x="333" y="943"/>
                    </a:cubicBezTo>
                    <a:cubicBezTo>
                      <a:pt x="472" y="943"/>
                      <a:pt x="555" y="915"/>
                      <a:pt x="583" y="832"/>
                    </a:cubicBezTo>
                    <a:cubicBezTo>
                      <a:pt x="638" y="777"/>
                      <a:pt x="666" y="694"/>
                      <a:pt x="666" y="583"/>
                    </a:cubicBezTo>
                    <a:cubicBezTo>
                      <a:pt x="666" y="555"/>
                      <a:pt x="694" y="527"/>
                      <a:pt x="694" y="472"/>
                    </a:cubicBezTo>
                    <a:cubicBezTo>
                      <a:pt x="694" y="416"/>
                      <a:pt x="666" y="361"/>
                      <a:pt x="666" y="333"/>
                    </a:cubicBezTo>
                    <a:cubicBezTo>
                      <a:pt x="666" y="250"/>
                      <a:pt x="638" y="167"/>
                      <a:pt x="583" y="84"/>
                    </a:cubicBezTo>
                    <a:cubicBezTo>
                      <a:pt x="555" y="28"/>
                      <a:pt x="472" y="0"/>
                      <a:pt x="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4"/>
              <p:cNvSpPr/>
              <p:nvPr/>
            </p:nvSpPr>
            <p:spPr>
              <a:xfrm>
                <a:off x="8302250" y="3360888"/>
                <a:ext cx="17350" cy="23600"/>
              </a:xfrm>
              <a:custGeom>
                <a:avLst/>
                <a:gdLst/>
                <a:ahLst/>
                <a:cxnLst/>
                <a:rect l="l" t="t" r="r" b="b"/>
                <a:pathLst>
                  <a:path w="694" h="944" extrusionOk="0">
                    <a:moveTo>
                      <a:pt x="333" y="84"/>
                    </a:moveTo>
                    <a:cubicBezTo>
                      <a:pt x="416" y="84"/>
                      <a:pt x="472" y="112"/>
                      <a:pt x="500" y="167"/>
                    </a:cubicBezTo>
                    <a:cubicBezTo>
                      <a:pt x="527" y="223"/>
                      <a:pt x="555" y="278"/>
                      <a:pt x="555" y="361"/>
                    </a:cubicBezTo>
                    <a:cubicBezTo>
                      <a:pt x="555" y="389"/>
                      <a:pt x="555" y="417"/>
                      <a:pt x="555" y="472"/>
                    </a:cubicBezTo>
                    <a:cubicBezTo>
                      <a:pt x="555" y="500"/>
                      <a:pt x="555" y="555"/>
                      <a:pt x="555" y="583"/>
                    </a:cubicBezTo>
                    <a:cubicBezTo>
                      <a:pt x="555" y="638"/>
                      <a:pt x="527" y="722"/>
                      <a:pt x="500" y="749"/>
                    </a:cubicBezTo>
                    <a:cubicBezTo>
                      <a:pt x="472" y="805"/>
                      <a:pt x="416" y="833"/>
                      <a:pt x="333" y="833"/>
                    </a:cubicBezTo>
                    <a:cubicBezTo>
                      <a:pt x="278" y="833"/>
                      <a:pt x="222" y="805"/>
                      <a:pt x="195" y="749"/>
                    </a:cubicBezTo>
                    <a:cubicBezTo>
                      <a:pt x="167" y="722"/>
                      <a:pt x="139" y="638"/>
                      <a:pt x="139" y="583"/>
                    </a:cubicBezTo>
                    <a:lnTo>
                      <a:pt x="139" y="472"/>
                    </a:lnTo>
                    <a:lnTo>
                      <a:pt x="139" y="361"/>
                    </a:lnTo>
                    <a:cubicBezTo>
                      <a:pt x="139" y="278"/>
                      <a:pt x="167" y="223"/>
                      <a:pt x="195" y="167"/>
                    </a:cubicBezTo>
                    <a:cubicBezTo>
                      <a:pt x="222" y="112"/>
                      <a:pt x="278" y="84"/>
                      <a:pt x="333" y="84"/>
                    </a:cubicBezTo>
                    <a:close/>
                    <a:moveTo>
                      <a:pt x="333" y="1"/>
                    </a:moveTo>
                    <a:cubicBezTo>
                      <a:pt x="222" y="1"/>
                      <a:pt x="139" y="29"/>
                      <a:pt x="111" y="84"/>
                    </a:cubicBezTo>
                    <a:cubicBezTo>
                      <a:pt x="56" y="167"/>
                      <a:pt x="28" y="250"/>
                      <a:pt x="28" y="334"/>
                    </a:cubicBezTo>
                    <a:lnTo>
                      <a:pt x="0" y="472"/>
                    </a:lnTo>
                    <a:lnTo>
                      <a:pt x="28" y="583"/>
                    </a:lnTo>
                    <a:cubicBezTo>
                      <a:pt x="28" y="694"/>
                      <a:pt x="56" y="777"/>
                      <a:pt x="111" y="833"/>
                    </a:cubicBezTo>
                    <a:cubicBezTo>
                      <a:pt x="139" y="916"/>
                      <a:pt x="222" y="943"/>
                      <a:pt x="333" y="943"/>
                    </a:cubicBezTo>
                    <a:cubicBezTo>
                      <a:pt x="472" y="943"/>
                      <a:pt x="555" y="916"/>
                      <a:pt x="583" y="833"/>
                    </a:cubicBezTo>
                    <a:cubicBezTo>
                      <a:pt x="638" y="777"/>
                      <a:pt x="666" y="694"/>
                      <a:pt x="666" y="583"/>
                    </a:cubicBezTo>
                    <a:cubicBezTo>
                      <a:pt x="666" y="555"/>
                      <a:pt x="694" y="528"/>
                      <a:pt x="694" y="472"/>
                    </a:cubicBezTo>
                    <a:cubicBezTo>
                      <a:pt x="694" y="417"/>
                      <a:pt x="666" y="361"/>
                      <a:pt x="666" y="334"/>
                    </a:cubicBezTo>
                    <a:cubicBezTo>
                      <a:pt x="666" y="250"/>
                      <a:pt x="638" y="167"/>
                      <a:pt x="583" y="84"/>
                    </a:cubicBezTo>
                    <a:cubicBezTo>
                      <a:pt x="555" y="29"/>
                      <a:pt x="472" y="1"/>
                      <a:pt x="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4"/>
              <p:cNvSpPr/>
              <p:nvPr/>
            </p:nvSpPr>
            <p:spPr>
              <a:xfrm>
                <a:off x="8301900" y="3755463"/>
                <a:ext cx="17350" cy="23575"/>
              </a:xfrm>
              <a:custGeom>
                <a:avLst/>
                <a:gdLst/>
                <a:ahLst/>
                <a:cxnLst/>
                <a:rect l="l" t="t" r="r" b="b"/>
                <a:pathLst>
                  <a:path w="694" h="943" extrusionOk="0">
                    <a:moveTo>
                      <a:pt x="333" y="83"/>
                    </a:moveTo>
                    <a:cubicBezTo>
                      <a:pt x="416" y="83"/>
                      <a:pt x="472" y="111"/>
                      <a:pt x="500" y="166"/>
                    </a:cubicBezTo>
                    <a:cubicBezTo>
                      <a:pt x="527" y="222"/>
                      <a:pt x="555" y="277"/>
                      <a:pt x="555" y="361"/>
                    </a:cubicBezTo>
                    <a:cubicBezTo>
                      <a:pt x="555" y="388"/>
                      <a:pt x="555" y="416"/>
                      <a:pt x="555" y="471"/>
                    </a:cubicBezTo>
                    <a:cubicBezTo>
                      <a:pt x="555" y="499"/>
                      <a:pt x="555" y="555"/>
                      <a:pt x="555" y="582"/>
                    </a:cubicBezTo>
                    <a:cubicBezTo>
                      <a:pt x="555" y="638"/>
                      <a:pt x="527" y="721"/>
                      <a:pt x="500" y="749"/>
                    </a:cubicBezTo>
                    <a:cubicBezTo>
                      <a:pt x="472" y="804"/>
                      <a:pt x="416" y="832"/>
                      <a:pt x="333" y="832"/>
                    </a:cubicBezTo>
                    <a:cubicBezTo>
                      <a:pt x="278" y="832"/>
                      <a:pt x="222" y="804"/>
                      <a:pt x="195" y="749"/>
                    </a:cubicBezTo>
                    <a:cubicBezTo>
                      <a:pt x="167" y="721"/>
                      <a:pt x="139" y="638"/>
                      <a:pt x="139" y="582"/>
                    </a:cubicBezTo>
                    <a:lnTo>
                      <a:pt x="139" y="471"/>
                    </a:lnTo>
                    <a:lnTo>
                      <a:pt x="139" y="361"/>
                    </a:lnTo>
                    <a:cubicBezTo>
                      <a:pt x="139" y="277"/>
                      <a:pt x="167" y="222"/>
                      <a:pt x="195" y="166"/>
                    </a:cubicBezTo>
                    <a:cubicBezTo>
                      <a:pt x="222" y="111"/>
                      <a:pt x="278" y="83"/>
                      <a:pt x="333" y="83"/>
                    </a:cubicBezTo>
                    <a:close/>
                    <a:moveTo>
                      <a:pt x="333" y="0"/>
                    </a:moveTo>
                    <a:cubicBezTo>
                      <a:pt x="222" y="0"/>
                      <a:pt x="139" y="28"/>
                      <a:pt x="111" y="83"/>
                    </a:cubicBezTo>
                    <a:cubicBezTo>
                      <a:pt x="56" y="166"/>
                      <a:pt x="28" y="250"/>
                      <a:pt x="28" y="333"/>
                    </a:cubicBezTo>
                    <a:lnTo>
                      <a:pt x="0" y="471"/>
                    </a:lnTo>
                    <a:lnTo>
                      <a:pt x="28" y="582"/>
                    </a:lnTo>
                    <a:cubicBezTo>
                      <a:pt x="28" y="693"/>
                      <a:pt x="56" y="776"/>
                      <a:pt x="111" y="832"/>
                    </a:cubicBezTo>
                    <a:cubicBezTo>
                      <a:pt x="139" y="915"/>
                      <a:pt x="222" y="943"/>
                      <a:pt x="333" y="943"/>
                    </a:cubicBezTo>
                    <a:cubicBezTo>
                      <a:pt x="472" y="943"/>
                      <a:pt x="555" y="915"/>
                      <a:pt x="583" y="832"/>
                    </a:cubicBezTo>
                    <a:cubicBezTo>
                      <a:pt x="638" y="776"/>
                      <a:pt x="666" y="693"/>
                      <a:pt x="666" y="582"/>
                    </a:cubicBezTo>
                    <a:cubicBezTo>
                      <a:pt x="666" y="555"/>
                      <a:pt x="694" y="527"/>
                      <a:pt x="694" y="471"/>
                    </a:cubicBezTo>
                    <a:cubicBezTo>
                      <a:pt x="694" y="416"/>
                      <a:pt x="666" y="361"/>
                      <a:pt x="666" y="333"/>
                    </a:cubicBezTo>
                    <a:cubicBezTo>
                      <a:pt x="666" y="250"/>
                      <a:pt x="638" y="166"/>
                      <a:pt x="583" y="83"/>
                    </a:cubicBezTo>
                    <a:cubicBezTo>
                      <a:pt x="555" y="28"/>
                      <a:pt x="472" y="0"/>
                      <a:pt x="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4"/>
              <p:cNvSpPr/>
              <p:nvPr/>
            </p:nvSpPr>
            <p:spPr>
              <a:xfrm>
                <a:off x="8302600" y="4150013"/>
                <a:ext cx="17350" cy="24275"/>
              </a:xfrm>
              <a:custGeom>
                <a:avLst/>
                <a:gdLst/>
                <a:ahLst/>
                <a:cxnLst/>
                <a:rect l="l" t="t" r="r" b="b"/>
                <a:pathLst>
                  <a:path w="694" h="971" extrusionOk="0">
                    <a:moveTo>
                      <a:pt x="333" y="111"/>
                    </a:moveTo>
                    <a:cubicBezTo>
                      <a:pt x="416" y="111"/>
                      <a:pt x="472" y="139"/>
                      <a:pt x="500" y="194"/>
                    </a:cubicBezTo>
                    <a:cubicBezTo>
                      <a:pt x="527" y="222"/>
                      <a:pt x="555" y="305"/>
                      <a:pt x="555" y="388"/>
                    </a:cubicBezTo>
                    <a:cubicBezTo>
                      <a:pt x="555" y="388"/>
                      <a:pt x="555" y="444"/>
                      <a:pt x="555" y="471"/>
                    </a:cubicBezTo>
                    <a:cubicBezTo>
                      <a:pt x="555" y="527"/>
                      <a:pt x="555" y="582"/>
                      <a:pt x="555" y="582"/>
                    </a:cubicBezTo>
                    <a:cubicBezTo>
                      <a:pt x="555" y="665"/>
                      <a:pt x="527" y="749"/>
                      <a:pt x="500" y="776"/>
                    </a:cubicBezTo>
                    <a:cubicBezTo>
                      <a:pt x="472" y="832"/>
                      <a:pt x="416" y="860"/>
                      <a:pt x="333" y="860"/>
                    </a:cubicBezTo>
                    <a:cubicBezTo>
                      <a:pt x="278" y="860"/>
                      <a:pt x="222" y="832"/>
                      <a:pt x="195" y="776"/>
                    </a:cubicBezTo>
                    <a:cubicBezTo>
                      <a:pt x="167" y="749"/>
                      <a:pt x="139" y="665"/>
                      <a:pt x="139" y="582"/>
                    </a:cubicBezTo>
                    <a:lnTo>
                      <a:pt x="139" y="471"/>
                    </a:lnTo>
                    <a:lnTo>
                      <a:pt x="139" y="388"/>
                    </a:lnTo>
                    <a:cubicBezTo>
                      <a:pt x="139" y="305"/>
                      <a:pt x="167" y="222"/>
                      <a:pt x="195" y="194"/>
                    </a:cubicBezTo>
                    <a:cubicBezTo>
                      <a:pt x="222" y="139"/>
                      <a:pt x="278" y="111"/>
                      <a:pt x="333" y="111"/>
                    </a:cubicBezTo>
                    <a:close/>
                    <a:moveTo>
                      <a:pt x="333" y="0"/>
                    </a:moveTo>
                    <a:cubicBezTo>
                      <a:pt x="222" y="0"/>
                      <a:pt x="139" y="55"/>
                      <a:pt x="111" y="111"/>
                    </a:cubicBezTo>
                    <a:cubicBezTo>
                      <a:pt x="56" y="166"/>
                      <a:pt x="28" y="277"/>
                      <a:pt x="28" y="360"/>
                    </a:cubicBezTo>
                    <a:lnTo>
                      <a:pt x="0" y="499"/>
                    </a:lnTo>
                    <a:lnTo>
                      <a:pt x="28" y="610"/>
                    </a:lnTo>
                    <a:cubicBezTo>
                      <a:pt x="28" y="721"/>
                      <a:pt x="56" y="804"/>
                      <a:pt x="111" y="860"/>
                    </a:cubicBezTo>
                    <a:cubicBezTo>
                      <a:pt x="139" y="915"/>
                      <a:pt x="222" y="970"/>
                      <a:pt x="333" y="970"/>
                    </a:cubicBezTo>
                    <a:cubicBezTo>
                      <a:pt x="472" y="970"/>
                      <a:pt x="555" y="915"/>
                      <a:pt x="583" y="860"/>
                    </a:cubicBezTo>
                    <a:cubicBezTo>
                      <a:pt x="638" y="804"/>
                      <a:pt x="666" y="721"/>
                      <a:pt x="666" y="610"/>
                    </a:cubicBezTo>
                    <a:cubicBezTo>
                      <a:pt x="666" y="582"/>
                      <a:pt x="694" y="527"/>
                      <a:pt x="694" y="499"/>
                    </a:cubicBezTo>
                    <a:cubicBezTo>
                      <a:pt x="694" y="444"/>
                      <a:pt x="666" y="388"/>
                      <a:pt x="666" y="360"/>
                    </a:cubicBezTo>
                    <a:cubicBezTo>
                      <a:pt x="666" y="277"/>
                      <a:pt x="638" y="166"/>
                      <a:pt x="583" y="111"/>
                    </a:cubicBezTo>
                    <a:cubicBezTo>
                      <a:pt x="555" y="55"/>
                      <a:pt x="472" y="0"/>
                      <a:pt x="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4"/>
              <p:cNvSpPr/>
              <p:nvPr/>
            </p:nvSpPr>
            <p:spPr>
              <a:xfrm>
                <a:off x="8301900" y="4545263"/>
                <a:ext cx="17350" cy="23600"/>
              </a:xfrm>
              <a:custGeom>
                <a:avLst/>
                <a:gdLst/>
                <a:ahLst/>
                <a:cxnLst/>
                <a:rect l="l" t="t" r="r" b="b"/>
                <a:pathLst>
                  <a:path w="694" h="944" extrusionOk="0">
                    <a:moveTo>
                      <a:pt x="333" y="112"/>
                    </a:moveTo>
                    <a:cubicBezTo>
                      <a:pt x="416" y="112"/>
                      <a:pt x="472" y="139"/>
                      <a:pt x="500" y="195"/>
                    </a:cubicBezTo>
                    <a:cubicBezTo>
                      <a:pt x="527" y="222"/>
                      <a:pt x="555" y="306"/>
                      <a:pt x="555" y="361"/>
                    </a:cubicBezTo>
                    <a:cubicBezTo>
                      <a:pt x="555" y="389"/>
                      <a:pt x="555" y="444"/>
                      <a:pt x="555" y="472"/>
                    </a:cubicBezTo>
                    <a:cubicBezTo>
                      <a:pt x="555" y="527"/>
                      <a:pt x="555" y="555"/>
                      <a:pt x="555" y="583"/>
                    </a:cubicBezTo>
                    <a:cubicBezTo>
                      <a:pt x="555" y="666"/>
                      <a:pt x="527" y="749"/>
                      <a:pt x="500" y="777"/>
                    </a:cubicBezTo>
                    <a:cubicBezTo>
                      <a:pt x="472" y="832"/>
                      <a:pt x="416" y="860"/>
                      <a:pt x="333" y="860"/>
                    </a:cubicBezTo>
                    <a:cubicBezTo>
                      <a:pt x="278" y="860"/>
                      <a:pt x="222" y="832"/>
                      <a:pt x="195" y="777"/>
                    </a:cubicBezTo>
                    <a:cubicBezTo>
                      <a:pt x="167" y="749"/>
                      <a:pt x="139" y="666"/>
                      <a:pt x="139" y="583"/>
                    </a:cubicBezTo>
                    <a:lnTo>
                      <a:pt x="139" y="472"/>
                    </a:lnTo>
                    <a:lnTo>
                      <a:pt x="139" y="361"/>
                    </a:lnTo>
                    <a:cubicBezTo>
                      <a:pt x="139" y="306"/>
                      <a:pt x="167" y="222"/>
                      <a:pt x="195" y="195"/>
                    </a:cubicBezTo>
                    <a:cubicBezTo>
                      <a:pt x="222" y="139"/>
                      <a:pt x="278" y="112"/>
                      <a:pt x="333" y="112"/>
                    </a:cubicBezTo>
                    <a:close/>
                    <a:moveTo>
                      <a:pt x="333" y="1"/>
                    </a:moveTo>
                    <a:cubicBezTo>
                      <a:pt x="222" y="1"/>
                      <a:pt x="139" y="56"/>
                      <a:pt x="111" y="112"/>
                    </a:cubicBezTo>
                    <a:cubicBezTo>
                      <a:pt x="56" y="167"/>
                      <a:pt x="28" y="250"/>
                      <a:pt x="28" y="361"/>
                    </a:cubicBezTo>
                    <a:lnTo>
                      <a:pt x="0" y="472"/>
                    </a:lnTo>
                    <a:lnTo>
                      <a:pt x="28" y="611"/>
                    </a:lnTo>
                    <a:cubicBezTo>
                      <a:pt x="28" y="694"/>
                      <a:pt x="56" y="805"/>
                      <a:pt x="111" y="860"/>
                    </a:cubicBezTo>
                    <a:cubicBezTo>
                      <a:pt x="139" y="916"/>
                      <a:pt x="222" y="943"/>
                      <a:pt x="333" y="943"/>
                    </a:cubicBezTo>
                    <a:cubicBezTo>
                      <a:pt x="472" y="943"/>
                      <a:pt x="555" y="916"/>
                      <a:pt x="583" y="860"/>
                    </a:cubicBezTo>
                    <a:cubicBezTo>
                      <a:pt x="638" y="805"/>
                      <a:pt x="666" y="694"/>
                      <a:pt x="666" y="611"/>
                    </a:cubicBezTo>
                    <a:cubicBezTo>
                      <a:pt x="666" y="583"/>
                      <a:pt x="694" y="527"/>
                      <a:pt x="694" y="472"/>
                    </a:cubicBezTo>
                    <a:cubicBezTo>
                      <a:pt x="694" y="444"/>
                      <a:pt x="666" y="389"/>
                      <a:pt x="666" y="361"/>
                    </a:cubicBezTo>
                    <a:cubicBezTo>
                      <a:pt x="666" y="250"/>
                      <a:pt x="638" y="167"/>
                      <a:pt x="583" y="112"/>
                    </a:cubicBezTo>
                    <a:cubicBezTo>
                      <a:pt x="555" y="56"/>
                      <a:pt x="472" y="1"/>
                      <a:pt x="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4"/>
              <p:cNvSpPr/>
              <p:nvPr/>
            </p:nvSpPr>
            <p:spPr>
              <a:xfrm>
                <a:off x="8325813" y="2571738"/>
                <a:ext cx="10425" cy="22900"/>
              </a:xfrm>
              <a:custGeom>
                <a:avLst/>
                <a:gdLst/>
                <a:ahLst/>
                <a:cxnLst/>
                <a:rect l="l" t="t" r="r" b="b"/>
                <a:pathLst>
                  <a:path w="417" h="916" extrusionOk="0">
                    <a:moveTo>
                      <a:pt x="333" y="1"/>
                    </a:moveTo>
                    <a:cubicBezTo>
                      <a:pt x="306" y="1"/>
                      <a:pt x="306" y="1"/>
                      <a:pt x="278" y="29"/>
                    </a:cubicBezTo>
                    <a:lnTo>
                      <a:pt x="1" y="250"/>
                    </a:lnTo>
                    <a:cubicBezTo>
                      <a:pt x="1" y="278"/>
                      <a:pt x="1" y="278"/>
                      <a:pt x="1" y="278"/>
                    </a:cubicBezTo>
                    <a:lnTo>
                      <a:pt x="28" y="306"/>
                    </a:lnTo>
                    <a:cubicBezTo>
                      <a:pt x="28" y="334"/>
                      <a:pt x="56" y="334"/>
                      <a:pt x="56" y="334"/>
                    </a:cubicBezTo>
                    <a:lnTo>
                      <a:pt x="84" y="334"/>
                    </a:lnTo>
                    <a:lnTo>
                      <a:pt x="306" y="167"/>
                    </a:lnTo>
                    <a:lnTo>
                      <a:pt x="306" y="888"/>
                    </a:lnTo>
                    <a:cubicBezTo>
                      <a:pt x="306" y="916"/>
                      <a:pt x="306" y="916"/>
                      <a:pt x="306" y="916"/>
                    </a:cubicBezTo>
                    <a:lnTo>
                      <a:pt x="416" y="916"/>
                    </a:lnTo>
                    <a:cubicBezTo>
                      <a:pt x="416" y="916"/>
                      <a:pt x="416" y="916"/>
                      <a:pt x="416" y="888"/>
                    </a:cubicBezTo>
                    <a:lnTo>
                      <a:pt x="416" y="29"/>
                    </a:lnTo>
                    <a:cubicBezTo>
                      <a:pt x="389" y="1"/>
                      <a:pt x="389" y="1"/>
                      <a:pt x="3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4"/>
              <p:cNvSpPr/>
              <p:nvPr/>
            </p:nvSpPr>
            <p:spPr>
              <a:xfrm>
                <a:off x="8323400" y="2966303"/>
                <a:ext cx="15950" cy="22900"/>
              </a:xfrm>
              <a:custGeom>
                <a:avLst/>
                <a:gdLst/>
                <a:ahLst/>
                <a:cxnLst/>
                <a:rect l="l" t="t" r="r" b="b"/>
                <a:pathLst>
                  <a:path w="638" h="916" extrusionOk="0">
                    <a:moveTo>
                      <a:pt x="305" y="0"/>
                    </a:moveTo>
                    <a:cubicBezTo>
                      <a:pt x="250" y="0"/>
                      <a:pt x="194" y="0"/>
                      <a:pt x="139" y="28"/>
                    </a:cubicBezTo>
                    <a:cubicBezTo>
                      <a:pt x="111" y="56"/>
                      <a:pt x="83" y="84"/>
                      <a:pt x="56" y="139"/>
                    </a:cubicBezTo>
                    <a:cubicBezTo>
                      <a:pt x="28" y="167"/>
                      <a:pt x="0" y="222"/>
                      <a:pt x="0" y="278"/>
                    </a:cubicBezTo>
                    <a:lnTo>
                      <a:pt x="28" y="278"/>
                    </a:lnTo>
                    <a:cubicBezTo>
                      <a:pt x="28" y="305"/>
                      <a:pt x="28" y="305"/>
                      <a:pt x="28" y="305"/>
                    </a:cubicBezTo>
                    <a:lnTo>
                      <a:pt x="111" y="305"/>
                    </a:lnTo>
                    <a:cubicBezTo>
                      <a:pt x="111" y="305"/>
                      <a:pt x="111" y="305"/>
                      <a:pt x="111" y="278"/>
                    </a:cubicBezTo>
                    <a:lnTo>
                      <a:pt x="139" y="278"/>
                    </a:lnTo>
                    <a:cubicBezTo>
                      <a:pt x="139" y="222"/>
                      <a:pt x="167" y="167"/>
                      <a:pt x="194" y="139"/>
                    </a:cubicBezTo>
                    <a:cubicBezTo>
                      <a:pt x="222" y="111"/>
                      <a:pt x="250" y="84"/>
                      <a:pt x="305" y="84"/>
                    </a:cubicBezTo>
                    <a:cubicBezTo>
                      <a:pt x="361" y="84"/>
                      <a:pt x="416" y="111"/>
                      <a:pt x="444" y="139"/>
                    </a:cubicBezTo>
                    <a:cubicBezTo>
                      <a:pt x="472" y="167"/>
                      <a:pt x="472" y="222"/>
                      <a:pt x="472" y="250"/>
                    </a:cubicBezTo>
                    <a:cubicBezTo>
                      <a:pt x="472" y="305"/>
                      <a:pt x="472" y="333"/>
                      <a:pt x="444" y="361"/>
                    </a:cubicBezTo>
                    <a:cubicBezTo>
                      <a:pt x="416" y="416"/>
                      <a:pt x="388" y="444"/>
                      <a:pt x="305" y="500"/>
                    </a:cubicBezTo>
                    <a:lnTo>
                      <a:pt x="28" y="805"/>
                    </a:lnTo>
                    <a:cubicBezTo>
                      <a:pt x="0" y="805"/>
                      <a:pt x="0" y="832"/>
                      <a:pt x="0" y="860"/>
                    </a:cubicBezTo>
                    <a:lnTo>
                      <a:pt x="0" y="888"/>
                    </a:lnTo>
                    <a:cubicBezTo>
                      <a:pt x="0" y="888"/>
                      <a:pt x="0" y="915"/>
                      <a:pt x="0" y="915"/>
                    </a:cubicBezTo>
                    <a:lnTo>
                      <a:pt x="610" y="915"/>
                    </a:lnTo>
                    <a:cubicBezTo>
                      <a:pt x="638" y="915"/>
                      <a:pt x="638" y="888"/>
                      <a:pt x="638" y="888"/>
                    </a:cubicBezTo>
                    <a:lnTo>
                      <a:pt x="638" y="832"/>
                    </a:lnTo>
                    <a:lnTo>
                      <a:pt x="610" y="832"/>
                    </a:lnTo>
                    <a:cubicBezTo>
                      <a:pt x="610" y="805"/>
                      <a:pt x="610" y="805"/>
                      <a:pt x="610" y="805"/>
                    </a:cubicBezTo>
                    <a:lnTo>
                      <a:pt x="194" y="805"/>
                    </a:lnTo>
                    <a:lnTo>
                      <a:pt x="444" y="555"/>
                    </a:lnTo>
                    <a:cubicBezTo>
                      <a:pt x="499" y="500"/>
                      <a:pt x="555" y="444"/>
                      <a:pt x="582" y="416"/>
                    </a:cubicBezTo>
                    <a:cubicBezTo>
                      <a:pt x="610" y="361"/>
                      <a:pt x="610" y="305"/>
                      <a:pt x="610" y="250"/>
                    </a:cubicBezTo>
                    <a:cubicBezTo>
                      <a:pt x="610" y="195"/>
                      <a:pt x="582" y="111"/>
                      <a:pt x="527" y="56"/>
                    </a:cubicBezTo>
                    <a:cubicBezTo>
                      <a:pt x="499" y="0"/>
                      <a:pt x="416"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4"/>
              <p:cNvSpPr/>
              <p:nvPr/>
            </p:nvSpPr>
            <p:spPr>
              <a:xfrm>
                <a:off x="8323050" y="3360868"/>
                <a:ext cx="16650" cy="23600"/>
              </a:xfrm>
              <a:custGeom>
                <a:avLst/>
                <a:gdLst/>
                <a:ahLst/>
                <a:cxnLst/>
                <a:rect l="l" t="t" r="r" b="b"/>
                <a:pathLst>
                  <a:path w="666" h="944" extrusionOk="0">
                    <a:moveTo>
                      <a:pt x="28" y="1"/>
                    </a:moveTo>
                    <a:cubicBezTo>
                      <a:pt x="28" y="29"/>
                      <a:pt x="28" y="29"/>
                      <a:pt x="28" y="29"/>
                    </a:cubicBezTo>
                    <a:lnTo>
                      <a:pt x="28" y="84"/>
                    </a:lnTo>
                    <a:cubicBezTo>
                      <a:pt x="28" y="84"/>
                      <a:pt x="28" y="84"/>
                      <a:pt x="28" y="112"/>
                    </a:cubicBezTo>
                    <a:lnTo>
                      <a:pt x="444" y="112"/>
                    </a:lnTo>
                    <a:lnTo>
                      <a:pt x="194" y="389"/>
                    </a:lnTo>
                    <a:cubicBezTo>
                      <a:pt x="194" y="417"/>
                      <a:pt x="167" y="417"/>
                      <a:pt x="167" y="417"/>
                    </a:cubicBezTo>
                    <a:lnTo>
                      <a:pt x="167" y="472"/>
                    </a:lnTo>
                    <a:lnTo>
                      <a:pt x="194" y="472"/>
                    </a:lnTo>
                    <a:cubicBezTo>
                      <a:pt x="194" y="500"/>
                      <a:pt x="194" y="500"/>
                      <a:pt x="194" y="500"/>
                    </a:cubicBezTo>
                    <a:lnTo>
                      <a:pt x="333" y="500"/>
                    </a:lnTo>
                    <a:cubicBezTo>
                      <a:pt x="472" y="500"/>
                      <a:pt x="527" y="555"/>
                      <a:pt x="527" y="666"/>
                    </a:cubicBezTo>
                    <a:cubicBezTo>
                      <a:pt x="527" y="722"/>
                      <a:pt x="499" y="749"/>
                      <a:pt x="472" y="777"/>
                    </a:cubicBezTo>
                    <a:cubicBezTo>
                      <a:pt x="444" y="805"/>
                      <a:pt x="388" y="833"/>
                      <a:pt x="333" y="833"/>
                    </a:cubicBezTo>
                    <a:cubicBezTo>
                      <a:pt x="278" y="833"/>
                      <a:pt x="222" y="833"/>
                      <a:pt x="194" y="805"/>
                    </a:cubicBezTo>
                    <a:cubicBezTo>
                      <a:pt x="139" y="777"/>
                      <a:pt x="111" y="749"/>
                      <a:pt x="111" y="694"/>
                    </a:cubicBezTo>
                    <a:cubicBezTo>
                      <a:pt x="83" y="666"/>
                      <a:pt x="83" y="666"/>
                      <a:pt x="83" y="666"/>
                    </a:cubicBezTo>
                    <a:lnTo>
                      <a:pt x="28" y="666"/>
                    </a:lnTo>
                    <a:cubicBezTo>
                      <a:pt x="0" y="666"/>
                      <a:pt x="0" y="666"/>
                      <a:pt x="0" y="694"/>
                    </a:cubicBezTo>
                    <a:cubicBezTo>
                      <a:pt x="0" y="749"/>
                      <a:pt x="0" y="777"/>
                      <a:pt x="28" y="805"/>
                    </a:cubicBezTo>
                    <a:cubicBezTo>
                      <a:pt x="56" y="860"/>
                      <a:pt x="83" y="888"/>
                      <a:pt x="139" y="916"/>
                    </a:cubicBezTo>
                    <a:cubicBezTo>
                      <a:pt x="194" y="916"/>
                      <a:pt x="250" y="943"/>
                      <a:pt x="333" y="943"/>
                    </a:cubicBezTo>
                    <a:cubicBezTo>
                      <a:pt x="388" y="943"/>
                      <a:pt x="444" y="916"/>
                      <a:pt x="499" y="916"/>
                    </a:cubicBezTo>
                    <a:cubicBezTo>
                      <a:pt x="555" y="888"/>
                      <a:pt x="582" y="860"/>
                      <a:pt x="610" y="805"/>
                    </a:cubicBezTo>
                    <a:cubicBezTo>
                      <a:pt x="638" y="777"/>
                      <a:pt x="666" y="722"/>
                      <a:pt x="666" y="666"/>
                    </a:cubicBezTo>
                    <a:cubicBezTo>
                      <a:pt x="666" y="583"/>
                      <a:pt x="638" y="500"/>
                      <a:pt x="582" y="472"/>
                    </a:cubicBezTo>
                    <a:cubicBezTo>
                      <a:pt x="527" y="417"/>
                      <a:pt x="444" y="389"/>
                      <a:pt x="361" y="389"/>
                    </a:cubicBezTo>
                    <a:lnTo>
                      <a:pt x="333" y="389"/>
                    </a:lnTo>
                    <a:lnTo>
                      <a:pt x="610" y="112"/>
                    </a:lnTo>
                    <a:cubicBezTo>
                      <a:pt x="610" y="84"/>
                      <a:pt x="610" y="84"/>
                      <a:pt x="610" y="84"/>
                    </a:cubicBezTo>
                    <a:lnTo>
                      <a:pt x="610" y="29"/>
                    </a:lnTo>
                    <a:cubicBezTo>
                      <a:pt x="610" y="29"/>
                      <a:pt x="610" y="29"/>
                      <a:pt x="6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4"/>
              <p:cNvSpPr/>
              <p:nvPr/>
            </p:nvSpPr>
            <p:spPr>
              <a:xfrm>
                <a:off x="8322000" y="3756132"/>
                <a:ext cx="18050" cy="22900"/>
              </a:xfrm>
              <a:custGeom>
                <a:avLst/>
                <a:gdLst/>
                <a:ahLst/>
                <a:cxnLst/>
                <a:rect l="l" t="t" r="r" b="b"/>
                <a:pathLst>
                  <a:path w="722" h="916" extrusionOk="0">
                    <a:moveTo>
                      <a:pt x="444" y="139"/>
                    </a:moveTo>
                    <a:lnTo>
                      <a:pt x="444" y="582"/>
                    </a:lnTo>
                    <a:lnTo>
                      <a:pt x="139" y="582"/>
                    </a:lnTo>
                    <a:lnTo>
                      <a:pt x="444" y="139"/>
                    </a:lnTo>
                    <a:close/>
                    <a:moveTo>
                      <a:pt x="416" y="0"/>
                    </a:moveTo>
                    <a:cubicBezTo>
                      <a:pt x="416" y="0"/>
                      <a:pt x="416" y="28"/>
                      <a:pt x="416" y="28"/>
                    </a:cubicBezTo>
                    <a:lnTo>
                      <a:pt x="1" y="582"/>
                    </a:lnTo>
                    <a:cubicBezTo>
                      <a:pt x="1" y="582"/>
                      <a:pt x="1" y="610"/>
                      <a:pt x="1" y="610"/>
                    </a:cubicBezTo>
                    <a:lnTo>
                      <a:pt x="1" y="666"/>
                    </a:lnTo>
                    <a:cubicBezTo>
                      <a:pt x="1" y="666"/>
                      <a:pt x="1" y="693"/>
                      <a:pt x="1" y="693"/>
                    </a:cubicBezTo>
                    <a:lnTo>
                      <a:pt x="444" y="693"/>
                    </a:lnTo>
                    <a:lnTo>
                      <a:pt x="444" y="887"/>
                    </a:lnTo>
                    <a:cubicBezTo>
                      <a:pt x="444" y="887"/>
                      <a:pt x="472" y="915"/>
                      <a:pt x="472" y="915"/>
                    </a:cubicBezTo>
                    <a:lnTo>
                      <a:pt x="555" y="915"/>
                    </a:lnTo>
                    <a:cubicBezTo>
                      <a:pt x="583" y="915"/>
                      <a:pt x="583" y="887"/>
                      <a:pt x="583" y="887"/>
                    </a:cubicBezTo>
                    <a:lnTo>
                      <a:pt x="583" y="693"/>
                    </a:lnTo>
                    <a:lnTo>
                      <a:pt x="721" y="693"/>
                    </a:lnTo>
                    <a:cubicBezTo>
                      <a:pt x="721" y="693"/>
                      <a:pt x="721" y="666"/>
                      <a:pt x="721" y="666"/>
                    </a:cubicBezTo>
                    <a:lnTo>
                      <a:pt x="721" y="610"/>
                    </a:lnTo>
                    <a:cubicBezTo>
                      <a:pt x="721" y="582"/>
                      <a:pt x="694" y="582"/>
                      <a:pt x="694" y="582"/>
                    </a:cubicBezTo>
                    <a:lnTo>
                      <a:pt x="583" y="582"/>
                    </a:lnTo>
                    <a:lnTo>
                      <a:pt x="583" y="28"/>
                    </a:lnTo>
                    <a:cubicBezTo>
                      <a:pt x="583" y="28"/>
                      <a:pt x="583" y="28"/>
                      <a:pt x="5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4"/>
              <p:cNvSpPr/>
              <p:nvPr/>
            </p:nvSpPr>
            <p:spPr>
              <a:xfrm>
                <a:off x="8323400" y="4150698"/>
                <a:ext cx="15950" cy="23600"/>
              </a:xfrm>
              <a:custGeom>
                <a:avLst/>
                <a:gdLst/>
                <a:ahLst/>
                <a:cxnLst/>
                <a:rect l="l" t="t" r="r" b="b"/>
                <a:pathLst>
                  <a:path w="638" h="944" extrusionOk="0">
                    <a:moveTo>
                      <a:pt x="111" y="1"/>
                    </a:moveTo>
                    <a:cubicBezTo>
                      <a:pt x="83" y="1"/>
                      <a:pt x="83" y="1"/>
                      <a:pt x="83" y="28"/>
                    </a:cubicBezTo>
                    <a:lnTo>
                      <a:pt x="28" y="472"/>
                    </a:lnTo>
                    <a:cubicBezTo>
                      <a:pt x="28" y="472"/>
                      <a:pt x="28" y="472"/>
                      <a:pt x="28" y="500"/>
                    </a:cubicBezTo>
                    <a:lnTo>
                      <a:pt x="139" y="500"/>
                    </a:lnTo>
                    <a:cubicBezTo>
                      <a:pt x="167" y="500"/>
                      <a:pt x="167" y="472"/>
                      <a:pt x="167" y="472"/>
                    </a:cubicBezTo>
                    <a:cubicBezTo>
                      <a:pt x="194" y="472"/>
                      <a:pt x="222" y="444"/>
                      <a:pt x="250" y="444"/>
                    </a:cubicBezTo>
                    <a:cubicBezTo>
                      <a:pt x="250" y="444"/>
                      <a:pt x="278" y="417"/>
                      <a:pt x="305" y="417"/>
                    </a:cubicBezTo>
                    <a:cubicBezTo>
                      <a:pt x="361" y="417"/>
                      <a:pt x="416" y="444"/>
                      <a:pt x="472" y="472"/>
                    </a:cubicBezTo>
                    <a:cubicBezTo>
                      <a:pt x="499" y="528"/>
                      <a:pt x="527" y="555"/>
                      <a:pt x="527" y="611"/>
                    </a:cubicBezTo>
                    <a:cubicBezTo>
                      <a:pt x="527" y="694"/>
                      <a:pt x="499" y="722"/>
                      <a:pt x="472" y="777"/>
                    </a:cubicBezTo>
                    <a:cubicBezTo>
                      <a:pt x="416" y="805"/>
                      <a:pt x="361" y="833"/>
                      <a:pt x="305" y="833"/>
                    </a:cubicBezTo>
                    <a:cubicBezTo>
                      <a:pt x="278" y="833"/>
                      <a:pt x="222" y="805"/>
                      <a:pt x="194" y="777"/>
                    </a:cubicBezTo>
                    <a:cubicBezTo>
                      <a:pt x="167" y="777"/>
                      <a:pt x="139" y="722"/>
                      <a:pt x="111" y="694"/>
                    </a:cubicBezTo>
                    <a:cubicBezTo>
                      <a:pt x="111" y="666"/>
                      <a:pt x="111" y="666"/>
                      <a:pt x="83" y="666"/>
                    </a:cubicBezTo>
                    <a:lnTo>
                      <a:pt x="0" y="666"/>
                    </a:lnTo>
                    <a:lnTo>
                      <a:pt x="0" y="694"/>
                    </a:lnTo>
                    <a:cubicBezTo>
                      <a:pt x="0" y="722"/>
                      <a:pt x="0" y="777"/>
                      <a:pt x="28" y="805"/>
                    </a:cubicBezTo>
                    <a:cubicBezTo>
                      <a:pt x="56" y="833"/>
                      <a:pt x="83" y="860"/>
                      <a:pt x="139" y="888"/>
                    </a:cubicBezTo>
                    <a:cubicBezTo>
                      <a:pt x="194" y="916"/>
                      <a:pt x="250" y="943"/>
                      <a:pt x="305" y="943"/>
                    </a:cubicBezTo>
                    <a:cubicBezTo>
                      <a:pt x="388" y="943"/>
                      <a:pt x="444" y="916"/>
                      <a:pt x="472" y="888"/>
                    </a:cubicBezTo>
                    <a:cubicBezTo>
                      <a:pt x="527" y="860"/>
                      <a:pt x="582" y="833"/>
                      <a:pt x="610" y="777"/>
                    </a:cubicBezTo>
                    <a:cubicBezTo>
                      <a:pt x="638" y="749"/>
                      <a:pt x="638" y="694"/>
                      <a:pt x="638" y="611"/>
                    </a:cubicBezTo>
                    <a:cubicBezTo>
                      <a:pt x="638" y="555"/>
                      <a:pt x="638" y="500"/>
                      <a:pt x="610" y="472"/>
                    </a:cubicBezTo>
                    <a:cubicBezTo>
                      <a:pt x="582" y="417"/>
                      <a:pt x="527" y="389"/>
                      <a:pt x="499" y="361"/>
                    </a:cubicBezTo>
                    <a:cubicBezTo>
                      <a:pt x="444" y="333"/>
                      <a:pt x="388" y="333"/>
                      <a:pt x="333" y="333"/>
                    </a:cubicBezTo>
                    <a:cubicBezTo>
                      <a:pt x="250" y="333"/>
                      <a:pt x="194" y="333"/>
                      <a:pt x="167" y="361"/>
                    </a:cubicBezTo>
                    <a:lnTo>
                      <a:pt x="194" y="112"/>
                    </a:lnTo>
                    <a:lnTo>
                      <a:pt x="582" y="112"/>
                    </a:lnTo>
                    <a:cubicBezTo>
                      <a:pt x="582" y="84"/>
                      <a:pt x="582" y="84"/>
                      <a:pt x="582" y="84"/>
                    </a:cubicBezTo>
                    <a:lnTo>
                      <a:pt x="582" y="28"/>
                    </a:lnTo>
                    <a:cubicBezTo>
                      <a:pt x="582" y="28"/>
                      <a:pt x="582" y="1"/>
                      <a:pt x="5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4"/>
              <p:cNvSpPr/>
              <p:nvPr/>
            </p:nvSpPr>
            <p:spPr>
              <a:xfrm>
                <a:off x="8322700" y="4545963"/>
                <a:ext cx="16650" cy="22900"/>
              </a:xfrm>
              <a:custGeom>
                <a:avLst/>
                <a:gdLst/>
                <a:ahLst/>
                <a:cxnLst/>
                <a:rect l="l" t="t" r="r" b="b"/>
                <a:pathLst>
                  <a:path w="666" h="916" extrusionOk="0">
                    <a:moveTo>
                      <a:pt x="333" y="416"/>
                    </a:moveTo>
                    <a:cubicBezTo>
                      <a:pt x="361" y="416"/>
                      <a:pt x="416" y="416"/>
                      <a:pt x="444" y="444"/>
                    </a:cubicBezTo>
                    <a:cubicBezTo>
                      <a:pt x="472" y="444"/>
                      <a:pt x="499" y="472"/>
                      <a:pt x="527" y="499"/>
                    </a:cubicBezTo>
                    <a:cubicBezTo>
                      <a:pt x="527" y="527"/>
                      <a:pt x="555" y="583"/>
                      <a:pt x="555" y="610"/>
                    </a:cubicBezTo>
                    <a:cubicBezTo>
                      <a:pt x="555" y="666"/>
                      <a:pt x="527" y="694"/>
                      <a:pt x="527" y="721"/>
                    </a:cubicBezTo>
                    <a:cubicBezTo>
                      <a:pt x="499" y="749"/>
                      <a:pt x="472" y="777"/>
                      <a:pt x="444" y="804"/>
                    </a:cubicBezTo>
                    <a:cubicBezTo>
                      <a:pt x="416" y="804"/>
                      <a:pt x="361" y="832"/>
                      <a:pt x="333" y="832"/>
                    </a:cubicBezTo>
                    <a:cubicBezTo>
                      <a:pt x="305" y="832"/>
                      <a:pt x="250" y="804"/>
                      <a:pt x="222" y="804"/>
                    </a:cubicBezTo>
                    <a:cubicBezTo>
                      <a:pt x="194" y="777"/>
                      <a:pt x="167" y="749"/>
                      <a:pt x="139" y="721"/>
                    </a:cubicBezTo>
                    <a:cubicBezTo>
                      <a:pt x="139" y="694"/>
                      <a:pt x="111" y="666"/>
                      <a:pt x="111" y="610"/>
                    </a:cubicBezTo>
                    <a:cubicBezTo>
                      <a:pt x="111" y="583"/>
                      <a:pt x="139" y="527"/>
                      <a:pt x="139" y="499"/>
                    </a:cubicBezTo>
                    <a:cubicBezTo>
                      <a:pt x="167" y="472"/>
                      <a:pt x="194" y="444"/>
                      <a:pt x="222" y="444"/>
                    </a:cubicBezTo>
                    <a:cubicBezTo>
                      <a:pt x="250" y="416"/>
                      <a:pt x="305" y="416"/>
                      <a:pt x="333" y="416"/>
                    </a:cubicBezTo>
                    <a:close/>
                    <a:moveTo>
                      <a:pt x="333" y="0"/>
                    </a:moveTo>
                    <a:cubicBezTo>
                      <a:pt x="333" y="28"/>
                      <a:pt x="333" y="28"/>
                      <a:pt x="333" y="28"/>
                    </a:cubicBezTo>
                    <a:lnTo>
                      <a:pt x="83" y="361"/>
                    </a:lnTo>
                    <a:cubicBezTo>
                      <a:pt x="28" y="444"/>
                      <a:pt x="0" y="527"/>
                      <a:pt x="0" y="610"/>
                    </a:cubicBezTo>
                    <a:cubicBezTo>
                      <a:pt x="0" y="666"/>
                      <a:pt x="0" y="721"/>
                      <a:pt x="28" y="777"/>
                    </a:cubicBezTo>
                    <a:cubicBezTo>
                      <a:pt x="56" y="832"/>
                      <a:pt x="111" y="860"/>
                      <a:pt x="139" y="888"/>
                    </a:cubicBezTo>
                    <a:cubicBezTo>
                      <a:pt x="194" y="915"/>
                      <a:pt x="278" y="915"/>
                      <a:pt x="333" y="915"/>
                    </a:cubicBezTo>
                    <a:cubicBezTo>
                      <a:pt x="416" y="915"/>
                      <a:pt x="472" y="915"/>
                      <a:pt x="527" y="888"/>
                    </a:cubicBezTo>
                    <a:cubicBezTo>
                      <a:pt x="555" y="860"/>
                      <a:pt x="610" y="804"/>
                      <a:pt x="638" y="777"/>
                    </a:cubicBezTo>
                    <a:cubicBezTo>
                      <a:pt x="666" y="721"/>
                      <a:pt x="666" y="666"/>
                      <a:pt x="666" y="610"/>
                    </a:cubicBezTo>
                    <a:cubicBezTo>
                      <a:pt x="666" y="555"/>
                      <a:pt x="666" y="499"/>
                      <a:pt x="638" y="472"/>
                    </a:cubicBezTo>
                    <a:cubicBezTo>
                      <a:pt x="610" y="416"/>
                      <a:pt x="555" y="361"/>
                      <a:pt x="527" y="333"/>
                    </a:cubicBezTo>
                    <a:cubicBezTo>
                      <a:pt x="472" y="305"/>
                      <a:pt x="416" y="305"/>
                      <a:pt x="361" y="305"/>
                    </a:cubicBezTo>
                    <a:lnTo>
                      <a:pt x="278" y="305"/>
                    </a:lnTo>
                    <a:lnTo>
                      <a:pt x="472" y="28"/>
                    </a:lnTo>
                    <a:cubicBezTo>
                      <a:pt x="472" y="28"/>
                      <a:pt x="472" y="0"/>
                      <a:pt x="4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5" name="Google Shape;565;p24"/>
            <p:cNvGrpSpPr/>
            <p:nvPr/>
          </p:nvGrpSpPr>
          <p:grpSpPr>
            <a:xfrm>
              <a:off x="5614975" y="4609225"/>
              <a:ext cx="2597125" cy="40925"/>
              <a:chOff x="5614975" y="4609225"/>
              <a:chExt cx="2597125" cy="40925"/>
            </a:xfrm>
          </p:grpSpPr>
          <p:sp>
            <p:nvSpPr>
              <p:cNvPr id="566" name="Google Shape;566;p24"/>
              <p:cNvSpPr/>
              <p:nvPr/>
            </p:nvSpPr>
            <p:spPr>
              <a:xfrm>
                <a:off x="5614975" y="4632100"/>
                <a:ext cx="24974" cy="18050"/>
              </a:xfrm>
              <a:custGeom>
                <a:avLst/>
                <a:gdLst/>
                <a:ahLst/>
                <a:cxnLst/>
                <a:rect l="l" t="t" r="r" b="b"/>
                <a:pathLst>
                  <a:path w="1027" h="722" extrusionOk="0">
                    <a:moveTo>
                      <a:pt x="638" y="139"/>
                    </a:moveTo>
                    <a:cubicBezTo>
                      <a:pt x="721" y="139"/>
                      <a:pt x="777" y="167"/>
                      <a:pt x="832" y="194"/>
                    </a:cubicBezTo>
                    <a:cubicBezTo>
                      <a:pt x="888" y="222"/>
                      <a:pt x="915" y="277"/>
                      <a:pt x="915" y="361"/>
                    </a:cubicBezTo>
                    <a:cubicBezTo>
                      <a:pt x="915" y="416"/>
                      <a:pt x="888" y="472"/>
                      <a:pt x="832" y="527"/>
                    </a:cubicBezTo>
                    <a:cubicBezTo>
                      <a:pt x="777" y="555"/>
                      <a:pt x="721" y="582"/>
                      <a:pt x="638" y="582"/>
                    </a:cubicBezTo>
                    <a:lnTo>
                      <a:pt x="389" y="582"/>
                    </a:lnTo>
                    <a:cubicBezTo>
                      <a:pt x="306" y="582"/>
                      <a:pt x="250" y="555"/>
                      <a:pt x="195" y="527"/>
                    </a:cubicBezTo>
                    <a:cubicBezTo>
                      <a:pt x="139" y="472"/>
                      <a:pt x="111" y="416"/>
                      <a:pt x="111" y="361"/>
                    </a:cubicBezTo>
                    <a:cubicBezTo>
                      <a:pt x="111" y="277"/>
                      <a:pt x="139" y="222"/>
                      <a:pt x="195" y="194"/>
                    </a:cubicBezTo>
                    <a:cubicBezTo>
                      <a:pt x="250" y="167"/>
                      <a:pt x="306" y="139"/>
                      <a:pt x="389" y="139"/>
                    </a:cubicBezTo>
                    <a:close/>
                    <a:moveTo>
                      <a:pt x="389" y="0"/>
                    </a:moveTo>
                    <a:cubicBezTo>
                      <a:pt x="278" y="0"/>
                      <a:pt x="195" y="28"/>
                      <a:pt x="111" y="83"/>
                    </a:cubicBezTo>
                    <a:cubicBezTo>
                      <a:pt x="28" y="139"/>
                      <a:pt x="1" y="222"/>
                      <a:pt x="1" y="361"/>
                    </a:cubicBezTo>
                    <a:cubicBezTo>
                      <a:pt x="1" y="472"/>
                      <a:pt x="28" y="555"/>
                      <a:pt x="111" y="610"/>
                    </a:cubicBezTo>
                    <a:cubicBezTo>
                      <a:pt x="195" y="666"/>
                      <a:pt x="278" y="721"/>
                      <a:pt x="389" y="721"/>
                    </a:cubicBezTo>
                    <a:lnTo>
                      <a:pt x="638" y="721"/>
                    </a:lnTo>
                    <a:cubicBezTo>
                      <a:pt x="749" y="693"/>
                      <a:pt x="832" y="666"/>
                      <a:pt x="915" y="610"/>
                    </a:cubicBezTo>
                    <a:cubicBezTo>
                      <a:pt x="999" y="555"/>
                      <a:pt x="1026" y="472"/>
                      <a:pt x="1026" y="361"/>
                    </a:cubicBezTo>
                    <a:cubicBezTo>
                      <a:pt x="1026" y="222"/>
                      <a:pt x="999" y="139"/>
                      <a:pt x="915" y="83"/>
                    </a:cubicBezTo>
                    <a:cubicBezTo>
                      <a:pt x="832" y="28"/>
                      <a:pt x="749" y="0"/>
                      <a:pt x="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4"/>
              <p:cNvSpPr/>
              <p:nvPr/>
            </p:nvSpPr>
            <p:spPr>
              <a:xfrm>
                <a:off x="5615656" y="4617525"/>
                <a:ext cx="23612" cy="11125"/>
              </a:xfrm>
              <a:custGeom>
                <a:avLst/>
                <a:gdLst/>
                <a:ahLst/>
                <a:cxnLst/>
                <a:rect l="l" t="t" r="r" b="b"/>
                <a:pathLst>
                  <a:path w="971" h="445" extrusionOk="0">
                    <a:moveTo>
                      <a:pt x="0" y="1"/>
                    </a:moveTo>
                    <a:cubicBezTo>
                      <a:pt x="0" y="1"/>
                      <a:pt x="0" y="29"/>
                      <a:pt x="0" y="29"/>
                    </a:cubicBezTo>
                    <a:lnTo>
                      <a:pt x="0" y="84"/>
                    </a:lnTo>
                    <a:cubicBezTo>
                      <a:pt x="0" y="112"/>
                      <a:pt x="0" y="112"/>
                      <a:pt x="0" y="140"/>
                    </a:cubicBezTo>
                    <a:lnTo>
                      <a:pt x="250" y="445"/>
                    </a:lnTo>
                    <a:lnTo>
                      <a:pt x="278" y="445"/>
                    </a:lnTo>
                    <a:lnTo>
                      <a:pt x="333" y="417"/>
                    </a:lnTo>
                    <a:cubicBezTo>
                      <a:pt x="333" y="417"/>
                      <a:pt x="333" y="389"/>
                      <a:pt x="333" y="389"/>
                    </a:cubicBezTo>
                    <a:cubicBezTo>
                      <a:pt x="333" y="389"/>
                      <a:pt x="333" y="361"/>
                      <a:pt x="333" y="361"/>
                    </a:cubicBezTo>
                    <a:lnTo>
                      <a:pt x="139" y="140"/>
                    </a:lnTo>
                    <a:lnTo>
                      <a:pt x="943" y="140"/>
                    </a:lnTo>
                    <a:cubicBezTo>
                      <a:pt x="971" y="140"/>
                      <a:pt x="971" y="140"/>
                      <a:pt x="971" y="112"/>
                    </a:cubicBezTo>
                    <a:lnTo>
                      <a:pt x="971" y="29"/>
                    </a:lnTo>
                    <a:cubicBezTo>
                      <a:pt x="971" y="29"/>
                      <a:pt x="971" y="1"/>
                      <a:pt x="9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4"/>
              <p:cNvSpPr/>
              <p:nvPr/>
            </p:nvSpPr>
            <p:spPr>
              <a:xfrm>
                <a:off x="6128984" y="4632100"/>
                <a:ext cx="25675" cy="18050"/>
              </a:xfrm>
              <a:custGeom>
                <a:avLst/>
                <a:gdLst/>
                <a:ahLst/>
                <a:cxnLst/>
                <a:rect l="l" t="t" r="r" b="b"/>
                <a:pathLst>
                  <a:path w="1027" h="722" extrusionOk="0">
                    <a:moveTo>
                      <a:pt x="638" y="139"/>
                    </a:moveTo>
                    <a:cubicBezTo>
                      <a:pt x="722" y="139"/>
                      <a:pt x="805" y="167"/>
                      <a:pt x="833" y="194"/>
                    </a:cubicBezTo>
                    <a:cubicBezTo>
                      <a:pt x="888" y="222"/>
                      <a:pt x="916" y="277"/>
                      <a:pt x="916" y="361"/>
                    </a:cubicBezTo>
                    <a:cubicBezTo>
                      <a:pt x="916" y="416"/>
                      <a:pt x="888" y="472"/>
                      <a:pt x="833" y="527"/>
                    </a:cubicBezTo>
                    <a:cubicBezTo>
                      <a:pt x="805" y="555"/>
                      <a:pt x="722" y="582"/>
                      <a:pt x="638" y="582"/>
                    </a:cubicBezTo>
                    <a:lnTo>
                      <a:pt x="417" y="582"/>
                    </a:lnTo>
                    <a:cubicBezTo>
                      <a:pt x="306" y="582"/>
                      <a:pt x="250" y="555"/>
                      <a:pt x="195" y="527"/>
                    </a:cubicBezTo>
                    <a:cubicBezTo>
                      <a:pt x="139" y="472"/>
                      <a:pt x="139" y="416"/>
                      <a:pt x="139" y="361"/>
                    </a:cubicBezTo>
                    <a:cubicBezTo>
                      <a:pt x="139" y="277"/>
                      <a:pt x="139" y="222"/>
                      <a:pt x="195" y="194"/>
                    </a:cubicBezTo>
                    <a:cubicBezTo>
                      <a:pt x="250" y="167"/>
                      <a:pt x="306" y="139"/>
                      <a:pt x="417" y="139"/>
                    </a:cubicBezTo>
                    <a:close/>
                    <a:moveTo>
                      <a:pt x="389" y="0"/>
                    </a:moveTo>
                    <a:cubicBezTo>
                      <a:pt x="278" y="0"/>
                      <a:pt x="195" y="28"/>
                      <a:pt x="112" y="83"/>
                    </a:cubicBezTo>
                    <a:cubicBezTo>
                      <a:pt x="56" y="139"/>
                      <a:pt x="1" y="222"/>
                      <a:pt x="1" y="361"/>
                    </a:cubicBezTo>
                    <a:cubicBezTo>
                      <a:pt x="1" y="472"/>
                      <a:pt x="56" y="555"/>
                      <a:pt x="112" y="610"/>
                    </a:cubicBezTo>
                    <a:cubicBezTo>
                      <a:pt x="195" y="666"/>
                      <a:pt x="278" y="721"/>
                      <a:pt x="389" y="721"/>
                    </a:cubicBezTo>
                    <a:lnTo>
                      <a:pt x="638" y="721"/>
                    </a:lnTo>
                    <a:cubicBezTo>
                      <a:pt x="749" y="693"/>
                      <a:pt x="860" y="666"/>
                      <a:pt x="916" y="610"/>
                    </a:cubicBezTo>
                    <a:cubicBezTo>
                      <a:pt x="999" y="555"/>
                      <a:pt x="1027" y="472"/>
                      <a:pt x="1027" y="361"/>
                    </a:cubicBezTo>
                    <a:cubicBezTo>
                      <a:pt x="1027" y="222"/>
                      <a:pt x="999" y="139"/>
                      <a:pt x="916" y="83"/>
                    </a:cubicBezTo>
                    <a:cubicBezTo>
                      <a:pt x="860" y="28"/>
                      <a:pt x="749" y="0"/>
                      <a:pt x="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4"/>
              <p:cNvSpPr/>
              <p:nvPr/>
            </p:nvSpPr>
            <p:spPr>
              <a:xfrm>
                <a:off x="6128575" y="4611300"/>
                <a:ext cx="25675" cy="17350"/>
              </a:xfrm>
              <a:custGeom>
                <a:avLst/>
                <a:gdLst/>
                <a:ahLst/>
                <a:cxnLst/>
                <a:rect l="l" t="t" r="r" b="b"/>
                <a:pathLst>
                  <a:path w="1027" h="694" extrusionOk="0">
                    <a:moveTo>
                      <a:pt x="943" y="1"/>
                    </a:moveTo>
                    <a:cubicBezTo>
                      <a:pt x="916" y="1"/>
                      <a:pt x="916" y="28"/>
                      <a:pt x="916" y="28"/>
                    </a:cubicBezTo>
                    <a:cubicBezTo>
                      <a:pt x="888" y="28"/>
                      <a:pt x="888" y="28"/>
                      <a:pt x="888" y="56"/>
                    </a:cubicBezTo>
                    <a:lnTo>
                      <a:pt x="888" y="500"/>
                    </a:lnTo>
                    <a:lnTo>
                      <a:pt x="611" y="222"/>
                    </a:lnTo>
                    <a:cubicBezTo>
                      <a:pt x="555" y="139"/>
                      <a:pt x="500" y="112"/>
                      <a:pt x="472" y="84"/>
                    </a:cubicBezTo>
                    <a:cubicBezTo>
                      <a:pt x="417" y="56"/>
                      <a:pt x="361" y="28"/>
                      <a:pt x="306" y="28"/>
                    </a:cubicBezTo>
                    <a:cubicBezTo>
                      <a:pt x="223" y="28"/>
                      <a:pt x="139" y="56"/>
                      <a:pt x="84" y="112"/>
                    </a:cubicBezTo>
                    <a:cubicBezTo>
                      <a:pt x="29" y="167"/>
                      <a:pt x="1" y="250"/>
                      <a:pt x="1" y="361"/>
                    </a:cubicBezTo>
                    <a:cubicBezTo>
                      <a:pt x="1" y="417"/>
                      <a:pt x="29" y="472"/>
                      <a:pt x="56" y="527"/>
                    </a:cubicBezTo>
                    <a:cubicBezTo>
                      <a:pt x="84" y="583"/>
                      <a:pt x="112" y="611"/>
                      <a:pt x="167" y="638"/>
                    </a:cubicBezTo>
                    <a:cubicBezTo>
                      <a:pt x="223" y="666"/>
                      <a:pt x="278" y="666"/>
                      <a:pt x="306" y="694"/>
                    </a:cubicBezTo>
                    <a:cubicBezTo>
                      <a:pt x="333" y="694"/>
                      <a:pt x="333" y="666"/>
                      <a:pt x="333" y="666"/>
                    </a:cubicBezTo>
                    <a:cubicBezTo>
                      <a:pt x="333" y="666"/>
                      <a:pt x="333" y="666"/>
                      <a:pt x="333" y="638"/>
                    </a:cubicBezTo>
                    <a:lnTo>
                      <a:pt x="333" y="583"/>
                    </a:lnTo>
                    <a:cubicBezTo>
                      <a:pt x="333" y="583"/>
                      <a:pt x="333" y="555"/>
                      <a:pt x="333" y="555"/>
                    </a:cubicBezTo>
                    <a:lnTo>
                      <a:pt x="306" y="555"/>
                    </a:lnTo>
                    <a:cubicBezTo>
                      <a:pt x="250" y="527"/>
                      <a:pt x="223" y="527"/>
                      <a:pt x="167" y="472"/>
                    </a:cubicBezTo>
                    <a:cubicBezTo>
                      <a:pt x="139" y="444"/>
                      <a:pt x="139" y="417"/>
                      <a:pt x="139" y="361"/>
                    </a:cubicBezTo>
                    <a:cubicBezTo>
                      <a:pt x="139" y="306"/>
                      <a:pt x="139" y="250"/>
                      <a:pt x="167" y="222"/>
                    </a:cubicBezTo>
                    <a:cubicBezTo>
                      <a:pt x="195" y="195"/>
                      <a:pt x="250" y="167"/>
                      <a:pt x="306" y="167"/>
                    </a:cubicBezTo>
                    <a:cubicBezTo>
                      <a:pt x="361" y="167"/>
                      <a:pt x="389" y="195"/>
                      <a:pt x="417" y="195"/>
                    </a:cubicBezTo>
                    <a:cubicBezTo>
                      <a:pt x="472" y="222"/>
                      <a:pt x="500" y="278"/>
                      <a:pt x="583" y="361"/>
                    </a:cubicBezTo>
                    <a:lnTo>
                      <a:pt x="888" y="666"/>
                    </a:lnTo>
                    <a:cubicBezTo>
                      <a:pt x="888" y="694"/>
                      <a:pt x="916" y="694"/>
                      <a:pt x="943" y="694"/>
                    </a:cubicBezTo>
                    <a:lnTo>
                      <a:pt x="999" y="694"/>
                    </a:lnTo>
                    <a:cubicBezTo>
                      <a:pt x="1027" y="694"/>
                      <a:pt x="1027" y="666"/>
                      <a:pt x="1027" y="666"/>
                    </a:cubicBezTo>
                    <a:lnTo>
                      <a:pt x="1027" y="56"/>
                    </a:lnTo>
                    <a:cubicBezTo>
                      <a:pt x="1027" y="28"/>
                      <a:pt x="1027" y="28"/>
                      <a:pt x="999" y="28"/>
                    </a:cubicBezTo>
                    <a:cubicBezTo>
                      <a:pt x="999" y="28"/>
                      <a:pt x="999" y="1"/>
                      <a:pt x="9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4"/>
              <p:cNvSpPr/>
              <p:nvPr/>
            </p:nvSpPr>
            <p:spPr>
              <a:xfrm>
                <a:off x="6643694" y="4632100"/>
                <a:ext cx="24975" cy="18050"/>
              </a:xfrm>
              <a:custGeom>
                <a:avLst/>
                <a:gdLst/>
                <a:ahLst/>
                <a:cxnLst/>
                <a:rect l="l" t="t" r="r" b="b"/>
                <a:pathLst>
                  <a:path w="999" h="722" extrusionOk="0">
                    <a:moveTo>
                      <a:pt x="610" y="139"/>
                    </a:moveTo>
                    <a:cubicBezTo>
                      <a:pt x="693" y="139"/>
                      <a:pt x="776" y="167"/>
                      <a:pt x="804" y="194"/>
                    </a:cubicBezTo>
                    <a:cubicBezTo>
                      <a:pt x="860" y="222"/>
                      <a:pt x="887" y="277"/>
                      <a:pt x="887" y="361"/>
                    </a:cubicBezTo>
                    <a:cubicBezTo>
                      <a:pt x="887" y="416"/>
                      <a:pt x="860" y="472"/>
                      <a:pt x="804" y="527"/>
                    </a:cubicBezTo>
                    <a:cubicBezTo>
                      <a:pt x="776" y="555"/>
                      <a:pt x="693" y="582"/>
                      <a:pt x="610" y="582"/>
                    </a:cubicBezTo>
                    <a:lnTo>
                      <a:pt x="388" y="582"/>
                    </a:lnTo>
                    <a:cubicBezTo>
                      <a:pt x="305" y="582"/>
                      <a:pt x="222" y="555"/>
                      <a:pt x="166" y="527"/>
                    </a:cubicBezTo>
                    <a:cubicBezTo>
                      <a:pt x="139" y="472"/>
                      <a:pt x="111" y="416"/>
                      <a:pt x="111" y="361"/>
                    </a:cubicBezTo>
                    <a:cubicBezTo>
                      <a:pt x="111" y="277"/>
                      <a:pt x="139" y="222"/>
                      <a:pt x="166" y="194"/>
                    </a:cubicBezTo>
                    <a:cubicBezTo>
                      <a:pt x="222" y="167"/>
                      <a:pt x="305" y="139"/>
                      <a:pt x="388" y="139"/>
                    </a:cubicBezTo>
                    <a:close/>
                    <a:moveTo>
                      <a:pt x="361" y="0"/>
                    </a:moveTo>
                    <a:cubicBezTo>
                      <a:pt x="250" y="0"/>
                      <a:pt x="166" y="28"/>
                      <a:pt x="83" y="83"/>
                    </a:cubicBezTo>
                    <a:cubicBezTo>
                      <a:pt x="28" y="139"/>
                      <a:pt x="0" y="222"/>
                      <a:pt x="0" y="361"/>
                    </a:cubicBezTo>
                    <a:cubicBezTo>
                      <a:pt x="0" y="472"/>
                      <a:pt x="28" y="555"/>
                      <a:pt x="83" y="610"/>
                    </a:cubicBezTo>
                    <a:cubicBezTo>
                      <a:pt x="166" y="666"/>
                      <a:pt x="250" y="721"/>
                      <a:pt x="361" y="721"/>
                    </a:cubicBezTo>
                    <a:lnTo>
                      <a:pt x="610" y="721"/>
                    </a:lnTo>
                    <a:cubicBezTo>
                      <a:pt x="721" y="693"/>
                      <a:pt x="832" y="666"/>
                      <a:pt x="887" y="610"/>
                    </a:cubicBezTo>
                    <a:cubicBezTo>
                      <a:pt x="971" y="555"/>
                      <a:pt x="998" y="472"/>
                      <a:pt x="998" y="361"/>
                    </a:cubicBezTo>
                    <a:cubicBezTo>
                      <a:pt x="998" y="222"/>
                      <a:pt x="971" y="139"/>
                      <a:pt x="887" y="83"/>
                    </a:cubicBezTo>
                    <a:cubicBezTo>
                      <a:pt x="832" y="28"/>
                      <a:pt x="721" y="0"/>
                      <a:pt x="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4"/>
              <p:cNvSpPr/>
              <p:nvPr/>
            </p:nvSpPr>
            <p:spPr>
              <a:xfrm>
                <a:off x="6643556" y="4611300"/>
                <a:ext cx="24975" cy="17350"/>
              </a:xfrm>
              <a:custGeom>
                <a:avLst/>
                <a:gdLst/>
                <a:ahLst/>
                <a:cxnLst/>
                <a:rect l="l" t="t" r="r" b="b"/>
                <a:pathLst>
                  <a:path w="999" h="694" extrusionOk="0">
                    <a:moveTo>
                      <a:pt x="693" y="1"/>
                    </a:moveTo>
                    <a:cubicBezTo>
                      <a:pt x="610" y="1"/>
                      <a:pt x="555" y="28"/>
                      <a:pt x="499" y="84"/>
                    </a:cubicBezTo>
                    <a:cubicBezTo>
                      <a:pt x="444" y="139"/>
                      <a:pt x="416" y="195"/>
                      <a:pt x="416" y="306"/>
                    </a:cubicBezTo>
                    <a:lnTo>
                      <a:pt x="416" y="333"/>
                    </a:lnTo>
                    <a:lnTo>
                      <a:pt x="111" y="56"/>
                    </a:lnTo>
                    <a:cubicBezTo>
                      <a:pt x="111" y="28"/>
                      <a:pt x="83" y="28"/>
                      <a:pt x="83" y="28"/>
                    </a:cubicBezTo>
                    <a:lnTo>
                      <a:pt x="28" y="28"/>
                    </a:lnTo>
                    <a:cubicBezTo>
                      <a:pt x="28" y="28"/>
                      <a:pt x="28" y="28"/>
                      <a:pt x="0" y="56"/>
                    </a:cubicBezTo>
                    <a:lnTo>
                      <a:pt x="0" y="638"/>
                    </a:lnTo>
                    <a:cubicBezTo>
                      <a:pt x="28" y="666"/>
                      <a:pt x="28" y="666"/>
                      <a:pt x="28" y="666"/>
                    </a:cubicBezTo>
                    <a:lnTo>
                      <a:pt x="83" y="666"/>
                    </a:lnTo>
                    <a:cubicBezTo>
                      <a:pt x="83" y="666"/>
                      <a:pt x="111" y="666"/>
                      <a:pt x="111" y="638"/>
                    </a:cubicBezTo>
                    <a:lnTo>
                      <a:pt x="111" y="195"/>
                    </a:lnTo>
                    <a:lnTo>
                      <a:pt x="416" y="472"/>
                    </a:lnTo>
                    <a:cubicBezTo>
                      <a:pt x="444" y="500"/>
                      <a:pt x="444" y="500"/>
                      <a:pt x="471" y="500"/>
                    </a:cubicBezTo>
                    <a:lnTo>
                      <a:pt x="527" y="500"/>
                    </a:lnTo>
                    <a:cubicBezTo>
                      <a:pt x="527" y="472"/>
                      <a:pt x="527" y="472"/>
                      <a:pt x="527" y="472"/>
                    </a:cubicBezTo>
                    <a:lnTo>
                      <a:pt x="527" y="333"/>
                    </a:lnTo>
                    <a:cubicBezTo>
                      <a:pt x="527" y="195"/>
                      <a:pt x="582" y="112"/>
                      <a:pt x="693" y="112"/>
                    </a:cubicBezTo>
                    <a:cubicBezTo>
                      <a:pt x="749" y="112"/>
                      <a:pt x="804" y="139"/>
                      <a:pt x="832" y="195"/>
                    </a:cubicBezTo>
                    <a:cubicBezTo>
                      <a:pt x="860" y="222"/>
                      <a:pt x="887" y="278"/>
                      <a:pt x="887" y="333"/>
                    </a:cubicBezTo>
                    <a:cubicBezTo>
                      <a:pt x="887" y="389"/>
                      <a:pt x="887" y="444"/>
                      <a:pt x="860" y="500"/>
                    </a:cubicBezTo>
                    <a:cubicBezTo>
                      <a:pt x="832" y="527"/>
                      <a:pt x="804" y="555"/>
                      <a:pt x="749" y="583"/>
                    </a:cubicBezTo>
                    <a:lnTo>
                      <a:pt x="721" y="583"/>
                    </a:lnTo>
                    <a:cubicBezTo>
                      <a:pt x="721" y="583"/>
                      <a:pt x="721" y="611"/>
                      <a:pt x="721" y="611"/>
                    </a:cubicBezTo>
                    <a:lnTo>
                      <a:pt x="721" y="666"/>
                    </a:lnTo>
                    <a:cubicBezTo>
                      <a:pt x="721" y="694"/>
                      <a:pt x="721" y="694"/>
                      <a:pt x="749" y="694"/>
                    </a:cubicBezTo>
                    <a:cubicBezTo>
                      <a:pt x="804" y="694"/>
                      <a:pt x="832" y="694"/>
                      <a:pt x="887" y="666"/>
                    </a:cubicBezTo>
                    <a:cubicBezTo>
                      <a:pt x="915" y="638"/>
                      <a:pt x="943" y="583"/>
                      <a:pt x="971" y="527"/>
                    </a:cubicBezTo>
                    <a:cubicBezTo>
                      <a:pt x="998" y="472"/>
                      <a:pt x="998" y="417"/>
                      <a:pt x="998" y="333"/>
                    </a:cubicBezTo>
                    <a:cubicBezTo>
                      <a:pt x="998" y="278"/>
                      <a:pt x="998" y="222"/>
                      <a:pt x="971" y="167"/>
                    </a:cubicBezTo>
                    <a:cubicBezTo>
                      <a:pt x="943" y="112"/>
                      <a:pt x="915" y="56"/>
                      <a:pt x="860" y="28"/>
                    </a:cubicBezTo>
                    <a:cubicBezTo>
                      <a:pt x="832" y="1"/>
                      <a:pt x="776" y="1"/>
                      <a:pt x="6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4"/>
              <p:cNvSpPr/>
              <p:nvPr/>
            </p:nvSpPr>
            <p:spPr>
              <a:xfrm>
                <a:off x="7157705" y="4632100"/>
                <a:ext cx="24975" cy="18050"/>
              </a:xfrm>
              <a:custGeom>
                <a:avLst/>
                <a:gdLst/>
                <a:ahLst/>
                <a:cxnLst/>
                <a:rect l="l" t="t" r="r" b="b"/>
                <a:pathLst>
                  <a:path w="999" h="722" extrusionOk="0">
                    <a:moveTo>
                      <a:pt x="611" y="139"/>
                    </a:moveTo>
                    <a:cubicBezTo>
                      <a:pt x="694" y="139"/>
                      <a:pt x="777" y="167"/>
                      <a:pt x="833" y="194"/>
                    </a:cubicBezTo>
                    <a:cubicBezTo>
                      <a:pt x="860" y="222"/>
                      <a:pt x="888" y="277"/>
                      <a:pt x="888" y="361"/>
                    </a:cubicBezTo>
                    <a:cubicBezTo>
                      <a:pt x="888" y="416"/>
                      <a:pt x="860" y="472"/>
                      <a:pt x="833" y="527"/>
                    </a:cubicBezTo>
                    <a:cubicBezTo>
                      <a:pt x="777" y="555"/>
                      <a:pt x="694" y="582"/>
                      <a:pt x="611" y="582"/>
                    </a:cubicBezTo>
                    <a:lnTo>
                      <a:pt x="389" y="582"/>
                    </a:lnTo>
                    <a:cubicBezTo>
                      <a:pt x="306" y="582"/>
                      <a:pt x="223" y="555"/>
                      <a:pt x="167" y="527"/>
                    </a:cubicBezTo>
                    <a:cubicBezTo>
                      <a:pt x="139" y="472"/>
                      <a:pt x="112" y="416"/>
                      <a:pt x="112" y="361"/>
                    </a:cubicBezTo>
                    <a:cubicBezTo>
                      <a:pt x="112" y="277"/>
                      <a:pt x="139" y="222"/>
                      <a:pt x="167" y="194"/>
                    </a:cubicBezTo>
                    <a:cubicBezTo>
                      <a:pt x="223" y="167"/>
                      <a:pt x="306" y="139"/>
                      <a:pt x="389" y="139"/>
                    </a:cubicBezTo>
                    <a:close/>
                    <a:moveTo>
                      <a:pt x="389" y="0"/>
                    </a:moveTo>
                    <a:cubicBezTo>
                      <a:pt x="250" y="0"/>
                      <a:pt x="167" y="28"/>
                      <a:pt x="112" y="83"/>
                    </a:cubicBezTo>
                    <a:cubicBezTo>
                      <a:pt x="28" y="139"/>
                      <a:pt x="1" y="222"/>
                      <a:pt x="1" y="361"/>
                    </a:cubicBezTo>
                    <a:cubicBezTo>
                      <a:pt x="1" y="472"/>
                      <a:pt x="28" y="555"/>
                      <a:pt x="112" y="610"/>
                    </a:cubicBezTo>
                    <a:cubicBezTo>
                      <a:pt x="167" y="666"/>
                      <a:pt x="250" y="721"/>
                      <a:pt x="389" y="721"/>
                    </a:cubicBezTo>
                    <a:lnTo>
                      <a:pt x="611" y="721"/>
                    </a:lnTo>
                    <a:cubicBezTo>
                      <a:pt x="749" y="693"/>
                      <a:pt x="833" y="666"/>
                      <a:pt x="916" y="610"/>
                    </a:cubicBezTo>
                    <a:cubicBezTo>
                      <a:pt x="971" y="555"/>
                      <a:pt x="999" y="472"/>
                      <a:pt x="999" y="361"/>
                    </a:cubicBezTo>
                    <a:cubicBezTo>
                      <a:pt x="999" y="222"/>
                      <a:pt x="971" y="139"/>
                      <a:pt x="916" y="83"/>
                    </a:cubicBezTo>
                    <a:cubicBezTo>
                      <a:pt x="833" y="28"/>
                      <a:pt x="749" y="0"/>
                      <a:pt x="6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4"/>
              <p:cNvSpPr/>
              <p:nvPr/>
            </p:nvSpPr>
            <p:spPr>
              <a:xfrm>
                <a:off x="7157837" y="4609225"/>
                <a:ext cx="24975" cy="19425"/>
              </a:xfrm>
              <a:custGeom>
                <a:avLst/>
                <a:gdLst/>
                <a:ahLst/>
                <a:cxnLst/>
                <a:rect l="l" t="t" r="r" b="b"/>
                <a:pathLst>
                  <a:path w="999" h="777" extrusionOk="0">
                    <a:moveTo>
                      <a:pt x="638" y="277"/>
                    </a:moveTo>
                    <a:lnTo>
                      <a:pt x="638" y="638"/>
                    </a:lnTo>
                    <a:lnTo>
                      <a:pt x="139" y="277"/>
                    </a:lnTo>
                    <a:close/>
                    <a:moveTo>
                      <a:pt x="638" y="0"/>
                    </a:moveTo>
                    <a:cubicBezTo>
                      <a:pt x="638" y="0"/>
                      <a:pt x="638" y="28"/>
                      <a:pt x="638" y="28"/>
                    </a:cubicBezTo>
                    <a:lnTo>
                      <a:pt x="638" y="167"/>
                    </a:lnTo>
                    <a:lnTo>
                      <a:pt x="1" y="167"/>
                    </a:lnTo>
                    <a:cubicBezTo>
                      <a:pt x="1" y="167"/>
                      <a:pt x="1" y="167"/>
                      <a:pt x="1" y="194"/>
                    </a:cubicBezTo>
                    <a:lnTo>
                      <a:pt x="1" y="277"/>
                    </a:lnTo>
                    <a:cubicBezTo>
                      <a:pt x="1" y="305"/>
                      <a:pt x="1" y="305"/>
                      <a:pt x="1" y="305"/>
                    </a:cubicBezTo>
                    <a:cubicBezTo>
                      <a:pt x="28" y="333"/>
                      <a:pt x="28" y="333"/>
                      <a:pt x="28" y="333"/>
                    </a:cubicBezTo>
                    <a:lnTo>
                      <a:pt x="638" y="749"/>
                    </a:lnTo>
                    <a:cubicBezTo>
                      <a:pt x="638" y="777"/>
                      <a:pt x="666" y="777"/>
                      <a:pt x="666" y="777"/>
                    </a:cubicBezTo>
                    <a:lnTo>
                      <a:pt x="749" y="777"/>
                    </a:lnTo>
                    <a:cubicBezTo>
                      <a:pt x="749" y="749"/>
                      <a:pt x="749" y="749"/>
                      <a:pt x="749" y="749"/>
                    </a:cubicBezTo>
                    <a:lnTo>
                      <a:pt x="749" y="277"/>
                    </a:lnTo>
                    <a:lnTo>
                      <a:pt x="999" y="277"/>
                    </a:lnTo>
                    <a:cubicBezTo>
                      <a:pt x="999" y="277"/>
                      <a:pt x="999" y="250"/>
                      <a:pt x="999" y="250"/>
                    </a:cubicBezTo>
                    <a:lnTo>
                      <a:pt x="999" y="194"/>
                    </a:lnTo>
                    <a:cubicBezTo>
                      <a:pt x="999" y="167"/>
                      <a:pt x="999" y="167"/>
                      <a:pt x="999" y="167"/>
                    </a:cubicBezTo>
                    <a:lnTo>
                      <a:pt x="749" y="167"/>
                    </a:lnTo>
                    <a:lnTo>
                      <a:pt x="749" y="28"/>
                    </a:lnTo>
                    <a:cubicBezTo>
                      <a:pt x="749" y="28"/>
                      <a:pt x="749" y="0"/>
                      <a:pt x="7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4"/>
              <p:cNvSpPr/>
              <p:nvPr/>
            </p:nvSpPr>
            <p:spPr>
              <a:xfrm>
                <a:off x="7671715" y="4632100"/>
                <a:ext cx="25675" cy="18050"/>
              </a:xfrm>
              <a:custGeom>
                <a:avLst/>
                <a:gdLst/>
                <a:ahLst/>
                <a:cxnLst/>
                <a:rect l="l" t="t" r="r" b="b"/>
                <a:pathLst>
                  <a:path w="1027" h="722" extrusionOk="0">
                    <a:moveTo>
                      <a:pt x="611" y="139"/>
                    </a:moveTo>
                    <a:cubicBezTo>
                      <a:pt x="722" y="139"/>
                      <a:pt x="777" y="167"/>
                      <a:pt x="833" y="194"/>
                    </a:cubicBezTo>
                    <a:cubicBezTo>
                      <a:pt x="888" y="222"/>
                      <a:pt x="888" y="277"/>
                      <a:pt x="888" y="361"/>
                    </a:cubicBezTo>
                    <a:cubicBezTo>
                      <a:pt x="888" y="416"/>
                      <a:pt x="888" y="472"/>
                      <a:pt x="833" y="527"/>
                    </a:cubicBezTo>
                    <a:cubicBezTo>
                      <a:pt x="777" y="555"/>
                      <a:pt x="722" y="582"/>
                      <a:pt x="611" y="582"/>
                    </a:cubicBezTo>
                    <a:lnTo>
                      <a:pt x="389" y="582"/>
                    </a:lnTo>
                    <a:cubicBezTo>
                      <a:pt x="306" y="582"/>
                      <a:pt x="223" y="555"/>
                      <a:pt x="195" y="527"/>
                    </a:cubicBezTo>
                    <a:cubicBezTo>
                      <a:pt x="140" y="472"/>
                      <a:pt x="112" y="416"/>
                      <a:pt x="112" y="361"/>
                    </a:cubicBezTo>
                    <a:cubicBezTo>
                      <a:pt x="112" y="277"/>
                      <a:pt x="140" y="222"/>
                      <a:pt x="195" y="194"/>
                    </a:cubicBezTo>
                    <a:cubicBezTo>
                      <a:pt x="223" y="167"/>
                      <a:pt x="306" y="139"/>
                      <a:pt x="389" y="139"/>
                    </a:cubicBezTo>
                    <a:close/>
                    <a:moveTo>
                      <a:pt x="389" y="0"/>
                    </a:moveTo>
                    <a:cubicBezTo>
                      <a:pt x="278" y="0"/>
                      <a:pt x="167" y="28"/>
                      <a:pt x="112" y="83"/>
                    </a:cubicBezTo>
                    <a:cubicBezTo>
                      <a:pt x="29" y="139"/>
                      <a:pt x="1" y="222"/>
                      <a:pt x="1" y="361"/>
                    </a:cubicBezTo>
                    <a:cubicBezTo>
                      <a:pt x="1" y="472"/>
                      <a:pt x="29" y="555"/>
                      <a:pt x="112" y="610"/>
                    </a:cubicBezTo>
                    <a:cubicBezTo>
                      <a:pt x="167" y="666"/>
                      <a:pt x="278" y="721"/>
                      <a:pt x="389" y="721"/>
                    </a:cubicBezTo>
                    <a:lnTo>
                      <a:pt x="639" y="721"/>
                    </a:lnTo>
                    <a:cubicBezTo>
                      <a:pt x="750" y="693"/>
                      <a:pt x="833" y="666"/>
                      <a:pt x="916" y="610"/>
                    </a:cubicBezTo>
                    <a:cubicBezTo>
                      <a:pt x="971" y="555"/>
                      <a:pt x="1027" y="472"/>
                      <a:pt x="1027" y="361"/>
                    </a:cubicBezTo>
                    <a:cubicBezTo>
                      <a:pt x="1027" y="222"/>
                      <a:pt x="971" y="139"/>
                      <a:pt x="916" y="83"/>
                    </a:cubicBezTo>
                    <a:cubicBezTo>
                      <a:pt x="833" y="28"/>
                      <a:pt x="750" y="0"/>
                      <a:pt x="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4"/>
              <p:cNvSpPr/>
              <p:nvPr/>
            </p:nvSpPr>
            <p:spPr>
              <a:xfrm>
                <a:off x="7672119" y="4611300"/>
                <a:ext cx="25675" cy="17350"/>
              </a:xfrm>
              <a:custGeom>
                <a:avLst/>
                <a:gdLst/>
                <a:ahLst/>
                <a:cxnLst/>
                <a:rect l="l" t="t" r="r" b="b"/>
                <a:pathLst>
                  <a:path w="1027" h="694" extrusionOk="0">
                    <a:moveTo>
                      <a:pt x="694" y="1"/>
                    </a:moveTo>
                    <a:cubicBezTo>
                      <a:pt x="611" y="1"/>
                      <a:pt x="555" y="1"/>
                      <a:pt x="500" y="28"/>
                    </a:cubicBezTo>
                    <a:cubicBezTo>
                      <a:pt x="472" y="84"/>
                      <a:pt x="417" y="112"/>
                      <a:pt x="417" y="167"/>
                    </a:cubicBezTo>
                    <a:cubicBezTo>
                      <a:pt x="389" y="222"/>
                      <a:pt x="361" y="278"/>
                      <a:pt x="361" y="333"/>
                    </a:cubicBezTo>
                    <a:cubicBezTo>
                      <a:pt x="361" y="417"/>
                      <a:pt x="389" y="472"/>
                      <a:pt x="417" y="527"/>
                    </a:cubicBezTo>
                    <a:lnTo>
                      <a:pt x="140" y="500"/>
                    </a:lnTo>
                    <a:lnTo>
                      <a:pt x="140" y="84"/>
                    </a:lnTo>
                    <a:cubicBezTo>
                      <a:pt x="140" y="84"/>
                      <a:pt x="140" y="84"/>
                      <a:pt x="112" y="56"/>
                    </a:cubicBezTo>
                    <a:lnTo>
                      <a:pt x="29" y="56"/>
                    </a:lnTo>
                    <a:cubicBezTo>
                      <a:pt x="29" y="56"/>
                      <a:pt x="1" y="84"/>
                      <a:pt x="1" y="84"/>
                    </a:cubicBezTo>
                    <a:lnTo>
                      <a:pt x="1" y="583"/>
                    </a:lnTo>
                    <a:cubicBezTo>
                      <a:pt x="1" y="611"/>
                      <a:pt x="29" y="611"/>
                      <a:pt x="56" y="611"/>
                    </a:cubicBezTo>
                    <a:lnTo>
                      <a:pt x="528" y="666"/>
                    </a:lnTo>
                    <a:cubicBezTo>
                      <a:pt x="528" y="666"/>
                      <a:pt x="528" y="666"/>
                      <a:pt x="528" y="638"/>
                    </a:cubicBezTo>
                    <a:cubicBezTo>
                      <a:pt x="555" y="638"/>
                      <a:pt x="555" y="638"/>
                      <a:pt x="555" y="611"/>
                    </a:cubicBezTo>
                    <a:lnTo>
                      <a:pt x="555" y="555"/>
                    </a:lnTo>
                    <a:cubicBezTo>
                      <a:pt x="555" y="555"/>
                      <a:pt x="555" y="527"/>
                      <a:pt x="555" y="527"/>
                    </a:cubicBezTo>
                    <a:cubicBezTo>
                      <a:pt x="528" y="527"/>
                      <a:pt x="528" y="500"/>
                      <a:pt x="528" y="500"/>
                    </a:cubicBezTo>
                    <a:cubicBezTo>
                      <a:pt x="500" y="472"/>
                      <a:pt x="500" y="444"/>
                      <a:pt x="500" y="444"/>
                    </a:cubicBezTo>
                    <a:cubicBezTo>
                      <a:pt x="472" y="417"/>
                      <a:pt x="472" y="389"/>
                      <a:pt x="472" y="361"/>
                    </a:cubicBezTo>
                    <a:cubicBezTo>
                      <a:pt x="472" y="278"/>
                      <a:pt x="500" y="250"/>
                      <a:pt x="528" y="195"/>
                    </a:cubicBezTo>
                    <a:cubicBezTo>
                      <a:pt x="555" y="139"/>
                      <a:pt x="611" y="139"/>
                      <a:pt x="666" y="139"/>
                    </a:cubicBezTo>
                    <a:cubicBezTo>
                      <a:pt x="750" y="139"/>
                      <a:pt x="805" y="139"/>
                      <a:pt x="833" y="195"/>
                    </a:cubicBezTo>
                    <a:cubicBezTo>
                      <a:pt x="888" y="250"/>
                      <a:pt x="888" y="278"/>
                      <a:pt x="888" y="361"/>
                    </a:cubicBezTo>
                    <a:cubicBezTo>
                      <a:pt x="888" y="417"/>
                      <a:pt x="888" y="444"/>
                      <a:pt x="860" y="500"/>
                    </a:cubicBezTo>
                    <a:cubicBezTo>
                      <a:pt x="833" y="527"/>
                      <a:pt x="805" y="555"/>
                      <a:pt x="750" y="555"/>
                    </a:cubicBezTo>
                    <a:cubicBezTo>
                      <a:pt x="722" y="583"/>
                      <a:pt x="722" y="583"/>
                      <a:pt x="722" y="611"/>
                    </a:cubicBezTo>
                    <a:lnTo>
                      <a:pt x="722" y="666"/>
                    </a:lnTo>
                    <a:cubicBezTo>
                      <a:pt x="722" y="666"/>
                      <a:pt x="722" y="694"/>
                      <a:pt x="722" y="694"/>
                    </a:cubicBezTo>
                    <a:lnTo>
                      <a:pt x="750" y="694"/>
                    </a:lnTo>
                    <a:cubicBezTo>
                      <a:pt x="805" y="694"/>
                      <a:pt x="833" y="694"/>
                      <a:pt x="888" y="666"/>
                    </a:cubicBezTo>
                    <a:cubicBezTo>
                      <a:pt x="916" y="638"/>
                      <a:pt x="944" y="583"/>
                      <a:pt x="971" y="527"/>
                    </a:cubicBezTo>
                    <a:cubicBezTo>
                      <a:pt x="999" y="500"/>
                      <a:pt x="1027" y="417"/>
                      <a:pt x="1027" y="361"/>
                    </a:cubicBezTo>
                    <a:cubicBezTo>
                      <a:pt x="1027" y="278"/>
                      <a:pt x="999" y="222"/>
                      <a:pt x="971" y="167"/>
                    </a:cubicBezTo>
                    <a:cubicBezTo>
                      <a:pt x="944" y="112"/>
                      <a:pt x="916" y="84"/>
                      <a:pt x="860" y="28"/>
                    </a:cubicBezTo>
                    <a:cubicBezTo>
                      <a:pt x="805" y="1"/>
                      <a:pt x="750" y="1"/>
                      <a:pt x="6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4"/>
              <p:cNvSpPr/>
              <p:nvPr/>
            </p:nvSpPr>
            <p:spPr>
              <a:xfrm>
                <a:off x="8186425" y="4632100"/>
                <a:ext cx="25675" cy="18050"/>
              </a:xfrm>
              <a:custGeom>
                <a:avLst/>
                <a:gdLst/>
                <a:ahLst/>
                <a:cxnLst/>
                <a:rect l="l" t="t" r="r" b="b"/>
                <a:pathLst>
                  <a:path w="1027" h="722" extrusionOk="0">
                    <a:moveTo>
                      <a:pt x="638" y="139"/>
                    </a:moveTo>
                    <a:cubicBezTo>
                      <a:pt x="721" y="139"/>
                      <a:pt x="777" y="167"/>
                      <a:pt x="832" y="194"/>
                    </a:cubicBezTo>
                    <a:cubicBezTo>
                      <a:pt x="887" y="222"/>
                      <a:pt x="915" y="277"/>
                      <a:pt x="915" y="361"/>
                    </a:cubicBezTo>
                    <a:cubicBezTo>
                      <a:pt x="915" y="416"/>
                      <a:pt x="887" y="472"/>
                      <a:pt x="832" y="527"/>
                    </a:cubicBezTo>
                    <a:cubicBezTo>
                      <a:pt x="777" y="555"/>
                      <a:pt x="721" y="582"/>
                      <a:pt x="638" y="582"/>
                    </a:cubicBezTo>
                    <a:lnTo>
                      <a:pt x="388" y="582"/>
                    </a:lnTo>
                    <a:cubicBezTo>
                      <a:pt x="305" y="582"/>
                      <a:pt x="250" y="555"/>
                      <a:pt x="194" y="527"/>
                    </a:cubicBezTo>
                    <a:cubicBezTo>
                      <a:pt x="139" y="472"/>
                      <a:pt x="111" y="416"/>
                      <a:pt x="111" y="361"/>
                    </a:cubicBezTo>
                    <a:cubicBezTo>
                      <a:pt x="111" y="277"/>
                      <a:pt x="139" y="222"/>
                      <a:pt x="194" y="194"/>
                    </a:cubicBezTo>
                    <a:cubicBezTo>
                      <a:pt x="250" y="167"/>
                      <a:pt x="305" y="139"/>
                      <a:pt x="388" y="139"/>
                    </a:cubicBezTo>
                    <a:close/>
                    <a:moveTo>
                      <a:pt x="388" y="0"/>
                    </a:moveTo>
                    <a:cubicBezTo>
                      <a:pt x="277" y="0"/>
                      <a:pt x="194" y="28"/>
                      <a:pt x="111" y="83"/>
                    </a:cubicBezTo>
                    <a:cubicBezTo>
                      <a:pt x="28" y="139"/>
                      <a:pt x="0" y="222"/>
                      <a:pt x="0" y="361"/>
                    </a:cubicBezTo>
                    <a:cubicBezTo>
                      <a:pt x="0" y="472"/>
                      <a:pt x="28" y="555"/>
                      <a:pt x="111" y="610"/>
                    </a:cubicBezTo>
                    <a:cubicBezTo>
                      <a:pt x="194" y="666"/>
                      <a:pt x="277" y="721"/>
                      <a:pt x="388" y="721"/>
                    </a:cubicBezTo>
                    <a:lnTo>
                      <a:pt x="638" y="721"/>
                    </a:lnTo>
                    <a:cubicBezTo>
                      <a:pt x="749" y="693"/>
                      <a:pt x="832" y="666"/>
                      <a:pt x="915" y="610"/>
                    </a:cubicBezTo>
                    <a:cubicBezTo>
                      <a:pt x="998" y="555"/>
                      <a:pt x="1026" y="472"/>
                      <a:pt x="1026" y="361"/>
                    </a:cubicBezTo>
                    <a:cubicBezTo>
                      <a:pt x="1026" y="222"/>
                      <a:pt x="998" y="139"/>
                      <a:pt x="915" y="83"/>
                    </a:cubicBezTo>
                    <a:cubicBezTo>
                      <a:pt x="832" y="28"/>
                      <a:pt x="749" y="0"/>
                      <a:pt x="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4"/>
              <p:cNvSpPr/>
              <p:nvPr/>
            </p:nvSpPr>
            <p:spPr>
              <a:xfrm>
                <a:off x="8187100" y="4610600"/>
                <a:ext cx="25000" cy="18050"/>
              </a:xfrm>
              <a:custGeom>
                <a:avLst/>
                <a:gdLst/>
                <a:ahLst/>
                <a:cxnLst/>
                <a:rect l="l" t="t" r="r" b="b"/>
                <a:pathLst>
                  <a:path w="1000" h="722" extrusionOk="0">
                    <a:moveTo>
                      <a:pt x="666" y="140"/>
                    </a:moveTo>
                    <a:cubicBezTo>
                      <a:pt x="694" y="140"/>
                      <a:pt x="750" y="140"/>
                      <a:pt x="777" y="167"/>
                    </a:cubicBezTo>
                    <a:cubicBezTo>
                      <a:pt x="805" y="195"/>
                      <a:pt x="833" y="223"/>
                      <a:pt x="860" y="250"/>
                    </a:cubicBezTo>
                    <a:cubicBezTo>
                      <a:pt x="860" y="278"/>
                      <a:pt x="888" y="306"/>
                      <a:pt x="888" y="361"/>
                    </a:cubicBezTo>
                    <a:cubicBezTo>
                      <a:pt x="888" y="389"/>
                      <a:pt x="860" y="445"/>
                      <a:pt x="860" y="472"/>
                    </a:cubicBezTo>
                    <a:cubicBezTo>
                      <a:pt x="833" y="500"/>
                      <a:pt x="805" y="528"/>
                      <a:pt x="777" y="555"/>
                    </a:cubicBezTo>
                    <a:cubicBezTo>
                      <a:pt x="750" y="583"/>
                      <a:pt x="694" y="583"/>
                      <a:pt x="666" y="583"/>
                    </a:cubicBezTo>
                    <a:cubicBezTo>
                      <a:pt x="611" y="583"/>
                      <a:pt x="583" y="583"/>
                      <a:pt x="528" y="555"/>
                    </a:cubicBezTo>
                    <a:cubicBezTo>
                      <a:pt x="500" y="528"/>
                      <a:pt x="472" y="500"/>
                      <a:pt x="472" y="472"/>
                    </a:cubicBezTo>
                    <a:cubicBezTo>
                      <a:pt x="445" y="445"/>
                      <a:pt x="445" y="389"/>
                      <a:pt x="445" y="361"/>
                    </a:cubicBezTo>
                    <a:cubicBezTo>
                      <a:pt x="445" y="334"/>
                      <a:pt x="445" y="278"/>
                      <a:pt x="472" y="250"/>
                    </a:cubicBezTo>
                    <a:cubicBezTo>
                      <a:pt x="472" y="223"/>
                      <a:pt x="500" y="195"/>
                      <a:pt x="528" y="167"/>
                    </a:cubicBezTo>
                    <a:cubicBezTo>
                      <a:pt x="583" y="140"/>
                      <a:pt x="611" y="140"/>
                      <a:pt x="666" y="140"/>
                    </a:cubicBezTo>
                    <a:close/>
                    <a:moveTo>
                      <a:pt x="666" y="1"/>
                    </a:moveTo>
                    <a:cubicBezTo>
                      <a:pt x="583" y="1"/>
                      <a:pt x="528" y="1"/>
                      <a:pt x="500" y="29"/>
                    </a:cubicBezTo>
                    <a:cubicBezTo>
                      <a:pt x="445" y="56"/>
                      <a:pt x="389" y="112"/>
                      <a:pt x="361" y="167"/>
                    </a:cubicBezTo>
                    <a:cubicBezTo>
                      <a:pt x="334" y="223"/>
                      <a:pt x="334" y="278"/>
                      <a:pt x="334" y="334"/>
                    </a:cubicBezTo>
                    <a:cubicBezTo>
                      <a:pt x="334" y="361"/>
                      <a:pt x="334" y="389"/>
                      <a:pt x="334" y="417"/>
                    </a:cubicBezTo>
                    <a:lnTo>
                      <a:pt x="29" y="223"/>
                    </a:lnTo>
                    <a:lnTo>
                      <a:pt x="1" y="223"/>
                    </a:lnTo>
                    <a:cubicBezTo>
                      <a:pt x="1" y="223"/>
                      <a:pt x="1" y="223"/>
                      <a:pt x="1" y="250"/>
                    </a:cubicBezTo>
                    <a:lnTo>
                      <a:pt x="1" y="306"/>
                    </a:lnTo>
                    <a:cubicBezTo>
                      <a:pt x="1" y="306"/>
                      <a:pt x="1" y="334"/>
                      <a:pt x="1" y="334"/>
                    </a:cubicBezTo>
                    <a:cubicBezTo>
                      <a:pt x="1" y="334"/>
                      <a:pt x="1" y="334"/>
                      <a:pt x="1" y="361"/>
                    </a:cubicBezTo>
                    <a:lnTo>
                      <a:pt x="29" y="361"/>
                    </a:lnTo>
                    <a:lnTo>
                      <a:pt x="389" y="639"/>
                    </a:lnTo>
                    <a:cubicBezTo>
                      <a:pt x="500" y="694"/>
                      <a:pt x="583" y="722"/>
                      <a:pt x="666" y="722"/>
                    </a:cubicBezTo>
                    <a:cubicBezTo>
                      <a:pt x="722" y="722"/>
                      <a:pt x="777" y="722"/>
                      <a:pt x="833" y="694"/>
                    </a:cubicBezTo>
                    <a:cubicBezTo>
                      <a:pt x="888" y="666"/>
                      <a:pt x="916" y="611"/>
                      <a:pt x="944" y="555"/>
                    </a:cubicBezTo>
                    <a:cubicBezTo>
                      <a:pt x="971" y="500"/>
                      <a:pt x="999" y="445"/>
                      <a:pt x="999" y="361"/>
                    </a:cubicBezTo>
                    <a:cubicBezTo>
                      <a:pt x="999" y="278"/>
                      <a:pt x="971" y="223"/>
                      <a:pt x="944" y="167"/>
                    </a:cubicBezTo>
                    <a:cubicBezTo>
                      <a:pt x="916" y="112"/>
                      <a:pt x="888" y="56"/>
                      <a:pt x="833" y="29"/>
                    </a:cubicBezTo>
                    <a:cubicBezTo>
                      <a:pt x="777" y="1"/>
                      <a:pt x="722" y="1"/>
                      <a:pt x="6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78" name="Google Shape;578;p24"/>
          <p:cNvGrpSpPr/>
          <p:nvPr/>
        </p:nvGrpSpPr>
        <p:grpSpPr>
          <a:xfrm>
            <a:off x="245739" y="245588"/>
            <a:ext cx="228825" cy="228825"/>
            <a:chOff x="3023950" y="3689950"/>
            <a:chExt cx="316100" cy="316100"/>
          </a:xfrm>
        </p:grpSpPr>
        <p:sp>
          <p:nvSpPr>
            <p:cNvPr id="579" name="Google Shape;579;p24"/>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4"/>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4"/>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2" name="Google Shape;582;p24"/>
          <p:cNvGrpSpPr/>
          <p:nvPr/>
        </p:nvGrpSpPr>
        <p:grpSpPr>
          <a:xfrm>
            <a:off x="245752" y="4669065"/>
            <a:ext cx="228825" cy="228856"/>
            <a:chOff x="3023950" y="3689950"/>
            <a:chExt cx="316100" cy="316100"/>
          </a:xfrm>
        </p:grpSpPr>
        <p:sp>
          <p:nvSpPr>
            <p:cNvPr id="583" name="Google Shape;583;p24"/>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4"/>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4"/>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5">
  <p:cSld name="CUSTOM_10_1_1_1_1">
    <p:spTree>
      <p:nvGrpSpPr>
        <p:cNvPr id="1" name="Shape 586"/>
        <p:cNvGrpSpPr/>
        <p:nvPr/>
      </p:nvGrpSpPr>
      <p:grpSpPr>
        <a:xfrm>
          <a:off x="0" y="0"/>
          <a:ext cx="0" cy="0"/>
          <a:chOff x="0" y="0"/>
          <a:chExt cx="0" cy="0"/>
        </a:xfrm>
      </p:grpSpPr>
      <p:sp>
        <p:nvSpPr>
          <p:cNvPr id="587" name="Google Shape;587;p25"/>
          <p:cNvSpPr txBox="1">
            <a:spLocks noGrp="1"/>
          </p:cNvSpPr>
          <p:nvPr>
            <p:ph type="title"/>
          </p:nvPr>
        </p:nvSpPr>
        <p:spPr>
          <a:xfrm>
            <a:off x="4745400" y="1695450"/>
            <a:ext cx="3429000" cy="6351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600"/>
            </a:lvl1pPr>
            <a:lvl2pPr lvl="1" rtl="0">
              <a:spcBef>
                <a:spcPts val="0"/>
              </a:spcBef>
              <a:spcAft>
                <a:spcPts val="0"/>
              </a:spcAft>
              <a:buSzPts val="3500"/>
              <a:buNone/>
              <a:defRPr>
                <a:latin typeface="Source Code Pro Light"/>
                <a:ea typeface="Source Code Pro Light"/>
                <a:cs typeface="Source Code Pro Light"/>
                <a:sym typeface="Source Code Pro Light"/>
              </a:defRPr>
            </a:lvl2pPr>
            <a:lvl3pPr lvl="2" rtl="0">
              <a:spcBef>
                <a:spcPts val="0"/>
              </a:spcBef>
              <a:spcAft>
                <a:spcPts val="0"/>
              </a:spcAft>
              <a:buSzPts val="3500"/>
              <a:buNone/>
              <a:defRPr>
                <a:latin typeface="Source Code Pro Light"/>
                <a:ea typeface="Source Code Pro Light"/>
                <a:cs typeface="Source Code Pro Light"/>
                <a:sym typeface="Source Code Pro Light"/>
              </a:defRPr>
            </a:lvl3pPr>
            <a:lvl4pPr lvl="3" rtl="0">
              <a:spcBef>
                <a:spcPts val="0"/>
              </a:spcBef>
              <a:spcAft>
                <a:spcPts val="0"/>
              </a:spcAft>
              <a:buSzPts val="3500"/>
              <a:buNone/>
              <a:defRPr>
                <a:latin typeface="Source Code Pro Light"/>
                <a:ea typeface="Source Code Pro Light"/>
                <a:cs typeface="Source Code Pro Light"/>
                <a:sym typeface="Source Code Pro Light"/>
              </a:defRPr>
            </a:lvl4pPr>
            <a:lvl5pPr lvl="4" rtl="0">
              <a:spcBef>
                <a:spcPts val="0"/>
              </a:spcBef>
              <a:spcAft>
                <a:spcPts val="0"/>
              </a:spcAft>
              <a:buSzPts val="3500"/>
              <a:buNone/>
              <a:defRPr>
                <a:latin typeface="Source Code Pro Light"/>
                <a:ea typeface="Source Code Pro Light"/>
                <a:cs typeface="Source Code Pro Light"/>
                <a:sym typeface="Source Code Pro Light"/>
              </a:defRPr>
            </a:lvl5pPr>
            <a:lvl6pPr lvl="5" rtl="0">
              <a:spcBef>
                <a:spcPts val="0"/>
              </a:spcBef>
              <a:spcAft>
                <a:spcPts val="0"/>
              </a:spcAft>
              <a:buSzPts val="3500"/>
              <a:buNone/>
              <a:defRPr>
                <a:latin typeface="Source Code Pro Light"/>
                <a:ea typeface="Source Code Pro Light"/>
                <a:cs typeface="Source Code Pro Light"/>
                <a:sym typeface="Source Code Pro Light"/>
              </a:defRPr>
            </a:lvl6pPr>
            <a:lvl7pPr lvl="6" rtl="0">
              <a:spcBef>
                <a:spcPts val="0"/>
              </a:spcBef>
              <a:spcAft>
                <a:spcPts val="0"/>
              </a:spcAft>
              <a:buSzPts val="3500"/>
              <a:buNone/>
              <a:defRPr>
                <a:latin typeface="Source Code Pro Light"/>
                <a:ea typeface="Source Code Pro Light"/>
                <a:cs typeface="Source Code Pro Light"/>
                <a:sym typeface="Source Code Pro Light"/>
              </a:defRPr>
            </a:lvl7pPr>
            <a:lvl8pPr lvl="7" rtl="0">
              <a:spcBef>
                <a:spcPts val="0"/>
              </a:spcBef>
              <a:spcAft>
                <a:spcPts val="0"/>
              </a:spcAft>
              <a:buSzPts val="3500"/>
              <a:buNone/>
              <a:defRPr>
                <a:latin typeface="Source Code Pro Light"/>
                <a:ea typeface="Source Code Pro Light"/>
                <a:cs typeface="Source Code Pro Light"/>
                <a:sym typeface="Source Code Pro Light"/>
              </a:defRPr>
            </a:lvl8pPr>
            <a:lvl9pPr lvl="8" rtl="0">
              <a:spcBef>
                <a:spcPts val="0"/>
              </a:spcBef>
              <a:spcAft>
                <a:spcPts val="0"/>
              </a:spcAft>
              <a:buSzPts val="3500"/>
              <a:buNone/>
              <a:defRPr>
                <a:latin typeface="Source Code Pro Light"/>
                <a:ea typeface="Source Code Pro Light"/>
                <a:cs typeface="Source Code Pro Light"/>
                <a:sym typeface="Source Code Pro Light"/>
              </a:defRPr>
            </a:lvl9pPr>
          </a:lstStyle>
          <a:p>
            <a:endParaRPr/>
          </a:p>
        </p:txBody>
      </p:sp>
      <p:sp>
        <p:nvSpPr>
          <p:cNvPr id="588" name="Google Shape;588;p25"/>
          <p:cNvSpPr txBox="1">
            <a:spLocks noGrp="1"/>
          </p:cNvSpPr>
          <p:nvPr>
            <p:ph type="subTitle" idx="1"/>
          </p:nvPr>
        </p:nvSpPr>
        <p:spPr>
          <a:xfrm>
            <a:off x="4745400" y="2538125"/>
            <a:ext cx="3678600" cy="935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589" name="Google Shape;589;p25"/>
          <p:cNvGrpSpPr/>
          <p:nvPr/>
        </p:nvGrpSpPr>
        <p:grpSpPr>
          <a:xfrm>
            <a:off x="8669664" y="245588"/>
            <a:ext cx="228825" cy="228825"/>
            <a:chOff x="3023950" y="3689950"/>
            <a:chExt cx="316100" cy="316100"/>
          </a:xfrm>
        </p:grpSpPr>
        <p:sp>
          <p:nvSpPr>
            <p:cNvPr id="590" name="Google Shape;590;p25"/>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5"/>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5"/>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25"/>
          <p:cNvGrpSpPr/>
          <p:nvPr/>
        </p:nvGrpSpPr>
        <p:grpSpPr>
          <a:xfrm>
            <a:off x="8669427" y="4669065"/>
            <a:ext cx="228825" cy="228856"/>
            <a:chOff x="3023950" y="3689950"/>
            <a:chExt cx="316100" cy="316100"/>
          </a:xfrm>
        </p:grpSpPr>
        <p:sp>
          <p:nvSpPr>
            <p:cNvPr id="594" name="Google Shape;594;p25"/>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5"/>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5"/>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25"/>
          <p:cNvGrpSpPr/>
          <p:nvPr/>
        </p:nvGrpSpPr>
        <p:grpSpPr>
          <a:xfrm>
            <a:off x="245739" y="245588"/>
            <a:ext cx="228825" cy="228825"/>
            <a:chOff x="3023950" y="3689950"/>
            <a:chExt cx="316100" cy="316100"/>
          </a:xfrm>
        </p:grpSpPr>
        <p:sp>
          <p:nvSpPr>
            <p:cNvPr id="598" name="Google Shape;598;p25"/>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5"/>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5"/>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1" name="Google Shape;601;p25"/>
          <p:cNvGrpSpPr/>
          <p:nvPr/>
        </p:nvGrpSpPr>
        <p:grpSpPr>
          <a:xfrm>
            <a:off x="245752" y="4669065"/>
            <a:ext cx="228825" cy="228856"/>
            <a:chOff x="3023950" y="3689950"/>
            <a:chExt cx="316100" cy="316100"/>
          </a:xfrm>
        </p:grpSpPr>
        <p:sp>
          <p:nvSpPr>
            <p:cNvPr id="602" name="Google Shape;602;p25"/>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5"/>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5"/>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5" name="Google Shape;605;p25"/>
          <p:cNvSpPr txBox="1"/>
          <p:nvPr/>
        </p:nvSpPr>
        <p:spPr>
          <a:xfrm>
            <a:off x="2499450" y="4887730"/>
            <a:ext cx="4449900" cy="15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lt1"/>
                </a:solidFill>
                <a:latin typeface="Source Code Pro Light"/>
                <a:ea typeface="Source Code Pro Light"/>
                <a:cs typeface="Source Code Pro Light"/>
                <a:sym typeface="Source Code Pro Light"/>
              </a:rPr>
              <a:t>003-1040559    1250 003-77156.8   1760 0009-14563.7   73273  </a:t>
            </a:r>
            <a:endParaRPr sz="800">
              <a:solidFill>
                <a:schemeClr val="lt1"/>
              </a:solidFill>
              <a:latin typeface="Source Code Pro Light"/>
              <a:ea typeface="Source Code Pro Light"/>
              <a:cs typeface="Source Code Pro Light"/>
              <a:sym typeface="Source Code Pro Light"/>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6">
  <p:cSld name="CUSTOM_15">
    <p:spTree>
      <p:nvGrpSpPr>
        <p:cNvPr id="1" name="Shape 606"/>
        <p:cNvGrpSpPr/>
        <p:nvPr/>
      </p:nvGrpSpPr>
      <p:grpSpPr>
        <a:xfrm>
          <a:off x="0" y="0"/>
          <a:ext cx="0" cy="0"/>
          <a:chOff x="0" y="0"/>
          <a:chExt cx="0" cy="0"/>
        </a:xfrm>
      </p:grpSpPr>
      <p:sp>
        <p:nvSpPr>
          <p:cNvPr id="607" name="Google Shape;607;p26"/>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08" name="Google Shape;608;p26"/>
          <p:cNvSpPr txBox="1">
            <a:spLocks noGrp="1"/>
          </p:cNvSpPr>
          <p:nvPr>
            <p:ph type="body" idx="1"/>
          </p:nvPr>
        </p:nvSpPr>
        <p:spPr>
          <a:xfrm>
            <a:off x="720000" y="1152475"/>
            <a:ext cx="4679100" cy="17238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09" name="Google Shape;609;p26"/>
          <p:cNvSpPr txBox="1"/>
          <p:nvPr/>
        </p:nvSpPr>
        <p:spPr>
          <a:xfrm rot="-5400000">
            <a:off x="6518739" y="2494638"/>
            <a:ext cx="4449900" cy="15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lt1"/>
                </a:solidFill>
                <a:latin typeface="Source Code Pro Light"/>
                <a:ea typeface="Source Code Pro Light"/>
                <a:cs typeface="Source Code Pro Light"/>
                <a:sym typeface="Source Code Pro Light"/>
              </a:rPr>
              <a:t>003-1040559    1250 003-77156.8   1760 0009-14563.7   73273  </a:t>
            </a:r>
            <a:endParaRPr sz="800">
              <a:solidFill>
                <a:schemeClr val="lt1"/>
              </a:solidFill>
              <a:latin typeface="Source Code Pro Light"/>
              <a:ea typeface="Source Code Pro Light"/>
              <a:cs typeface="Source Code Pro Light"/>
              <a:sym typeface="Source Code Pro Light"/>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7">
  <p:cSld name="CUSTOM_7">
    <p:spTree>
      <p:nvGrpSpPr>
        <p:cNvPr id="1" name="Shape 610"/>
        <p:cNvGrpSpPr/>
        <p:nvPr/>
      </p:nvGrpSpPr>
      <p:grpSpPr>
        <a:xfrm>
          <a:off x="0" y="0"/>
          <a:ext cx="0" cy="0"/>
          <a:chOff x="0" y="0"/>
          <a:chExt cx="0" cy="0"/>
        </a:xfrm>
      </p:grpSpPr>
      <p:sp>
        <p:nvSpPr>
          <p:cNvPr id="611" name="Google Shape;611;p27"/>
          <p:cNvSpPr txBox="1">
            <a:spLocks noGrp="1"/>
          </p:cNvSpPr>
          <p:nvPr>
            <p:ph type="title"/>
          </p:nvPr>
        </p:nvSpPr>
        <p:spPr>
          <a:xfrm>
            <a:off x="720000" y="540000"/>
            <a:ext cx="38664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12" name="Google Shape;612;p27"/>
          <p:cNvSpPr txBox="1"/>
          <p:nvPr/>
        </p:nvSpPr>
        <p:spPr>
          <a:xfrm>
            <a:off x="2347050" y="4735330"/>
            <a:ext cx="4449900" cy="15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lt1"/>
                </a:solidFill>
                <a:latin typeface="Source Code Pro Light"/>
                <a:ea typeface="Source Code Pro Light"/>
                <a:cs typeface="Source Code Pro Light"/>
                <a:sym typeface="Source Code Pro Light"/>
              </a:rPr>
              <a:t>003-1040559    1250 003-77156.8   1760 0009-14563.7   73273  </a:t>
            </a:r>
            <a:endParaRPr sz="800">
              <a:solidFill>
                <a:schemeClr val="lt1"/>
              </a:solidFill>
              <a:latin typeface="Source Code Pro Light"/>
              <a:ea typeface="Source Code Pro Light"/>
              <a:cs typeface="Source Code Pro Light"/>
              <a:sym typeface="Source Code Pro Light"/>
            </a:endParaRPr>
          </a:p>
        </p:txBody>
      </p:sp>
      <p:sp>
        <p:nvSpPr>
          <p:cNvPr id="613" name="Google Shape;613;p27"/>
          <p:cNvSpPr txBox="1">
            <a:spLocks noGrp="1"/>
          </p:cNvSpPr>
          <p:nvPr>
            <p:ph type="subTitle" idx="1"/>
          </p:nvPr>
        </p:nvSpPr>
        <p:spPr>
          <a:xfrm>
            <a:off x="725625" y="1435975"/>
            <a:ext cx="3851100" cy="27651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8">
  <p:cSld name="CUSTOM_7_1">
    <p:spTree>
      <p:nvGrpSpPr>
        <p:cNvPr id="1" name="Shape 614"/>
        <p:cNvGrpSpPr/>
        <p:nvPr/>
      </p:nvGrpSpPr>
      <p:grpSpPr>
        <a:xfrm>
          <a:off x="0" y="0"/>
          <a:ext cx="0" cy="0"/>
          <a:chOff x="0" y="0"/>
          <a:chExt cx="0" cy="0"/>
        </a:xfrm>
      </p:grpSpPr>
      <p:sp>
        <p:nvSpPr>
          <p:cNvPr id="615" name="Google Shape;615;p28"/>
          <p:cNvSpPr txBox="1">
            <a:spLocks noGrp="1"/>
          </p:cNvSpPr>
          <p:nvPr>
            <p:ph type="title"/>
          </p:nvPr>
        </p:nvSpPr>
        <p:spPr>
          <a:xfrm>
            <a:off x="3590925" y="1378448"/>
            <a:ext cx="4833000" cy="67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16" name="Google Shape;616;p28"/>
          <p:cNvSpPr txBox="1">
            <a:spLocks noGrp="1"/>
          </p:cNvSpPr>
          <p:nvPr>
            <p:ph type="subTitle" idx="1"/>
          </p:nvPr>
        </p:nvSpPr>
        <p:spPr>
          <a:xfrm>
            <a:off x="3591003" y="2051348"/>
            <a:ext cx="4833000" cy="174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617" name="Google Shape;617;p28"/>
          <p:cNvGrpSpPr/>
          <p:nvPr/>
        </p:nvGrpSpPr>
        <p:grpSpPr>
          <a:xfrm>
            <a:off x="8669664" y="245588"/>
            <a:ext cx="228825" cy="228825"/>
            <a:chOff x="3023950" y="3689950"/>
            <a:chExt cx="316100" cy="316100"/>
          </a:xfrm>
        </p:grpSpPr>
        <p:sp>
          <p:nvSpPr>
            <p:cNvPr id="618" name="Google Shape;618;p28"/>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8"/>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8"/>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28"/>
          <p:cNvGrpSpPr/>
          <p:nvPr/>
        </p:nvGrpSpPr>
        <p:grpSpPr>
          <a:xfrm>
            <a:off x="8669427" y="4669065"/>
            <a:ext cx="228825" cy="228856"/>
            <a:chOff x="3023950" y="3689950"/>
            <a:chExt cx="316100" cy="316100"/>
          </a:xfrm>
        </p:grpSpPr>
        <p:sp>
          <p:nvSpPr>
            <p:cNvPr id="622" name="Google Shape;622;p28"/>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8"/>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8"/>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5" name="Google Shape;625;p28"/>
          <p:cNvGrpSpPr/>
          <p:nvPr/>
        </p:nvGrpSpPr>
        <p:grpSpPr>
          <a:xfrm>
            <a:off x="245739" y="245588"/>
            <a:ext cx="228825" cy="228825"/>
            <a:chOff x="3023950" y="3689950"/>
            <a:chExt cx="316100" cy="316100"/>
          </a:xfrm>
        </p:grpSpPr>
        <p:sp>
          <p:nvSpPr>
            <p:cNvPr id="626" name="Google Shape;626;p28"/>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8"/>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8"/>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9">
  <p:cSld name="CUSTOM_7_1_1">
    <p:spTree>
      <p:nvGrpSpPr>
        <p:cNvPr id="1" name="Shape 629"/>
        <p:cNvGrpSpPr/>
        <p:nvPr/>
      </p:nvGrpSpPr>
      <p:grpSpPr>
        <a:xfrm>
          <a:off x="0" y="0"/>
          <a:ext cx="0" cy="0"/>
          <a:chOff x="0" y="0"/>
          <a:chExt cx="0" cy="0"/>
        </a:xfrm>
      </p:grpSpPr>
      <p:grpSp>
        <p:nvGrpSpPr>
          <p:cNvPr id="630" name="Google Shape;630;p29"/>
          <p:cNvGrpSpPr/>
          <p:nvPr/>
        </p:nvGrpSpPr>
        <p:grpSpPr>
          <a:xfrm>
            <a:off x="8669664" y="245588"/>
            <a:ext cx="228825" cy="228825"/>
            <a:chOff x="3023950" y="3689950"/>
            <a:chExt cx="316100" cy="316100"/>
          </a:xfrm>
        </p:grpSpPr>
        <p:sp>
          <p:nvSpPr>
            <p:cNvPr id="631" name="Google Shape;631;p29"/>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9"/>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9"/>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4" name="Google Shape;634;p29"/>
          <p:cNvGrpSpPr/>
          <p:nvPr/>
        </p:nvGrpSpPr>
        <p:grpSpPr>
          <a:xfrm>
            <a:off x="8669427" y="4669065"/>
            <a:ext cx="228825" cy="228856"/>
            <a:chOff x="3023950" y="3689950"/>
            <a:chExt cx="316100" cy="316100"/>
          </a:xfrm>
        </p:grpSpPr>
        <p:sp>
          <p:nvSpPr>
            <p:cNvPr id="635" name="Google Shape;635;p29"/>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9"/>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9"/>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8" name="Google Shape;638;p29"/>
          <p:cNvGrpSpPr/>
          <p:nvPr/>
        </p:nvGrpSpPr>
        <p:grpSpPr>
          <a:xfrm>
            <a:off x="245739" y="245588"/>
            <a:ext cx="228825" cy="228825"/>
            <a:chOff x="3023950" y="3689950"/>
            <a:chExt cx="316100" cy="316100"/>
          </a:xfrm>
        </p:grpSpPr>
        <p:sp>
          <p:nvSpPr>
            <p:cNvPr id="639" name="Google Shape;639;p29"/>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9"/>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9"/>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2" name="Google Shape;642;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atin typeface="Source Code Pro Light"/>
                <a:ea typeface="Source Code Pro Light"/>
                <a:cs typeface="Source Code Pro Light"/>
                <a:sym typeface="Source Code Pro Light"/>
              </a:defRPr>
            </a:lvl2pPr>
            <a:lvl3pPr lvl="2" rtl="0">
              <a:spcBef>
                <a:spcPts val="0"/>
              </a:spcBef>
              <a:spcAft>
                <a:spcPts val="0"/>
              </a:spcAft>
              <a:buSzPts val="3500"/>
              <a:buNone/>
              <a:defRPr>
                <a:latin typeface="Source Code Pro Light"/>
                <a:ea typeface="Source Code Pro Light"/>
                <a:cs typeface="Source Code Pro Light"/>
                <a:sym typeface="Source Code Pro Light"/>
              </a:defRPr>
            </a:lvl3pPr>
            <a:lvl4pPr lvl="3" rtl="0">
              <a:spcBef>
                <a:spcPts val="0"/>
              </a:spcBef>
              <a:spcAft>
                <a:spcPts val="0"/>
              </a:spcAft>
              <a:buSzPts val="3500"/>
              <a:buNone/>
              <a:defRPr>
                <a:latin typeface="Source Code Pro Light"/>
                <a:ea typeface="Source Code Pro Light"/>
                <a:cs typeface="Source Code Pro Light"/>
                <a:sym typeface="Source Code Pro Light"/>
              </a:defRPr>
            </a:lvl4pPr>
            <a:lvl5pPr lvl="4" rtl="0">
              <a:spcBef>
                <a:spcPts val="0"/>
              </a:spcBef>
              <a:spcAft>
                <a:spcPts val="0"/>
              </a:spcAft>
              <a:buSzPts val="3500"/>
              <a:buNone/>
              <a:defRPr>
                <a:latin typeface="Source Code Pro Light"/>
                <a:ea typeface="Source Code Pro Light"/>
                <a:cs typeface="Source Code Pro Light"/>
                <a:sym typeface="Source Code Pro Light"/>
              </a:defRPr>
            </a:lvl5pPr>
            <a:lvl6pPr lvl="5" rtl="0">
              <a:spcBef>
                <a:spcPts val="0"/>
              </a:spcBef>
              <a:spcAft>
                <a:spcPts val="0"/>
              </a:spcAft>
              <a:buSzPts val="3500"/>
              <a:buNone/>
              <a:defRPr>
                <a:latin typeface="Source Code Pro Light"/>
                <a:ea typeface="Source Code Pro Light"/>
                <a:cs typeface="Source Code Pro Light"/>
                <a:sym typeface="Source Code Pro Light"/>
              </a:defRPr>
            </a:lvl6pPr>
            <a:lvl7pPr lvl="6" rtl="0">
              <a:spcBef>
                <a:spcPts val="0"/>
              </a:spcBef>
              <a:spcAft>
                <a:spcPts val="0"/>
              </a:spcAft>
              <a:buSzPts val="3500"/>
              <a:buNone/>
              <a:defRPr>
                <a:latin typeface="Source Code Pro Light"/>
                <a:ea typeface="Source Code Pro Light"/>
                <a:cs typeface="Source Code Pro Light"/>
                <a:sym typeface="Source Code Pro Light"/>
              </a:defRPr>
            </a:lvl7pPr>
            <a:lvl8pPr lvl="7" rtl="0">
              <a:spcBef>
                <a:spcPts val="0"/>
              </a:spcBef>
              <a:spcAft>
                <a:spcPts val="0"/>
              </a:spcAft>
              <a:buSzPts val="3500"/>
              <a:buNone/>
              <a:defRPr>
                <a:latin typeface="Source Code Pro Light"/>
                <a:ea typeface="Source Code Pro Light"/>
                <a:cs typeface="Source Code Pro Light"/>
                <a:sym typeface="Source Code Pro Light"/>
              </a:defRPr>
            </a:lvl8pPr>
            <a:lvl9pPr lvl="8" rtl="0">
              <a:spcBef>
                <a:spcPts val="0"/>
              </a:spcBef>
              <a:spcAft>
                <a:spcPts val="0"/>
              </a:spcAft>
              <a:buSzPts val="3500"/>
              <a:buNone/>
              <a:defRPr>
                <a:latin typeface="Source Code Pro Light"/>
                <a:ea typeface="Source Code Pro Light"/>
                <a:cs typeface="Source Code Pro Light"/>
                <a:sym typeface="Source Code Pro Light"/>
              </a:defRPr>
            </a:lvl9pPr>
          </a:lstStyle>
          <a:p>
            <a:endParaRPr/>
          </a:p>
        </p:txBody>
      </p:sp>
      <p:sp>
        <p:nvSpPr>
          <p:cNvPr id="643" name="Google Shape;643;p29"/>
          <p:cNvSpPr txBox="1">
            <a:spLocks noGrp="1"/>
          </p:cNvSpPr>
          <p:nvPr>
            <p:ph type="title" idx="2"/>
          </p:nvPr>
        </p:nvSpPr>
        <p:spPr>
          <a:xfrm>
            <a:off x="720000" y="1445400"/>
            <a:ext cx="7704000" cy="397500"/>
          </a:xfrm>
          <a:prstGeom prst="rect">
            <a:avLst/>
          </a:prstGeom>
        </p:spPr>
        <p:txBody>
          <a:bodyPr spcFirstLastPara="1" wrap="square" lIns="0" tIns="182875" rIns="0" bIns="0" anchor="ctr" anchorCtr="0">
            <a:noAutofit/>
          </a:bodyPr>
          <a:lstStyle>
            <a:lvl1pPr lvl="0" algn="ctr" rtl="0">
              <a:spcBef>
                <a:spcPts val="0"/>
              </a:spcBef>
              <a:spcAft>
                <a:spcPts val="0"/>
              </a:spcAft>
              <a:buSzPts val="2500"/>
              <a:buNone/>
              <a:defRPr sz="2500"/>
            </a:lvl1pPr>
            <a:lvl2pPr lvl="1" algn="ctr" rtl="0">
              <a:spcBef>
                <a:spcPts val="0"/>
              </a:spcBef>
              <a:spcAft>
                <a:spcPts val="0"/>
              </a:spcAft>
              <a:buClr>
                <a:schemeClr val="dk1"/>
              </a:buClr>
              <a:buSzPts val="2000"/>
              <a:buNone/>
              <a:defRPr sz="2000">
                <a:solidFill>
                  <a:schemeClr val="dk1"/>
                </a:solidFill>
              </a:defRPr>
            </a:lvl2pPr>
            <a:lvl3pPr lvl="2" algn="ctr" rtl="0">
              <a:spcBef>
                <a:spcPts val="0"/>
              </a:spcBef>
              <a:spcAft>
                <a:spcPts val="0"/>
              </a:spcAft>
              <a:buClr>
                <a:schemeClr val="dk1"/>
              </a:buClr>
              <a:buSzPts val="2000"/>
              <a:buNone/>
              <a:defRPr sz="2000">
                <a:solidFill>
                  <a:schemeClr val="dk1"/>
                </a:solidFill>
              </a:defRPr>
            </a:lvl3pPr>
            <a:lvl4pPr lvl="3" algn="ctr" rtl="0">
              <a:spcBef>
                <a:spcPts val="0"/>
              </a:spcBef>
              <a:spcAft>
                <a:spcPts val="0"/>
              </a:spcAft>
              <a:buClr>
                <a:schemeClr val="dk1"/>
              </a:buClr>
              <a:buSzPts val="2000"/>
              <a:buNone/>
              <a:defRPr sz="2000">
                <a:solidFill>
                  <a:schemeClr val="dk1"/>
                </a:solidFill>
              </a:defRPr>
            </a:lvl4pPr>
            <a:lvl5pPr lvl="4" algn="ctr" rtl="0">
              <a:spcBef>
                <a:spcPts val="0"/>
              </a:spcBef>
              <a:spcAft>
                <a:spcPts val="0"/>
              </a:spcAft>
              <a:buClr>
                <a:schemeClr val="dk1"/>
              </a:buClr>
              <a:buSzPts val="2000"/>
              <a:buNone/>
              <a:defRPr sz="2000">
                <a:solidFill>
                  <a:schemeClr val="dk1"/>
                </a:solidFill>
              </a:defRPr>
            </a:lvl5pPr>
            <a:lvl6pPr lvl="5" algn="ctr" rtl="0">
              <a:spcBef>
                <a:spcPts val="0"/>
              </a:spcBef>
              <a:spcAft>
                <a:spcPts val="0"/>
              </a:spcAft>
              <a:buClr>
                <a:schemeClr val="dk1"/>
              </a:buClr>
              <a:buSzPts val="2000"/>
              <a:buNone/>
              <a:defRPr sz="2000">
                <a:solidFill>
                  <a:schemeClr val="dk1"/>
                </a:solidFill>
              </a:defRPr>
            </a:lvl6pPr>
            <a:lvl7pPr lvl="6" algn="ctr" rtl="0">
              <a:spcBef>
                <a:spcPts val="0"/>
              </a:spcBef>
              <a:spcAft>
                <a:spcPts val="0"/>
              </a:spcAft>
              <a:buClr>
                <a:schemeClr val="dk1"/>
              </a:buClr>
              <a:buSzPts val="2000"/>
              <a:buNone/>
              <a:defRPr sz="2000">
                <a:solidFill>
                  <a:schemeClr val="dk1"/>
                </a:solidFill>
              </a:defRPr>
            </a:lvl7pPr>
            <a:lvl8pPr lvl="7" algn="ctr" rtl="0">
              <a:spcBef>
                <a:spcPts val="0"/>
              </a:spcBef>
              <a:spcAft>
                <a:spcPts val="0"/>
              </a:spcAft>
              <a:buClr>
                <a:schemeClr val="dk1"/>
              </a:buClr>
              <a:buSzPts val="2000"/>
              <a:buNone/>
              <a:defRPr sz="2000">
                <a:solidFill>
                  <a:schemeClr val="dk1"/>
                </a:solidFill>
              </a:defRPr>
            </a:lvl8pPr>
            <a:lvl9pPr lvl="8" algn="ctr" rtl="0">
              <a:spcBef>
                <a:spcPts val="0"/>
              </a:spcBef>
              <a:spcAft>
                <a:spcPts val="0"/>
              </a:spcAft>
              <a:buClr>
                <a:schemeClr val="dk1"/>
              </a:buClr>
              <a:buSzPts val="2000"/>
              <a:buNone/>
              <a:defRPr sz="2000">
                <a:solidFill>
                  <a:schemeClr val="dk1"/>
                </a:solidFil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wo columns 1">
  <p:cSld name="CUSTOM_20">
    <p:spTree>
      <p:nvGrpSpPr>
        <p:cNvPr id="1" name="Shape 644"/>
        <p:cNvGrpSpPr/>
        <p:nvPr/>
      </p:nvGrpSpPr>
      <p:grpSpPr>
        <a:xfrm>
          <a:off x="0" y="0"/>
          <a:ext cx="0" cy="0"/>
          <a:chOff x="0" y="0"/>
          <a:chExt cx="0" cy="0"/>
        </a:xfrm>
      </p:grpSpPr>
      <p:sp>
        <p:nvSpPr>
          <p:cNvPr id="645" name="Google Shape;645;p30"/>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46" name="Google Shape;646;p30"/>
          <p:cNvSpPr txBox="1">
            <a:spLocks noGrp="1"/>
          </p:cNvSpPr>
          <p:nvPr>
            <p:ph type="body" idx="1"/>
          </p:nvPr>
        </p:nvSpPr>
        <p:spPr>
          <a:xfrm>
            <a:off x="720000" y="1750925"/>
            <a:ext cx="3852000" cy="2474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sz="11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grpSp>
        <p:nvGrpSpPr>
          <p:cNvPr id="647" name="Google Shape;647;p30"/>
          <p:cNvGrpSpPr/>
          <p:nvPr/>
        </p:nvGrpSpPr>
        <p:grpSpPr>
          <a:xfrm>
            <a:off x="8669664" y="245588"/>
            <a:ext cx="228825" cy="228825"/>
            <a:chOff x="3023950" y="3689950"/>
            <a:chExt cx="316100" cy="316100"/>
          </a:xfrm>
        </p:grpSpPr>
        <p:sp>
          <p:nvSpPr>
            <p:cNvPr id="648" name="Google Shape;648;p30"/>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30"/>
          <p:cNvGrpSpPr/>
          <p:nvPr/>
        </p:nvGrpSpPr>
        <p:grpSpPr>
          <a:xfrm>
            <a:off x="8669427" y="4669065"/>
            <a:ext cx="228825" cy="228856"/>
            <a:chOff x="3023950" y="3689950"/>
            <a:chExt cx="316100" cy="316100"/>
          </a:xfrm>
        </p:grpSpPr>
        <p:sp>
          <p:nvSpPr>
            <p:cNvPr id="652" name="Google Shape;652;p30"/>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0"/>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5" name="Google Shape;655;p30"/>
          <p:cNvGrpSpPr/>
          <p:nvPr/>
        </p:nvGrpSpPr>
        <p:grpSpPr>
          <a:xfrm>
            <a:off x="245739" y="245588"/>
            <a:ext cx="228825" cy="228825"/>
            <a:chOff x="3023950" y="3689950"/>
            <a:chExt cx="316100" cy="316100"/>
          </a:xfrm>
        </p:grpSpPr>
        <p:sp>
          <p:nvSpPr>
            <p:cNvPr id="656" name="Google Shape;656;p30"/>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0"/>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0"/>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9" name="Google Shape;659;p30"/>
          <p:cNvSpPr txBox="1">
            <a:spLocks noGrp="1"/>
          </p:cNvSpPr>
          <p:nvPr>
            <p:ph type="body" idx="2"/>
          </p:nvPr>
        </p:nvSpPr>
        <p:spPr>
          <a:xfrm>
            <a:off x="4572000" y="1751085"/>
            <a:ext cx="3852000" cy="2474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sz="11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grpSp>
        <p:nvGrpSpPr>
          <p:cNvPr id="64" name="Google Shape;64;p4"/>
          <p:cNvGrpSpPr/>
          <p:nvPr/>
        </p:nvGrpSpPr>
        <p:grpSpPr>
          <a:xfrm>
            <a:off x="4623226" y="329155"/>
            <a:ext cx="4189623" cy="3267308"/>
            <a:chOff x="4623226" y="329155"/>
            <a:chExt cx="4189623" cy="3267308"/>
          </a:xfrm>
        </p:grpSpPr>
        <p:grpSp>
          <p:nvGrpSpPr>
            <p:cNvPr id="65" name="Google Shape;65;p4"/>
            <p:cNvGrpSpPr/>
            <p:nvPr/>
          </p:nvGrpSpPr>
          <p:grpSpPr>
            <a:xfrm>
              <a:off x="8755334" y="585997"/>
              <a:ext cx="57515" cy="3010466"/>
              <a:chOff x="8301900" y="2571738"/>
              <a:chExt cx="38150" cy="1997125"/>
            </a:xfrm>
          </p:grpSpPr>
          <p:sp>
            <p:nvSpPr>
              <p:cNvPr id="66" name="Google Shape;66;p4"/>
              <p:cNvSpPr/>
              <p:nvPr/>
            </p:nvSpPr>
            <p:spPr>
              <a:xfrm>
                <a:off x="8305713" y="2571738"/>
                <a:ext cx="17350" cy="23600"/>
              </a:xfrm>
              <a:custGeom>
                <a:avLst/>
                <a:gdLst/>
                <a:ahLst/>
                <a:cxnLst/>
                <a:rect l="l" t="t" r="r" b="b"/>
                <a:pathLst>
                  <a:path w="694" h="944" extrusionOk="0">
                    <a:moveTo>
                      <a:pt x="333" y="112"/>
                    </a:moveTo>
                    <a:cubicBezTo>
                      <a:pt x="416" y="112"/>
                      <a:pt x="472" y="112"/>
                      <a:pt x="500" y="167"/>
                    </a:cubicBezTo>
                    <a:cubicBezTo>
                      <a:pt x="527" y="223"/>
                      <a:pt x="555" y="278"/>
                      <a:pt x="555" y="361"/>
                    </a:cubicBezTo>
                    <a:cubicBezTo>
                      <a:pt x="555" y="389"/>
                      <a:pt x="555" y="417"/>
                      <a:pt x="555" y="472"/>
                    </a:cubicBezTo>
                    <a:cubicBezTo>
                      <a:pt x="555" y="500"/>
                      <a:pt x="555" y="555"/>
                      <a:pt x="555" y="583"/>
                    </a:cubicBezTo>
                    <a:cubicBezTo>
                      <a:pt x="555" y="666"/>
                      <a:pt x="527" y="722"/>
                      <a:pt x="500" y="777"/>
                    </a:cubicBezTo>
                    <a:cubicBezTo>
                      <a:pt x="472" y="805"/>
                      <a:pt x="416" y="833"/>
                      <a:pt x="333" y="833"/>
                    </a:cubicBezTo>
                    <a:cubicBezTo>
                      <a:pt x="278" y="833"/>
                      <a:pt x="222" y="805"/>
                      <a:pt x="195" y="777"/>
                    </a:cubicBezTo>
                    <a:cubicBezTo>
                      <a:pt x="167" y="722"/>
                      <a:pt x="139" y="666"/>
                      <a:pt x="139" y="583"/>
                    </a:cubicBezTo>
                    <a:lnTo>
                      <a:pt x="139" y="472"/>
                    </a:lnTo>
                    <a:lnTo>
                      <a:pt x="139" y="361"/>
                    </a:lnTo>
                    <a:cubicBezTo>
                      <a:pt x="139" y="278"/>
                      <a:pt x="167" y="223"/>
                      <a:pt x="195" y="167"/>
                    </a:cubicBezTo>
                    <a:cubicBezTo>
                      <a:pt x="222" y="112"/>
                      <a:pt x="278" y="112"/>
                      <a:pt x="333" y="112"/>
                    </a:cubicBezTo>
                    <a:close/>
                    <a:moveTo>
                      <a:pt x="333" y="1"/>
                    </a:moveTo>
                    <a:cubicBezTo>
                      <a:pt x="222" y="1"/>
                      <a:pt x="139" y="29"/>
                      <a:pt x="111" y="84"/>
                    </a:cubicBezTo>
                    <a:cubicBezTo>
                      <a:pt x="56" y="167"/>
                      <a:pt x="28" y="250"/>
                      <a:pt x="28" y="361"/>
                    </a:cubicBezTo>
                    <a:lnTo>
                      <a:pt x="0" y="472"/>
                    </a:lnTo>
                    <a:lnTo>
                      <a:pt x="28" y="583"/>
                    </a:lnTo>
                    <a:cubicBezTo>
                      <a:pt x="28" y="694"/>
                      <a:pt x="56" y="777"/>
                      <a:pt x="111" y="833"/>
                    </a:cubicBezTo>
                    <a:cubicBezTo>
                      <a:pt x="139" y="916"/>
                      <a:pt x="222" y="944"/>
                      <a:pt x="333" y="944"/>
                    </a:cubicBezTo>
                    <a:cubicBezTo>
                      <a:pt x="472" y="944"/>
                      <a:pt x="555" y="916"/>
                      <a:pt x="583" y="833"/>
                    </a:cubicBezTo>
                    <a:cubicBezTo>
                      <a:pt x="638" y="777"/>
                      <a:pt x="666" y="694"/>
                      <a:pt x="666" y="583"/>
                    </a:cubicBezTo>
                    <a:cubicBezTo>
                      <a:pt x="666" y="555"/>
                      <a:pt x="694" y="528"/>
                      <a:pt x="694" y="472"/>
                    </a:cubicBezTo>
                    <a:cubicBezTo>
                      <a:pt x="694" y="417"/>
                      <a:pt x="666" y="389"/>
                      <a:pt x="666" y="361"/>
                    </a:cubicBezTo>
                    <a:cubicBezTo>
                      <a:pt x="666" y="250"/>
                      <a:pt x="638" y="167"/>
                      <a:pt x="583" y="84"/>
                    </a:cubicBezTo>
                    <a:cubicBezTo>
                      <a:pt x="555" y="29"/>
                      <a:pt x="472" y="1"/>
                      <a:pt x="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8302600" y="2966313"/>
                <a:ext cx="17350" cy="23600"/>
              </a:xfrm>
              <a:custGeom>
                <a:avLst/>
                <a:gdLst/>
                <a:ahLst/>
                <a:cxnLst/>
                <a:rect l="l" t="t" r="r" b="b"/>
                <a:pathLst>
                  <a:path w="694" h="944" extrusionOk="0">
                    <a:moveTo>
                      <a:pt x="333" y="84"/>
                    </a:moveTo>
                    <a:cubicBezTo>
                      <a:pt x="416" y="84"/>
                      <a:pt x="472" y="111"/>
                      <a:pt x="500" y="167"/>
                    </a:cubicBezTo>
                    <a:cubicBezTo>
                      <a:pt x="527" y="222"/>
                      <a:pt x="555" y="278"/>
                      <a:pt x="555" y="361"/>
                    </a:cubicBezTo>
                    <a:cubicBezTo>
                      <a:pt x="555" y="389"/>
                      <a:pt x="555" y="416"/>
                      <a:pt x="555" y="472"/>
                    </a:cubicBezTo>
                    <a:cubicBezTo>
                      <a:pt x="555" y="500"/>
                      <a:pt x="555" y="555"/>
                      <a:pt x="555" y="583"/>
                    </a:cubicBezTo>
                    <a:cubicBezTo>
                      <a:pt x="555" y="638"/>
                      <a:pt x="527" y="721"/>
                      <a:pt x="500" y="749"/>
                    </a:cubicBezTo>
                    <a:cubicBezTo>
                      <a:pt x="472" y="805"/>
                      <a:pt x="416" y="832"/>
                      <a:pt x="333" y="832"/>
                    </a:cubicBezTo>
                    <a:cubicBezTo>
                      <a:pt x="278" y="832"/>
                      <a:pt x="222" y="805"/>
                      <a:pt x="195" y="749"/>
                    </a:cubicBezTo>
                    <a:cubicBezTo>
                      <a:pt x="167" y="721"/>
                      <a:pt x="139" y="638"/>
                      <a:pt x="139" y="583"/>
                    </a:cubicBezTo>
                    <a:lnTo>
                      <a:pt x="139" y="472"/>
                    </a:lnTo>
                    <a:lnTo>
                      <a:pt x="139" y="361"/>
                    </a:lnTo>
                    <a:cubicBezTo>
                      <a:pt x="139" y="278"/>
                      <a:pt x="167" y="222"/>
                      <a:pt x="195" y="167"/>
                    </a:cubicBezTo>
                    <a:cubicBezTo>
                      <a:pt x="222" y="111"/>
                      <a:pt x="278" y="84"/>
                      <a:pt x="333" y="84"/>
                    </a:cubicBezTo>
                    <a:close/>
                    <a:moveTo>
                      <a:pt x="333" y="0"/>
                    </a:moveTo>
                    <a:cubicBezTo>
                      <a:pt x="222" y="0"/>
                      <a:pt x="139" y="28"/>
                      <a:pt x="111" y="84"/>
                    </a:cubicBezTo>
                    <a:cubicBezTo>
                      <a:pt x="56" y="167"/>
                      <a:pt x="28" y="250"/>
                      <a:pt x="28" y="333"/>
                    </a:cubicBezTo>
                    <a:lnTo>
                      <a:pt x="0" y="472"/>
                    </a:lnTo>
                    <a:lnTo>
                      <a:pt x="28" y="583"/>
                    </a:lnTo>
                    <a:cubicBezTo>
                      <a:pt x="28" y="694"/>
                      <a:pt x="56" y="777"/>
                      <a:pt x="111" y="832"/>
                    </a:cubicBezTo>
                    <a:cubicBezTo>
                      <a:pt x="139" y="915"/>
                      <a:pt x="222" y="943"/>
                      <a:pt x="333" y="943"/>
                    </a:cubicBezTo>
                    <a:cubicBezTo>
                      <a:pt x="472" y="943"/>
                      <a:pt x="555" y="915"/>
                      <a:pt x="583" y="832"/>
                    </a:cubicBezTo>
                    <a:cubicBezTo>
                      <a:pt x="638" y="777"/>
                      <a:pt x="666" y="694"/>
                      <a:pt x="666" y="583"/>
                    </a:cubicBezTo>
                    <a:cubicBezTo>
                      <a:pt x="666" y="555"/>
                      <a:pt x="694" y="527"/>
                      <a:pt x="694" y="472"/>
                    </a:cubicBezTo>
                    <a:cubicBezTo>
                      <a:pt x="694" y="416"/>
                      <a:pt x="666" y="361"/>
                      <a:pt x="666" y="333"/>
                    </a:cubicBezTo>
                    <a:cubicBezTo>
                      <a:pt x="666" y="250"/>
                      <a:pt x="638" y="167"/>
                      <a:pt x="583" y="84"/>
                    </a:cubicBezTo>
                    <a:cubicBezTo>
                      <a:pt x="555" y="28"/>
                      <a:pt x="472" y="0"/>
                      <a:pt x="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8302250" y="3360888"/>
                <a:ext cx="17350" cy="23600"/>
              </a:xfrm>
              <a:custGeom>
                <a:avLst/>
                <a:gdLst/>
                <a:ahLst/>
                <a:cxnLst/>
                <a:rect l="l" t="t" r="r" b="b"/>
                <a:pathLst>
                  <a:path w="694" h="944" extrusionOk="0">
                    <a:moveTo>
                      <a:pt x="333" y="84"/>
                    </a:moveTo>
                    <a:cubicBezTo>
                      <a:pt x="416" y="84"/>
                      <a:pt x="472" y="112"/>
                      <a:pt x="500" y="167"/>
                    </a:cubicBezTo>
                    <a:cubicBezTo>
                      <a:pt x="527" y="223"/>
                      <a:pt x="555" y="278"/>
                      <a:pt x="555" y="361"/>
                    </a:cubicBezTo>
                    <a:cubicBezTo>
                      <a:pt x="555" y="389"/>
                      <a:pt x="555" y="417"/>
                      <a:pt x="555" y="472"/>
                    </a:cubicBezTo>
                    <a:cubicBezTo>
                      <a:pt x="555" y="500"/>
                      <a:pt x="555" y="555"/>
                      <a:pt x="555" y="583"/>
                    </a:cubicBezTo>
                    <a:cubicBezTo>
                      <a:pt x="555" y="638"/>
                      <a:pt x="527" y="722"/>
                      <a:pt x="500" y="749"/>
                    </a:cubicBezTo>
                    <a:cubicBezTo>
                      <a:pt x="472" y="805"/>
                      <a:pt x="416" y="833"/>
                      <a:pt x="333" y="833"/>
                    </a:cubicBezTo>
                    <a:cubicBezTo>
                      <a:pt x="278" y="833"/>
                      <a:pt x="222" y="805"/>
                      <a:pt x="195" y="749"/>
                    </a:cubicBezTo>
                    <a:cubicBezTo>
                      <a:pt x="167" y="722"/>
                      <a:pt x="139" y="638"/>
                      <a:pt x="139" y="583"/>
                    </a:cubicBezTo>
                    <a:lnTo>
                      <a:pt x="139" y="472"/>
                    </a:lnTo>
                    <a:lnTo>
                      <a:pt x="139" y="361"/>
                    </a:lnTo>
                    <a:cubicBezTo>
                      <a:pt x="139" y="278"/>
                      <a:pt x="167" y="223"/>
                      <a:pt x="195" y="167"/>
                    </a:cubicBezTo>
                    <a:cubicBezTo>
                      <a:pt x="222" y="112"/>
                      <a:pt x="278" y="84"/>
                      <a:pt x="333" y="84"/>
                    </a:cubicBezTo>
                    <a:close/>
                    <a:moveTo>
                      <a:pt x="333" y="1"/>
                    </a:moveTo>
                    <a:cubicBezTo>
                      <a:pt x="222" y="1"/>
                      <a:pt x="139" y="29"/>
                      <a:pt x="111" y="84"/>
                    </a:cubicBezTo>
                    <a:cubicBezTo>
                      <a:pt x="56" y="167"/>
                      <a:pt x="28" y="250"/>
                      <a:pt x="28" y="334"/>
                    </a:cubicBezTo>
                    <a:lnTo>
                      <a:pt x="0" y="472"/>
                    </a:lnTo>
                    <a:lnTo>
                      <a:pt x="28" y="583"/>
                    </a:lnTo>
                    <a:cubicBezTo>
                      <a:pt x="28" y="694"/>
                      <a:pt x="56" y="777"/>
                      <a:pt x="111" y="833"/>
                    </a:cubicBezTo>
                    <a:cubicBezTo>
                      <a:pt x="139" y="916"/>
                      <a:pt x="222" y="943"/>
                      <a:pt x="333" y="943"/>
                    </a:cubicBezTo>
                    <a:cubicBezTo>
                      <a:pt x="472" y="943"/>
                      <a:pt x="555" y="916"/>
                      <a:pt x="583" y="833"/>
                    </a:cubicBezTo>
                    <a:cubicBezTo>
                      <a:pt x="638" y="777"/>
                      <a:pt x="666" y="694"/>
                      <a:pt x="666" y="583"/>
                    </a:cubicBezTo>
                    <a:cubicBezTo>
                      <a:pt x="666" y="555"/>
                      <a:pt x="694" y="528"/>
                      <a:pt x="694" y="472"/>
                    </a:cubicBezTo>
                    <a:cubicBezTo>
                      <a:pt x="694" y="417"/>
                      <a:pt x="666" y="361"/>
                      <a:pt x="666" y="334"/>
                    </a:cubicBezTo>
                    <a:cubicBezTo>
                      <a:pt x="666" y="250"/>
                      <a:pt x="638" y="167"/>
                      <a:pt x="583" y="84"/>
                    </a:cubicBezTo>
                    <a:cubicBezTo>
                      <a:pt x="555" y="29"/>
                      <a:pt x="472" y="1"/>
                      <a:pt x="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8301900" y="3755463"/>
                <a:ext cx="17350" cy="23575"/>
              </a:xfrm>
              <a:custGeom>
                <a:avLst/>
                <a:gdLst/>
                <a:ahLst/>
                <a:cxnLst/>
                <a:rect l="l" t="t" r="r" b="b"/>
                <a:pathLst>
                  <a:path w="694" h="943" extrusionOk="0">
                    <a:moveTo>
                      <a:pt x="333" y="83"/>
                    </a:moveTo>
                    <a:cubicBezTo>
                      <a:pt x="416" y="83"/>
                      <a:pt x="472" y="111"/>
                      <a:pt x="500" y="166"/>
                    </a:cubicBezTo>
                    <a:cubicBezTo>
                      <a:pt x="527" y="222"/>
                      <a:pt x="555" y="277"/>
                      <a:pt x="555" y="361"/>
                    </a:cubicBezTo>
                    <a:cubicBezTo>
                      <a:pt x="555" y="388"/>
                      <a:pt x="555" y="416"/>
                      <a:pt x="555" y="471"/>
                    </a:cubicBezTo>
                    <a:cubicBezTo>
                      <a:pt x="555" y="499"/>
                      <a:pt x="555" y="555"/>
                      <a:pt x="555" y="582"/>
                    </a:cubicBezTo>
                    <a:cubicBezTo>
                      <a:pt x="555" y="638"/>
                      <a:pt x="527" y="721"/>
                      <a:pt x="500" y="749"/>
                    </a:cubicBezTo>
                    <a:cubicBezTo>
                      <a:pt x="472" y="804"/>
                      <a:pt x="416" y="832"/>
                      <a:pt x="333" y="832"/>
                    </a:cubicBezTo>
                    <a:cubicBezTo>
                      <a:pt x="278" y="832"/>
                      <a:pt x="222" y="804"/>
                      <a:pt x="195" y="749"/>
                    </a:cubicBezTo>
                    <a:cubicBezTo>
                      <a:pt x="167" y="721"/>
                      <a:pt x="139" y="638"/>
                      <a:pt x="139" y="582"/>
                    </a:cubicBezTo>
                    <a:lnTo>
                      <a:pt x="139" y="471"/>
                    </a:lnTo>
                    <a:lnTo>
                      <a:pt x="139" y="361"/>
                    </a:lnTo>
                    <a:cubicBezTo>
                      <a:pt x="139" y="277"/>
                      <a:pt x="167" y="222"/>
                      <a:pt x="195" y="166"/>
                    </a:cubicBezTo>
                    <a:cubicBezTo>
                      <a:pt x="222" y="111"/>
                      <a:pt x="278" y="83"/>
                      <a:pt x="333" y="83"/>
                    </a:cubicBezTo>
                    <a:close/>
                    <a:moveTo>
                      <a:pt x="333" y="0"/>
                    </a:moveTo>
                    <a:cubicBezTo>
                      <a:pt x="222" y="0"/>
                      <a:pt x="139" y="28"/>
                      <a:pt x="111" y="83"/>
                    </a:cubicBezTo>
                    <a:cubicBezTo>
                      <a:pt x="56" y="166"/>
                      <a:pt x="28" y="250"/>
                      <a:pt x="28" y="333"/>
                    </a:cubicBezTo>
                    <a:lnTo>
                      <a:pt x="0" y="471"/>
                    </a:lnTo>
                    <a:lnTo>
                      <a:pt x="28" y="582"/>
                    </a:lnTo>
                    <a:cubicBezTo>
                      <a:pt x="28" y="693"/>
                      <a:pt x="56" y="776"/>
                      <a:pt x="111" y="832"/>
                    </a:cubicBezTo>
                    <a:cubicBezTo>
                      <a:pt x="139" y="915"/>
                      <a:pt x="222" y="943"/>
                      <a:pt x="333" y="943"/>
                    </a:cubicBezTo>
                    <a:cubicBezTo>
                      <a:pt x="472" y="943"/>
                      <a:pt x="555" y="915"/>
                      <a:pt x="583" y="832"/>
                    </a:cubicBezTo>
                    <a:cubicBezTo>
                      <a:pt x="638" y="776"/>
                      <a:pt x="666" y="693"/>
                      <a:pt x="666" y="582"/>
                    </a:cubicBezTo>
                    <a:cubicBezTo>
                      <a:pt x="666" y="555"/>
                      <a:pt x="694" y="527"/>
                      <a:pt x="694" y="471"/>
                    </a:cubicBezTo>
                    <a:cubicBezTo>
                      <a:pt x="694" y="416"/>
                      <a:pt x="666" y="361"/>
                      <a:pt x="666" y="333"/>
                    </a:cubicBezTo>
                    <a:cubicBezTo>
                      <a:pt x="666" y="250"/>
                      <a:pt x="638" y="166"/>
                      <a:pt x="583" y="83"/>
                    </a:cubicBezTo>
                    <a:cubicBezTo>
                      <a:pt x="555" y="28"/>
                      <a:pt x="472" y="0"/>
                      <a:pt x="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8302600" y="4150013"/>
                <a:ext cx="17350" cy="24275"/>
              </a:xfrm>
              <a:custGeom>
                <a:avLst/>
                <a:gdLst/>
                <a:ahLst/>
                <a:cxnLst/>
                <a:rect l="l" t="t" r="r" b="b"/>
                <a:pathLst>
                  <a:path w="694" h="971" extrusionOk="0">
                    <a:moveTo>
                      <a:pt x="333" y="111"/>
                    </a:moveTo>
                    <a:cubicBezTo>
                      <a:pt x="416" y="111"/>
                      <a:pt x="472" y="139"/>
                      <a:pt x="500" y="194"/>
                    </a:cubicBezTo>
                    <a:cubicBezTo>
                      <a:pt x="527" y="222"/>
                      <a:pt x="555" y="305"/>
                      <a:pt x="555" y="388"/>
                    </a:cubicBezTo>
                    <a:cubicBezTo>
                      <a:pt x="555" y="388"/>
                      <a:pt x="555" y="444"/>
                      <a:pt x="555" y="471"/>
                    </a:cubicBezTo>
                    <a:cubicBezTo>
                      <a:pt x="555" y="527"/>
                      <a:pt x="555" y="582"/>
                      <a:pt x="555" y="582"/>
                    </a:cubicBezTo>
                    <a:cubicBezTo>
                      <a:pt x="555" y="665"/>
                      <a:pt x="527" y="749"/>
                      <a:pt x="500" y="776"/>
                    </a:cubicBezTo>
                    <a:cubicBezTo>
                      <a:pt x="472" y="832"/>
                      <a:pt x="416" y="860"/>
                      <a:pt x="333" y="860"/>
                    </a:cubicBezTo>
                    <a:cubicBezTo>
                      <a:pt x="278" y="860"/>
                      <a:pt x="222" y="832"/>
                      <a:pt x="195" y="776"/>
                    </a:cubicBezTo>
                    <a:cubicBezTo>
                      <a:pt x="167" y="749"/>
                      <a:pt x="139" y="665"/>
                      <a:pt x="139" y="582"/>
                    </a:cubicBezTo>
                    <a:lnTo>
                      <a:pt x="139" y="471"/>
                    </a:lnTo>
                    <a:lnTo>
                      <a:pt x="139" y="388"/>
                    </a:lnTo>
                    <a:cubicBezTo>
                      <a:pt x="139" y="305"/>
                      <a:pt x="167" y="222"/>
                      <a:pt x="195" y="194"/>
                    </a:cubicBezTo>
                    <a:cubicBezTo>
                      <a:pt x="222" y="139"/>
                      <a:pt x="278" y="111"/>
                      <a:pt x="333" y="111"/>
                    </a:cubicBezTo>
                    <a:close/>
                    <a:moveTo>
                      <a:pt x="333" y="0"/>
                    </a:moveTo>
                    <a:cubicBezTo>
                      <a:pt x="222" y="0"/>
                      <a:pt x="139" y="55"/>
                      <a:pt x="111" y="111"/>
                    </a:cubicBezTo>
                    <a:cubicBezTo>
                      <a:pt x="56" y="166"/>
                      <a:pt x="28" y="277"/>
                      <a:pt x="28" y="360"/>
                    </a:cubicBezTo>
                    <a:lnTo>
                      <a:pt x="0" y="499"/>
                    </a:lnTo>
                    <a:lnTo>
                      <a:pt x="28" y="610"/>
                    </a:lnTo>
                    <a:cubicBezTo>
                      <a:pt x="28" y="721"/>
                      <a:pt x="56" y="804"/>
                      <a:pt x="111" y="860"/>
                    </a:cubicBezTo>
                    <a:cubicBezTo>
                      <a:pt x="139" y="915"/>
                      <a:pt x="222" y="970"/>
                      <a:pt x="333" y="970"/>
                    </a:cubicBezTo>
                    <a:cubicBezTo>
                      <a:pt x="472" y="970"/>
                      <a:pt x="555" y="915"/>
                      <a:pt x="583" y="860"/>
                    </a:cubicBezTo>
                    <a:cubicBezTo>
                      <a:pt x="638" y="804"/>
                      <a:pt x="666" y="721"/>
                      <a:pt x="666" y="610"/>
                    </a:cubicBezTo>
                    <a:cubicBezTo>
                      <a:pt x="666" y="582"/>
                      <a:pt x="694" y="527"/>
                      <a:pt x="694" y="499"/>
                    </a:cubicBezTo>
                    <a:cubicBezTo>
                      <a:pt x="694" y="444"/>
                      <a:pt x="666" y="388"/>
                      <a:pt x="666" y="360"/>
                    </a:cubicBezTo>
                    <a:cubicBezTo>
                      <a:pt x="666" y="277"/>
                      <a:pt x="638" y="166"/>
                      <a:pt x="583" y="111"/>
                    </a:cubicBezTo>
                    <a:cubicBezTo>
                      <a:pt x="555" y="55"/>
                      <a:pt x="472" y="0"/>
                      <a:pt x="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8301900" y="4545263"/>
                <a:ext cx="17350" cy="23600"/>
              </a:xfrm>
              <a:custGeom>
                <a:avLst/>
                <a:gdLst/>
                <a:ahLst/>
                <a:cxnLst/>
                <a:rect l="l" t="t" r="r" b="b"/>
                <a:pathLst>
                  <a:path w="694" h="944" extrusionOk="0">
                    <a:moveTo>
                      <a:pt x="333" y="112"/>
                    </a:moveTo>
                    <a:cubicBezTo>
                      <a:pt x="416" y="112"/>
                      <a:pt x="472" y="139"/>
                      <a:pt x="500" y="195"/>
                    </a:cubicBezTo>
                    <a:cubicBezTo>
                      <a:pt x="527" y="222"/>
                      <a:pt x="555" y="306"/>
                      <a:pt x="555" y="361"/>
                    </a:cubicBezTo>
                    <a:cubicBezTo>
                      <a:pt x="555" y="389"/>
                      <a:pt x="555" y="444"/>
                      <a:pt x="555" y="472"/>
                    </a:cubicBezTo>
                    <a:cubicBezTo>
                      <a:pt x="555" y="527"/>
                      <a:pt x="555" y="555"/>
                      <a:pt x="555" y="583"/>
                    </a:cubicBezTo>
                    <a:cubicBezTo>
                      <a:pt x="555" y="666"/>
                      <a:pt x="527" y="749"/>
                      <a:pt x="500" y="777"/>
                    </a:cubicBezTo>
                    <a:cubicBezTo>
                      <a:pt x="472" y="832"/>
                      <a:pt x="416" y="860"/>
                      <a:pt x="333" y="860"/>
                    </a:cubicBezTo>
                    <a:cubicBezTo>
                      <a:pt x="278" y="860"/>
                      <a:pt x="222" y="832"/>
                      <a:pt x="195" y="777"/>
                    </a:cubicBezTo>
                    <a:cubicBezTo>
                      <a:pt x="167" y="749"/>
                      <a:pt x="139" y="666"/>
                      <a:pt x="139" y="583"/>
                    </a:cubicBezTo>
                    <a:lnTo>
                      <a:pt x="139" y="472"/>
                    </a:lnTo>
                    <a:lnTo>
                      <a:pt x="139" y="361"/>
                    </a:lnTo>
                    <a:cubicBezTo>
                      <a:pt x="139" y="306"/>
                      <a:pt x="167" y="222"/>
                      <a:pt x="195" y="195"/>
                    </a:cubicBezTo>
                    <a:cubicBezTo>
                      <a:pt x="222" y="139"/>
                      <a:pt x="278" y="112"/>
                      <a:pt x="333" y="112"/>
                    </a:cubicBezTo>
                    <a:close/>
                    <a:moveTo>
                      <a:pt x="333" y="1"/>
                    </a:moveTo>
                    <a:cubicBezTo>
                      <a:pt x="222" y="1"/>
                      <a:pt x="139" y="56"/>
                      <a:pt x="111" y="112"/>
                    </a:cubicBezTo>
                    <a:cubicBezTo>
                      <a:pt x="56" y="167"/>
                      <a:pt x="28" y="250"/>
                      <a:pt x="28" y="361"/>
                    </a:cubicBezTo>
                    <a:lnTo>
                      <a:pt x="0" y="472"/>
                    </a:lnTo>
                    <a:lnTo>
                      <a:pt x="28" y="611"/>
                    </a:lnTo>
                    <a:cubicBezTo>
                      <a:pt x="28" y="694"/>
                      <a:pt x="56" y="805"/>
                      <a:pt x="111" y="860"/>
                    </a:cubicBezTo>
                    <a:cubicBezTo>
                      <a:pt x="139" y="916"/>
                      <a:pt x="222" y="943"/>
                      <a:pt x="333" y="943"/>
                    </a:cubicBezTo>
                    <a:cubicBezTo>
                      <a:pt x="472" y="943"/>
                      <a:pt x="555" y="916"/>
                      <a:pt x="583" y="860"/>
                    </a:cubicBezTo>
                    <a:cubicBezTo>
                      <a:pt x="638" y="805"/>
                      <a:pt x="666" y="694"/>
                      <a:pt x="666" y="611"/>
                    </a:cubicBezTo>
                    <a:cubicBezTo>
                      <a:pt x="666" y="583"/>
                      <a:pt x="694" y="527"/>
                      <a:pt x="694" y="472"/>
                    </a:cubicBezTo>
                    <a:cubicBezTo>
                      <a:pt x="694" y="444"/>
                      <a:pt x="666" y="389"/>
                      <a:pt x="666" y="361"/>
                    </a:cubicBezTo>
                    <a:cubicBezTo>
                      <a:pt x="666" y="250"/>
                      <a:pt x="638" y="167"/>
                      <a:pt x="583" y="112"/>
                    </a:cubicBezTo>
                    <a:cubicBezTo>
                      <a:pt x="555" y="56"/>
                      <a:pt x="472" y="1"/>
                      <a:pt x="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8325813" y="2571738"/>
                <a:ext cx="10425" cy="22900"/>
              </a:xfrm>
              <a:custGeom>
                <a:avLst/>
                <a:gdLst/>
                <a:ahLst/>
                <a:cxnLst/>
                <a:rect l="l" t="t" r="r" b="b"/>
                <a:pathLst>
                  <a:path w="417" h="916" extrusionOk="0">
                    <a:moveTo>
                      <a:pt x="333" y="1"/>
                    </a:moveTo>
                    <a:cubicBezTo>
                      <a:pt x="306" y="1"/>
                      <a:pt x="306" y="1"/>
                      <a:pt x="278" y="29"/>
                    </a:cubicBezTo>
                    <a:lnTo>
                      <a:pt x="1" y="250"/>
                    </a:lnTo>
                    <a:cubicBezTo>
                      <a:pt x="1" y="278"/>
                      <a:pt x="1" y="278"/>
                      <a:pt x="1" y="278"/>
                    </a:cubicBezTo>
                    <a:lnTo>
                      <a:pt x="28" y="306"/>
                    </a:lnTo>
                    <a:cubicBezTo>
                      <a:pt x="28" y="334"/>
                      <a:pt x="56" y="334"/>
                      <a:pt x="56" y="334"/>
                    </a:cubicBezTo>
                    <a:lnTo>
                      <a:pt x="84" y="334"/>
                    </a:lnTo>
                    <a:lnTo>
                      <a:pt x="306" y="167"/>
                    </a:lnTo>
                    <a:lnTo>
                      <a:pt x="306" y="888"/>
                    </a:lnTo>
                    <a:cubicBezTo>
                      <a:pt x="306" y="916"/>
                      <a:pt x="306" y="916"/>
                      <a:pt x="306" y="916"/>
                    </a:cubicBezTo>
                    <a:lnTo>
                      <a:pt x="416" y="916"/>
                    </a:lnTo>
                    <a:cubicBezTo>
                      <a:pt x="416" y="916"/>
                      <a:pt x="416" y="916"/>
                      <a:pt x="416" y="888"/>
                    </a:cubicBezTo>
                    <a:lnTo>
                      <a:pt x="416" y="29"/>
                    </a:lnTo>
                    <a:cubicBezTo>
                      <a:pt x="389" y="1"/>
                      <a:pt x="389" y="1"/>
                      <a:pt x="3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323400" y="2966303"/>
                <a:ext cx="15950" cy="22900"/>
              </a:xfrm>
              <a:custGeom>
                <a:avLst/>
                <a:gdLst/>
                <a:ahLst/>
                <a:cxnLst/>
                <a:rect l="l" t="t" r="r" b="b"/>
                <a:pathLst>
                  <a:path w="638" h="916" extrusionOk="0">
                    <a:moveTo>
                      <a:pt x="305" y="0"/>
                    </a:moveTo>
                    <a:cubicBezTo>
                      <a:pt x="250" y="0"/>
                      <a:pt x="194" y="0"/>
                      <a:pt x="139" y="28"/>
                    </a:cubicBezTo>
                    <a:cubicBezTo>
                      <a:pt x="111" y="56"/>
                      <a:pt x="83" y="84"/>
                      <a:pt x="56" y="139"/>
                    </a:cubicBezTo>
                    <a:cubicBezTo>
                      <a:pt x="28" y="167"/>
                      <a:pt x="0" y="222"/>
                      <a:pt x="0" y="278"/>
                    </a:cubicBezTo>
                    <a:lnTo>
                      <a:pt x="28" y="278"/>
                    </a:lnTo>
                    <a:cubicBezTo>
                      <a:pt x="28" y="305"/>
                      <a:pt x="28" y="305"/>
                      <a:pt x="28" y="305"/>
                    </a:cubicBezTo>
                    <a:lnTo>
                      <a:pt x="111" y="305"/>
                    </a:lnTo>
                    <a:cubicBezTo>
                      <a:pt x="111" y="305"/>
                      <a:pt x="111" y="305"/>
                      <a:pt x="111" y="278"/>
                    </a:cubicBezTo>
                    <a:lnTo>
                      <a:pt x="139" y="278"/>
                    </a:lnTo>
                    <a:cubicBezTo>
                      <a:pt x="139" y="222"/>
                      <a:pt x="167" y="167"/>
                      <a:pt x="194" y="139"/>
                    </a:cubicBezTo>
                    <a:cubicBezTo>
                      <a:pt x="222" y="111"/>
                      <a:pt x="250" y="84"/>
                      <a:pt x="305" y="84"/>
                    </a:cubicBezTo>
                    <a:cubicBezTo>
                      <a:pt x="361" y="84"/>
                      <a:pt x="416" y="111"/>
                      <a:pt x="444" y="139"/>
                    </a:cubicBezTo>
                    <a:cubicBezTo>
                      <a:pt x="472" y="167"/>
                      <a:pt x="472" y="222"/>
                      <a:pt x="472" y="250"/>
                    </a:cubicBezTo>
                    <a:cubicBezTo>
                      <a:pt x="472" y="305"/>
                      <a:pt x="472" y="333"/>
                      <a:pt x="444" y="361"/>
                    </a:cubicBezTo>
                    <a:cubicBezTo>
                      <a:pt x="416" y="416"/>
                      <a:pt x="388" y="444"/>
                      <a:pt x="305" y="500"/>
                    </a:cubicBezTo>
                    <a:lnTo>
                      <a:pt x="28" y="805"/>
                    </a:lnTo>
                    <a:cubicBezTo>
                      <a:pt x="0" y="805"/>
                      <a:pt x="0" y="832"/>
                      <a:pt x="0" y="860"/>
                    </a:cubicBezTo>
                    <a:lnTo>
                      <a:pt x="0" y="888"/>
                    </a:lnTo>
                    <a:cubicBezTo>
                      <a:pt x="0" y="888"/>
                      <a:pt x="0" y="915"/>
                      <a:pt x="0" y="915"/>
                    </a:cubicBezTo>
                    <a:lnTo>
                      <a:pt x="610" y="915"/>
                    </a:lnTo>
                    <a:cubicBezTo>
                      <a:pt x="638" y="915"/>
                      <a:pt x="638" y="888"/>
                      <a:pt x="638" y="888"/>
                    </a:cubicBezTo>
                    <a:lnTo>
                      <a:pt x="638" y="832"/>
                    </a:lnTo>
                    <a:lnTo>
                      <a:pt x="610" y="832"/>
                    </a:lnTo>
                    <a:cubicBezTo>
                      <a:pt x="610" y="805"/>
                      <a:pt x="610" y="805"/>
                      <a:pt x="610" y="805"/>
                    </a:cubicBezTo>
                    <a:lnTo>
                      <a:pt x="194" y="805"/>
                    </a:lnTo>
                    <a:lnTo>
                      <a:pt x="444" y="555"/>
                    </a:lnTo>
                    <a:cubicBezTo>
                      <a:pt x="499" y="500"/>
                      <a:pt x="555" y="444"/>
                      <a:pt x="582" y="416"/>
                    </a:cubicBezTo>
                    <a:cubicBezTo>
                      <a:pt x="610" y="361"/>
                      <a:pt x="610" y="305"/>
                      <a:pt x="610" y="250"/>
                    </a:cubicBezTo>
                    <a:cubicBezTo>
                      <a:pt x="610" y="195"/>
                      <a:pt x="582" y="111"/>
                      <a:pt x="527" y="56"/>
                    </a:cubicBezTo>
                    <a:cubicBezTo>
                      <a:pt x="499" y="0"/>
                      <a:pt x="416"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323050" y="3360868"/>
                <a:ext cx="16650" cy="23600"/>
              </a:xfrm>
              <a:custGeom>
                <a:avLst/>
                <a:gdLst/>
                <a:ahLst/>
                <a:cxnLst/>
                <a:rect l="l" t="t" r="r" b="b"/>
                <a:pathLst>
                  <a:path w="666" h="944" extrusionOk="0">
                    <a:moveTo>
                      <a:pt x="28" y="1"/>
                    </a:moveTo>
                    <a:cubicBezTo>
                      <a:pt x="28" y="29"/>
                      <a:pt x="28" y="29"/>
                      <a:pt x="28" y="29"/>
                    </a:cubicBezTo>
                    <a:lnTo>
                      <a:pt x="28" y="84"/>
                    </a:lnTo>
                    <a:cubicBezTo>
                      <a:pt x="28" y="84"/>
                      <a:pt x="28" y="84"/>
                      <a:pt x="28" y="112"/>
                    </a:cubicBezTo>
                    <a:lnTo>
                      <a:pt x="444" y="112"/>
                    </a:lnTo>
                    <a:lnTo>
                      <a:pt x="194" y="389"/>
                    </a:lnTo>
                    <a:cubicBezTo>
                      <a:pt x="194" y="417"/>
                      <a:pt x="167" y="417"/>
                      <a:pt x="167" y="417"/>
                    </a:cubicBezTo>
                    <a:lnTo>
                      <a:pt x="167" y="472"/>
                    </a:lnTo>
                    <a:lnTo>
                      <a:pt x="194" y="472"/>
                    </a:lnTo>
                    <a:cubicBezTo>
                      <a:pt x="194" y="500"/>
                      <a:pt x="194" y="500"/>
                      <a:pt x="194" y="500"/>
                    </a:cubicBezTo>
                    <a:lnTo>
                      <a:pt x="333" y="500"/>
                    </a:lnTo>
                    <a:cubicBezTo>
                      <a:pt x="472" y="500"/>
                      <a:pt x="527" y="555"/>
                      <a:pt x="527" y="666"/>
                    </a:cubicBezTo>
                    <a:cubicBezTo>
                      <a:pt x="527" y="722"/>
                      <a:pt x="499" y="749"/>
                      <a:pt x="472" y="777"/>
                    </a:cubicBezTo>
                    <a:cubicBezTo>
                      <a:pt x="444" y="805"/>
                      <a:pt x="388" y="833"/>
                      <a:pt x="333" y="833"/>
                    </a:cubicBezTo>
                    <a:cubicBezTo>
                      <a:pt x="278" y="833"/>
                      <a:pt x="222" y="833"/>
                      <a:pt x="194" y="805"/>
                    </a:cubicBezTo>
                    <a:cubicBezTo>
                      <a:pt x="139" y="777"/>
                      <a:pt x="111" y="749"/>
                      <a:pt x="111" y="694"/>
                    </a:cubicBezTo>
                    <a:cubicBezTo>
                      <a:pt x="83" y="666"/>
                      <a:pt x="83" y="666"/>
                      <a:pt x="83" y="666"/>
                    </a:cubicBezTo>
                    <a:lnTo>
                      <a:pt x="28" y="666"/>
                    </a:lnTo>
                    <a:cubicBezTo>
                      <a:pt x="0" y="666"/>
                      <a:pt x="0" y="666"/>
                      <a:pt x="0" y="694"/>
                    </a:cubicBezTo>
                    <a:cubicBezTo>
                      <a:pt x="0" y="749"/>
                      <a:pt x="0" y="777"/>
                      <a:pt x="28" y="805"/>
                    </a:cubicBezTo>
                    <a:cubicBezTo>
                      <a:pt x="56" y="860"/>
                      <a:pt x="83" y="888"/>
                      <a:pt x="139" y="916"/>
                    </a:cubicBezTo>
                    <a:cubicBezTo>
                      <a:pt x="194" y="916"/>
                      <a:pt x="250" y="943"/>
                      <a:pt x="333" y="943"/>
                    </a:cubicBezTo>
                    <a:cubicBezTo>
                      <a:pt x="388" y="943"/>
                      <a:pt x="444" y="916"/>
                      <a:pt x="499" y="916"/>
                    </a:cubicBezTo>
                    <a:cubicBezTo>
                      <a:pt x="555" y="888"/>
                      <a:pt x="582" y="860"/>
                      <a:pt x="610" y="805"/>
                    </a:cubicBezTo>
                    <a:cubicBezTo>
                      <a:pt x="638" y="777"/>
                      <a:pt x="666" y="722"/>
                      <a:pt x="666" y="666"/>
                    </a:cubicBezTo>
                    <a:cubicBezTo>
                      <a:pt x="666" y="583"/>
                      <a:pt x="638" y="500"/>
                      <a:pt x="582" y="472"/>
                    </a:cubicBezTo>
                    <a:cubicBezTo>
                      <a:pt x="527" y="417"/>
                      <a:pt x="444" y="389"/>
                      <a:pt x="361" y="389"/>
                    </a:cubicBezTo>
                    <a:lnTo>
                      <a:pt x="333" y="389"/>
                    </a:lnTo>
                    <a:lnTo>
                      <a:pt x="610" y="112"/>
                    </a:lnTo>
                    <a:cubicBezTo>
                      <a:pt x="610" y="84"/>
                      <a:pt x="610" y="84"/>
                      <a:pt x="610" y="84"/>
                    </a:cubicBezTo>
                    <a:lnTo>
                      <a:pt x="610" y="29"/>
                    </a:lnTo>
                    <a:cubicBezTo>
                      <a:pt x="610" y="29"/>
                      <a:pt x="610" y="29"/>
                      <a:pt x="6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8322000" y="3756132"/>
                <a:ext cx="18050" cy="22900"/>
              </a:xfrm>
              <a:custGeom>
                <a:avLst/>
                <a:gdLst/>
                <a:ahLst/>
                <a:cxnLst/>
                <a:rect l="l" t="t" r="r" b="b"/>
                <a:pathLst>
                  <a:path w="722" h="916" extrusionOk="0">
                    <a:moveTo>
                      <a:pt x="444" y="139"/>
                    </a:moveTo>
                    <a:lnTo>
                      <a:pt x="444" y="582"/>
                    </a:lnTo>
                    <a:lnTo>
                      <a:pt x="139" y="582"/>
                    </a:lnTo>
                    <a:lnTo>
                      <a:pt x="444" y="139"/>
                    </a:lnTo>
                    <a:close/>
                    <a:moveTo>
                      <a:pt x="416" y="0"/>
                    </a:moveTo>
                    <a:cubicBezTo>
                      <a:pt x="416" y="0"/>
                      <a:pt x="416" y="28"/>
                      <a:pt x="416" y="28"/>
                    </a:cubicBezTo>
                    <a:lnTo>
                      <a:pt x="1" y="582"/>
                    </a:lnTo>
                    <a:cubicBezTo>
                      <a:pt x="1" y="582"/>
                      <a:pt x="1" y="610"/>
                      <a:pt x="1" y="610"/>
                    </a:cubicBezTo>
                    <a:lnTo>
                      <a:pt x="1" y="666"/>
                    </a:lnTo>
                    <a:cubicBezTo>
                      <a:pt x="1" y="666"/>
                      <a:pt x="1" y="693"/>
                      <a:pt x="1" y="693"/>
                    </a:cubicBezTo>
                    <a:lnTo>
                      <a:pt x="444" y="693"/>
                    </a:lnTo>
                    <a:lnTo>
                      <a:pt x="444" y="887"/>
                    </a:lnTo>
                    <a:cubicBezTo>
                      <a:pt x="444" y="887"/>
                      <a:pt x="472" y="915"/>
                      <a:pt x="472" y="915"/>
                    </a:cubicBezTo>
                    <a:lnTo>
                      <a:pt x="555" y="915"/>
                    </a:lnTo>
                    <a:cubicBezTo>
                      <a:pt x="583" y="915"/>
                      <a:pt x="583" y="887"/>
                      <a:pt x="583" y="887"/>
                    </a:cubicBezTo>
                    <a:lnTo>
                      <a:pt x="583" y="693"/>
                    </a:lnTo>
                    <a:lnTo>
                      <a:pt x="721" y="693"/>
                    </a:lnTo>
                    <a:cubicBezTo>
                      <a:pt x="721" y="693"/>
                      <a:pt x="721" y="666"/>
                      <a:pt x="721" y="666"/>
                    </a:cubicBezTo>
                    <a:lnTo>
                      <a:pt x="721" y="610"/>
                    </a:lnTo>
                    <a:cubicBezTo>
                      <a:pt x="721" y="582"/>
                      <a:pt x="694" y="582"/>
                      <a:pt x="694" y="582"/>
                    </a:cubicBezTo>
                    <a:lnTo>
                      <a:pt x="583" y="582"/>
                    </a:lnTo>
                    <a:lnTo>
                      <a:pt x="583" y="28"/>
                    </a:lnTo>
                    <a:cubicBezTo>
                      <a:pt x="583" y="28"/>
                      <a:pt x="583" y="28"/>
                      <a:pt x="5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8323400" y="4150698"/>
                <a:ext cx="15950" cy="23600"/>
              </a:xfrm>
              <a:custGeom>
                <a:avLst/>
                <a:gdLst/>
                <a:ahLst/>
                <a:cxnLst/>
                <a:rect l="l" t="t" r="r" b="b"/>
                <a:pathLst>
                  <a:path w="638" h="944" extrusionOk="0">
                    <a:moveTo>
                      <a:pt x="111" y="1"/>
                    </a:moveTo>
                    <a:cubicBezTo>
                      <a:pt x="83" y="1"/>
                      <a:pt x="83" y="1"/>
                      <a:pt x="83" y="28"/>
                    </a:cubicBezTo>
                    <a:lnTo>
                      <a:pt x="28" y="472"/>
                    </a:lnTo>
                    <a:cubicBezTo>
                      <a:pt x="28" y="472"/>
                      <a:pt x="28" y="472"/>
                      <a:pt x="28" y="500"/>
                    </a:cubicBezTo>
                    <a:lnTo>
                      <a:pt x="139" y="500"/>
                    </a:lnTo>
                    <a:cubicBezTo>
                      <a:pt x="167" y="500"/>
                      <a:pt x="167" y="472"/>
                      <a:pt x="167" y="472"/>
                    </a:cubicBezTo>
                    <a:cubicBezTo>
                      <a:pt x="194" y="472"/>
                      <a:pt x="222" y="444"/>
                      <a:pt x="250" y="444"/>
                    </a:cubicBezTo>
                    <a:cubicBezTo>
                      <a:pt x="250" y="444"/>
                      <a:pt x="278" y="417"/>
                      <a:pt x="305" y="417"/>
                    </a:cubicBezTo>
                    <a:cubicBezTo>
                      <a:pt x="361" y="417"/>
                      <a:pt x="416" y="444"/>
                      <a:pt x="472" y="472"/>
                    </a:cubicBezTo>
                    <a:cubicBezTo>
                      <a:pt x="499" y="528"/>
                      <a:pt x="527" y="555"/>
                      <a:pt x="527" y="611"/>
                    </a:cubicBezTo>
                    <a:cubicBezTo>
                      <a:pt x="527" y="694"/>
                      <a:pt x="499" y="722"/>
                      <a:pt x="472" y="777"/>
                    </a:cubicBezTo>
                    <a:cubicBezTo>
                      <a:pt x="416" y="805"/>
                      <a:pt x="361" y="833"/>
                      <a:pt x="305" y="833"/>
                    </a:cubicBezTo>
                    <a:cubicBezTo>
                      <a:pt x="278" y="833"/>
                      <a:pt x="222" y="805"/>
                      <a:pt x="194" y="777"/>
                    </a:cubicBezTo>
                    <a:cubicBezTo>
                      <a:pt x="167" y="777"/>
                      <a:pt x="139" y="722"/>
                      <a:pt x="111" y="694"/>
                    </a:cubicBezTo>
                    <a:cubicBezTo>
                      <a:pt x="111" y="666"/>
                      <a:pt x="111" y="666"/>
                      <a:pt x="83" y="666"/>
                    </a:cubicBezTo>
                    <a:lnTo>
                      <a:pt x="0" y="666"/>
                    </a:lnTo>
                    <a:lnTo>
                      <a:pt x="0" y="694"/>
                    </a:lnTo>
                    <a:cubicBezTo>
                      <a:pt x="0" y="722"/>
                      <a:pt x="0" y="777"/>
                      <a:pt x="28" y="805"/>
                    </a:cubicBezTo>
                    <a:cubicBezTo>
                      <a:pt x="56" y="833"/>
                      <a:pt x="83" y="860"/>
                      <a:pt x="139" y="888"/>
                    </a:cubicBezTo>
                    <a:cubicBezTo>
                      <a:pt x="194" y="916"/>
                      <a:pt x="250" y="943"/>
                      <a:pt x="305" y="943"/>
                    </a:cubicBezTo>
                    <a:cubicBezTo>
                      <a:pt x="388" y="943"/>
                      <a:pt x="444" y="916"/>
                      <a:pt x="472" y="888"/>
                    </a:cubicBezTo>
                    <a:cubicBezTo>
                      <a:pt x="527" y="860"/>
                      <a:pt x="582" y="833"/>
                      <a:pt x="610" y="777"/>
                    </a:cubicBezTo>
                    <a:cubicBezTo>
                      <a:pt x="638" y="749"/>
                      <a:pt x="638" y="694"/>
                      <a:pt x="638" y="611"/>
                    </a:cubicBezTo>
                    <a:cubicBezTo>
                      <a:pt x="638" y="555"/>
                      <a:pt x="638" y="500"/>
                      <a:pt x="610" y="472"/>
                    </a:cubicBezTo>
                    <a:cubicBezTo>
                      <a:pt x="582" y="417"/>
                      <a:pt x="527" y="389"/>
                      <a:pt x="499" y="361"/>
                    </a:cubicBezTo>
                    <a:cubicBezTo>
                      <a:pt x="444" y="333"/>
                      <a:pt x="388" y="333"/>
                      <a:pt x="333" y="333"/>
                    </a:cubicBezTo>
                    <a:cubicBezTo>
                      <a:pt x="250" y="333"/>
                      <a:pt x="194" y="333"/>
                      <a:pt x="167" y="361"/>
                    </a:cubicBezTo>
                    <a:lnTo>
                      <a:pt x="194" y="112"/>
                    </a:lnTo>
                    <a:lnTo>
                      <a:pt x="582" y="112"/>
                    </a:lnTo>
                    <a:cubicBezTo>
                      <a:pt x="582" y="84"/>
                      <a:pt x="582" y="84"/>
                      <a:pt x="582" y="84"/>
                    </a:cubicBezTo>
                    <a:lnTo>
                      <a:pt x="582" y="28"/>
                    </a:lnTo>
                    <a:cubicBezTo>
                      <a:pt x="582" y="28"/>
                      <a:pt x="582" y="1"/>
                      <a:pt x="5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322700" y="4545963"/>
                <a:ext cx="16650" cy="22900"/>
              </a:xfrm>
              <a:custGeom>
                <a:avLst/>
                <a:gdLst/>
                <a:ahLst/>
                <a:cxnLst/>
                <a:rect l="l" t="t" r="r" b="b"/>
                <a:pathLst>
                  <a:path w="666" h="916" extrusionOk="0">
                    <a:moveTo>
                      <a:pt x="333" y="416"/>
                    </a:moveTo>
                    <a:cubicBezTo>
                      <a:pt x="361" y="416"/>
                      <a:pt x="416" y="416"/>
                      <a:pt x="444" y="444"/>
                    </a:cubicBezTo>
                    <a:cubicBezTo>
                      <a:pt x="472" y="444"/>
                      <a:pt x="499" y="472"/>
                      <a:pt x="527" y="499"/>
                    </a:cubicBezTo>
                    <a:cubicBezTo>
                      <a:pt x="527" y="527"/>
                      <a:pt x="555" y="583"/>
                      <a:pt x="555" y="610"/>
                    </a:cubicBezTo>
                    <a:cubicBezTo>
                      <a:pt x="555" y="666"/>
                      <a:pt x="527" y="694"/>
                      <a:pt x="527" y="721"/>
                    </a:cubicBezTo>
                    <a:cubicBezTo>
                      <a:pt x="499" y="749"/>
                      <a:pt x="472" y="777"/>
                      <a:pt x="444" y="804"/>
                    </a:cubicBezTo>
                    <a:cubicBezTo>
                      <a:pt x="416" y="804"/>
                      <a:pt x="361" y="832"/>
                      <a:pt x="333" y="832"/>
                    </a:cubicBezTo>
                    <a:cubicBezTo>
                      <a:pt x="305" y="832"/>
                      <a:pt x="250" y="804"/>
                      <a:pt x="222" y="804"/>
                    </a:cubicBezTo>
                    <a:cubicBezTo>
                      <a:pt x="194" y="777"/>
                      <a:pt x="167" y="749"/>
                      <a:pt x="139" y="721"/>
                    </a:cubicBezTo>
                    <a:cubicBezTo>
                      <a:pt x="139" y="694"/>
                      <a:pt x="111" y="666"/>
                      <a:pt x="111" y="610"/>
                    </a:cubicBezTo>
                    <a:cubicBezTo>
                      <a:pt x="111" y="583"/>
                      <a:pt x="139" y="527"/>
                      <a:pt x="139" y="499"/>
                    </a:cubicBezTo>
                    <a:cubicBezTo>
                      <a:pt x="167" y="472"/>
                      <a:pt x="194" y="444"/>
                      <a:pt x="222" y="444"/>
                    </a:cubicBezTo>
                    <a:cubicBezTo>
                      <a:pt x="250" y="416"/>
                      <a:pt x="305" y="416"/>
                      <a:pt x="333" y="416"/>
                    </a:cubicBezTo>
                    <a:close/>
                    <a:moveTo>
                      <a:pt x="333" y="0"/>
                    </a:moveTo>
                    <a:cubicBezTo>
                      <a:pt x="333" y="28"/>
                      <a:pt x="333" y="28"/>
                      <a:pt x="333" y="28"/>
                    </a:cubicBezTo>
                    <a:lnTo>
                      <a:pt x="83" y="361"/>
                    </a:lnTo>
                    <a:cubicBezTo>
                      <a:pt x="28" y="444"/>
                      <a:pt x="0" y="527"/>
                      <a:pt x="0" y="610"/>
                    </a:cubicBezTo>
                    <a:cubicBezTo>
                      <a:pt x="0" y="666"/>
                      <a:pt x="0" y="721"/>
                      <a:pt x="28" y="777"/>
                    </a:cubicBezTo>
                    <a:cubicBezTo>
                      <a:pt x="56" y="832"/>
                      <a:pt x="111" y="860"/>
                      <a:pt x="139" y="888"/>
                    </a:cubicBezTo>
                    <a:cubicBezTo>
                      <a:pt x="194" y="915"/>
                      <a:pt x="278" y="915"/>
                      <a:pt x="333" y="915"/>
                    </a:cubicBezTo>
                    <a:cubicBezTo>
                      <a:pt x="416" y="915"/>
                      <a:pt x="472" y="915"/>
                      <a:pt x="527" y="888"/>
                    </a:cubicBezTo>
                    <a:cubicBezTo>
                      <a:pt x="555" y="860"/>
                      <a:pt x="610" y="804"/>
                      <a:pt x="638" y="777"/>
                    </a:cubicBezTo>
                    <a:cubicBezTo>
                      <a:pt x="666" y="721"/>
                      <a:pt x="666" y="666"/>
                      <a:pt x="666" y="610"/>
                    </a:cubicBezTo>
                    <a:cubicBezTo>
                      <a:pt x="666" y="555"/>
                      <a:pt x="666" y="499"/>
                      <a:pt x="638" y="472"/>
                    </a:cubicBezTo>
                    <a:cubicBezTo>
                      <a:pt x="610" y="416"/>
                      <a:pt x="555" y="361"/>
                      <a:pt x="527" y="333"/>
                    </a:cubicBezTo>
                    <a:cubicBezTo>
                      <a:pt x="472" y="305"/>
                      <a:pt x="416" y="305"/>
                      <a:pt x="361" y="305"/>
                    </a:cubicBezTo>
                    <a:lnTo>
                      <a:pt x="278" y="305"/>
                    </a:lnTo>
                    <a:lnTo>
                      <a:pt x="472" y="28"/>
                    </a:lnTo>
                    <a:cubicBezTo>
                      <a:pt x="472" y="28"/>
                      <a:pt x="472" y="0"/>
                      <a:pt x="4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4"/>
            <p:cNvGrpSpPr/>
            <p:nvPr/>
          </p:nvGrpSpPr>
          <p:grpSpPr>
            <a:xfrm>
              <a:off x="4623226" y="329155"/>
              <a:ext cx="3915426" cy="61690"/>
              <a:chOff x="5614975" y="4609225"/>
              <a:chExt cx="2597125" cy="40925"/>
            </a:xfrm>
          </p:grpSpPr>
          <p:sp>
            <p:nvSpPr>
              <p:cNvPr id="79" name="Google Shape;79;p4"/>
              <p:cNvSpPr/>
              <p:nvPr/>
            </p:nvSpPr>
            <p:spPr>
              <a:xfrm>
                <a:off x="5614975" y="4632100"/>
                <a:ext cx="24974" cy="18050"/>
              </a:xfrm>
              <a:custGeom>
                <a:avLst/>
                <a:gdLst/>
                <a:ahLst/>
                <a:cxnLst/>
                <a:rect l="l" t="t" r="r" b="b"/>
                <a:pathLst>
                  <a:path w="1027" h="722" extrusionOk="0">
                    <a:moveTo>
                      <a:pt x="638" y="139"/>
                    </a:moveTo>
                    <a:cubicBezTo>
                      <a:pt x="721" y="139"/>
                      <a:pt x="777" y="167"/>
                      <a:pt x="832" y="194"/>
                    </a:cubicBezTo>
                    <a:cubicBezTo>
                      <a:pt x="888" y="222"/>
                      <a:pt x="915" y="277"/>
                      <a:pt x="915" y="361"/>
                    </a:cubicBezTo>
                    <a:cubicBezTo>
                      <a:pt x="915" y="416"/>
                      <a:pt x="888" y="472"/>
                      <a:pt x="832" y="527"/>
                    </a:cubicBezTo>
                    <a:cubicBezTo>
                      <a:pt x="777" y="555"/>
                      <a:pt x="721" y="582"/>
                      <a:pt x="638" y="582"/>
                    </a:cubicBezTo>
                    <a:lnTo>
                      <a:pt x="389" y="582"/>
                    </a:lnTo>
                    <a:cubicBezTo>
                      <a:pt x="306" y="582"/>
                      <a:pt x="250" y="555"/>
                      <a:pt x="195" y="527"/>
                    </a:cubicBezTo>
                    <a:cubicBezTo>
                      <a:pt x="139" y="472"/>
                      <a:pt x="111" y="416"/>
                      <a:pt x="111" y="361"/>
                    </a:cubicBezTo>
                    <a:cubicBezTo>
                      <a:pt x="111" y="277"/>
                      <a:pt x="139" y="222"/>
                      <a:pt x="195" y="194"/>
                    </a:cubicBezTo>
                    <a:cubicBezTo>
                      <a:pt x="250" y="167"/>
                      <a:pt x="306" y="139"/>
                      <a:pt x="389" y="139"/>
                    </a:cubicBezTo>
                    <a:close/>
                    <a:moveTo>
                      <a:pt x="389" y="0"/>
                    </a:moveTo>
                    <a:cubicBezTo>
                      <a:pt x="278" y="0"/>
                      <a:pt x="195" y="28"/>
                      <a:pt x="111" y="83"/>
                    </a:cubicBezTo>
                    <a:cubicBezTo>
                      <a:pt x="28" y="139"/>
                      <a:pt x="1" y="222"/>
                      <a:pt x="1" y="361"/>
                    </a:cubicBezTo>
                    <a:cubicBezTo>
                      <a:pt x="1" y="472"/>
                      <a:pt x="28" y="555"/>
                      <a:pt x="111" y="610"/>
                    </a:cubicBezTo>
                    <a:cubicBezTo>
                      <a:pt x="195" y="666"/>
                      <a:pt x="278" y="721"/>
                      <a:pt x="389" y="721"/>
                    </a:cubicBezTo>
                    <a:lnTo>
                      <a:pt x="638" y="721"/>
                    </a:lnTo>
                    <a:cubicBezTo>
                      <a:pt x="749" y="693"/>
                      <a:pt x="832" y="666"/>
                      <a:pt x="915" y="610"/>
                    </a:cubicBezTo>
                    <a:cubicBezTo>
                      <a:pt x="999" y="555"/>
                      <a:pt x="1026" y="472"/>
                      <a:pt x="1026" y="361"/>
                    </a:cubicBezTo>
                    <a:cubicBezTo>
                      <a:pt x="1026" y="222"/>
                      <a:pt x="999" y="139"/>
                      <a:pt x="915" y="83"/>
                    </a:cubicBezTo>
                    <a:cubicBezTo>
                      <a:pt x="832" y="28"/>
                      <a:pt x="749" y="0"/>
                      <a:pt x="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5615656" y="4617525"/>
                <a:ext cx="23612" cy="11125"/>
              </a:xfrm>
              <a:custGeom>
                <a:avLst/>
                <a:gdLst/>
                <a:ahLst/>
                <a:cxnLst/>
                <a:rect l="l" t="t" r="r" b="b"/>
                <a:pathLst>
                  <a:path w="971" h="445" extrusionOk="0">
                    <a:moveTo>
                      <a:pt x="0" y="1"/>
                    </a:moveTo>
                    <a:cubicBezTo>
                      <a:pt x="0" y="1"/>
                      <a:pt x="0" y="29"/>
                      <a:pt x="0" y="29"/>
                    </a:cubicBezTo>
                    <a:lnTo>
                      <a:pt x="0" y="84"/>
                    </a:lnTo>
                    <a:cubicBezTo>
                      <a:pt x="0" y="112"/>
                      <a:pt x="0" y="112"/>
                      <a:pt x="0" y="140"/>
                    </a:cubicBezTo>
                    <a:lnTo>
                      <a:pt x="250" y="445"/>
                    </a:lnTo>
                    <a:lnTo>
                      <a:pt x="278" y="445"/>
                    </a:lnTo>
                    <a:lnTo>
                      <a:pt x="333" y="417"/>
                    </a:lnTo>
                    <a:cubicBezTo>
                      <a:pt x="333" y="417"/>
                      <a:pt x="333" y="389"/>
                      <a:pt x="333" y="389"/>
                    </a:cubicBezTo>
                    <a:cubicBezTo>
                      <a:pt x="333" y="389"/>
                      <a:pt x="333" y="361"/>
                      <a:pt x="333" y="361"/>
                    </a:cubicBezTo>
                    <a:lnTo>
                      <a:pt x="139" y="140"/>
                    </a:lnTo>
                    <a:lnTo>
                      <a:pt x="943" y="140"/>
                    </a:lnTo>
                    <a:cubicBezTo>
                      <a:pt x="971" y="140"/>
                      <a:pt x="971" y="140"/>
                      <a:pt x="971" y="112"/>
                    </a:cubicBezTo>
                    <a:lnTo>
                      <a:pt x="971" y="29"/>
                    </a:lnTo>
                    <a:cubicBezTo>
                      <a:pt x="971" y="29"/>
                      <a:pt x="971" y="1"/>
                      <a:pt x="9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6128984" y="4632100"/>
                <a:ext cx="25675" cy="18050"/>
              </a:xfrm>
              <a:custGeom>
                <a:avLst/>
                <a:gdLst/>
                <a:ahLst/>
                <a:cxnLst/>
                <a:rect l="l" t="t" r="r" b="b"/>
                <a:pathLst>
                  <a:path w="1027" h="722" extrusionOk="0">
                    <a:moveTo>
                      <a:pt x="638" y="139"/>
                    </a:moveTo>
                    <a:cubicBezTo>
                      <a:pt x="722" y="139"/>
                      <a:pt x="805" y="167"/>
                      <a:pt x="833" y="194"/>
                    </a:cubicBezTo>
                    <a:cubicBezTo>
                      <a:pt x="888" y="222"/>
                      <a:pt x="916" y="277"/>
                      <a:pt x="916" y="361"/>
                    </a:cubicBezTo>
                    <a:cubicBezTo>
                      <a:pt x="916" y="416"/>
                      <a:pt x="888" y="472"/>
                      <a:pt x="833" y="527"/>
                    </a:cubicBezTo>
                    <a:cubicBezTo>
                      <a:pt x="805" y="555"/>
                      <a:pt x="722" y="582"/>
                      <a:pt x="638" y="582"/>
                    </a:cubicBezTo>
                    <a:lnTo>
                      <a:pt x="417" y="582"/>
                    </a:lnTo>
                    <a:cubicBezTo>
                      <a:pt x="306" y="582"/>
                      <a:pt x="250" y="555"/>
                      <a:pt x="195" y="527"/>
                    </a:cubicBezTo>
                    <a:cubicBezTo>
                      <a:pt x="139" y="472"/>
                      <a:pt x="139" y="416"/>
                      <a:pt x="139" y="361"/>
                    </a:cubicBezTo>
                    <a:cubicBezTo>
                      <a:pt x="139" y="277"/>
                      <a:pt x="139" y="222"/>
                      <a:pt x="195" y="194"/>
                    </a:cubicBezTo>
                    <a:cubicBezTo>
                      <a:pt x="250" y="167"/>
                      <a:pt x="306" y="139"/>
                      <a:pt x="417" y="139"/>
                    </a:cubicBezTo>
                    <a:close/>
                    <a:moveTo>
                      <a:pt x="389" y="0"/>
                    </a:moveTo>
                    <a:cubicBezTo>
                      <a:pt x="278" y="0"/>
                      <a:pt x="195" y="28"/>
                      <a:pt x="112" y="83"/>
                    </a:cubicBezTo>
                    <a:cubicBezTo>
                      <a:pt x="56" y="139"/>
                      <a:pt x="1" y="222"/>
                      <a:pt x="1" y="361"/>
                    </a:cubicBezTo>
                    <a:cubicBezTo>
                      <a:pt x="1" y="472"/>
                      <a:pt x="56" y="555"/>
                      <a:pt x="112" y="610"/>
                    </a:cubicBezTo>
                    <a:cubicBezTo>
                      <a:pt x="195" y="666"/>
                      <a:pt x="278" y="721"/>
                      <a:pt x="389" y="721"/>
                    </a:cubicBezTo>
                    <a:lnTo>
                      <a:pt x="638" y="721"/>
                    </a:lnTo>
                    <a:cubicBezTo>
                      <a:pt x="749" y="693"/>
                      <a:pt x="860" y="666"/>
                      <a:pt x="916" y="610"/>
                    </a:cubicBezTo>
                    <a:cubicBezTo>
                      <a:pt x="999" y="555"/>
                      <a:pt x="1027" y="472"/>
                      <a:pt x="1027" y="361"/>
                    </a:cubicBezTo>
                    <a:cubicBezTo>
                      <a:pt x="1027" y="222"/>
                      <a:pt x="999" y="139"/>
                      <a:pt x="916" y="83"/>
                    </a:cubicBezTo>
                    <a:cubicBezTo>
                      <a:pt x="860" y="28"/>
                      <a:pt x="749" y="0"/>
                      <a:pt x="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6128575" y="4611300"/>
                <a:ext cx="25675" cy="17350"/>
              </a:xfrm>
              <a:custGeom>
                <a:avLst/>
                <a:gdLst/>
                <a:ahLst/>
                <a:cxnLst/>
                <a:rect l="l" t="t" r="r" b="b"/>
                <a:pathLst>
                  <a:path w="1027" h="694" extrusionOk="0">
                    <a:moveTo>
                      <a:pt x="943" y="1"/>
                    </a:moveTo>
                    <a:cubicBezTo>
                      <a:pt x="916" y="1"/>
                      <a:pt x="916" y="28"/>
                      <a:pt x="916" y="28"/>
                    </a:cubicBezTo>
                    <a:cubicBezTo>
                      <a:pt x="888" y="28"/>
                      <a:pt x="888" y="28"/>
                      <a:pt x="888" y="56"/>
                    </a:cubicBezTo>
                    <a:lnTo>
                      <a:pt x="888" y="500"/>
                    </a:lnTo>
                    <a:lnTo>
                      <a:pt x="611" y="222"/>
                    </a:lnTo>
                    <a:cubicBezTo>
                      <a:pt x="555" y="139"/>
                      <a:pt x="500" y="112"/>
                      <a:pt x="472" y="84"/>
                    </a:cubicBezTo>
                    <a:cubicBezTo>
                      <a:pt x="417" y="56"/>
                      <a:pt x="361" y="28"/>
                      <a:pt x="306" y="28"/>
                    </a:cubicBezTo>
                    <a:cubicBezTo>
                      <a:pt x="223" y="28"/>
                      <a:pt x="139" y="56"/>
                      <a:pt x="84" y="112"/>
                    </a:cubicBezTo>
                    <a:cubicBezTo>
                      <a:pt x="29" y="167"/>
                      <a:pt x="1" y="250"/>
                      <a:pt x="1" y="361"/>
                    </a:cubicBezTo>
                    <a:cubicBezTo>
                      <a:pt x="1" y="417"/>
                      <a:pt x="29" y="472"/>
                      <a:pt x="56" y="527"/>
                    </a:cubicBezTo>
                    <a:cubicBezTo>
                      <a:pt x="84" y="583"/>
                      <a:pt x="112" y="611"/>
                      <a:pt x="167" y="638"/>
                    </a:cubicBezTo>
                    <a:cubicBezTo>
                      <a:pt x="223" y="666"/>
                      <a:pt x="278" y="666"/>
                      <a:pt x="306" y="694"/>
                    </a:cubicBezTo>
                    <a:cubicBezTo>
                      <a:pt x="333" y="694"/>
                      <a:pt x="333" y="666"/>
                      <a:pt x="333" y="666"/>
                    </a:cubicBezTo>
                    <a:cubicBezTo>
                      <a:pt x="333" y="666"/>
                      <a:pt x="333" y="666"/>
                      <a:pt x="333" y="638"/>
                    </a:cubicBezTo>
                    <a:lnTo>
                      <a:pt x="333" y="583"/>
                    </a:lnTo>
                    <a:cubicBezTo>
                      <a:pt x="333" y="583"/>
                      <a:pt x="333" y="555"/>
                      <a:pt x="333" y="555"/>
                    </a:cubicBezTo>
                    <a:lnTo>
                      <a:pt x="306" y="555"/>
                    </a:lnTo>
                    <a:cubicBezTo>
                      <a:pt x="250" y="527"/>
                      <a:pt x="223" y="527"/>
                      <a:pt x="167" y="472"/>
                    </a:cubicBezTo>
                    <a:cubicBezTo>
                      <a:pt x="139" y="444"/>
                      <a:pt x="139" y="417"/>
                      <a:pt x="139" y="361"/>
                    </a:cubicBezTo>
                    <a:cubicBezTo>
                      <a:pt x="139" y="306"/>
                      <a:pt x="139" y="250"/>
                      <a:pt x="167" y="222"/>
                    </a:cubicBezTo>
                    <a:cubicBezTo>
                      <a:pt x="195" y="195"/>
                      <a:pt x="250" y="167"/>
                      <a:pt x="306" y="167"/>
                    </a:cubicBezTo>
                    <a:cubicBezTo>
                      <a:pt x="361" y="167"/>
                      <a:pt x="389" y="195"/>
                      <a:pt x="417" y="195"/>
                    </a:cubicBezTo>
                    <a:cubicBezTo>
                      <a:pt x="472" y="222"/>
                      <a:pt x="500" y="278"/>
                      <a:pt x="583" y="361"/>
                    </a:cubicBezTo>
                    <a:lnTo>
                      <a:pt x="888" y="666"/>
                    </a:lnTo>
                    <a:cubicBezTo>
                      <a:pt x="888" y="694"/>
                      <a:pt x="916" y="694"/>
                      <a:pt x="943" y="694"/>
                    </a:cubicBezTo>
                    <a:lnTo>
                      <a:pt x="999" y="694"/>
                    </a:lnTo>
                    <a:cubicBezTo>
                      <a:pt x="1027" y="694"/>
                      <a:pt x="1027" y="666"/>
                      <a:pt x="1027" y="666"/>
                    </a:cubicBezTo>
                    <a:lnTo>
                      <a:pt x="1027" y="56"/>
                    </a:lnTo>
                    <a:cubicBezTo>
                      <a:pt x="1027" y="28"/>
                      <a:pt x="1027" y="28"/>
                      <a:pt x="999" y="28"/>
                    </a:cubicBezTo>
                    <a:cubicBezTo>
                      <a:pt x="999" y="28"/>
                      <a:pt x="999" y="1"/>
                      <a:pt x="9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6643694" y="4632100"/>
                <a:ext cx="24975" cy="18050"/>
              </a:xfrm>
              <a:custGeom>
                <a:avLst/>
                <a:gdLst/>
                <a:ahLst/>
                <a:cxnLst/>
                <a:rect l="l" t="t" r="r" b="b"/>
                <a:pathLst>
                  <a:path w="999" h="722" extrusionOk="0">
                    <a:moveTo>
                      <a:pt x="610" y="139"/>
                    </a:moveTo>
                    <a:cubicBezTo>
                      <a:pt x="693" y="139"/>
                      <a:pt x="776" y="167"/>
                      <a:pt x="804" y="194"/>
                    </a:cubicBezTo>
                    <a:cubicBezTo>
                      <a:pt x="860" y="222"/>
                      <a:pt x="887" y="277"/>
                      <a:pt x="887" y="361"/>
                    </a:cubicBezTo>
                    <a:cubicBezTo>
                      <a:pt x="887" y="416"/>
                      <a:pt x="860" y="472"/>
                      <a:pt x="804" y="527"/>
                    </a:cubicBezTo>
                    <a:cubicBezTo>
                      <a:pt x="776" y="555"/>
                      <a:pt x="693" y="582"/>
                      <a:pt x="610" y="582"/>
                    </a:cubicBezTo>
                    <a:lnTo>
                      <a:pt x="388" y="582"/>
                    </a:lnTo>
                    <a:cubicBezTo>
                      <a:pt x="305" y="582"/>
                      <a:pt x="222" y="555"/>
                      <a:pt x="166" y="527"/>
                    </a:cubicBezTo>
                    <a:cubicBezTo>
                      <a:pt x="139" y="472"/>
                      <a:pt x="111" y="416"/>
                      <a:pt x="111" y="361"/>
                    </a:cubicBezTo>
                    <a:cubicBezTo>
                      <a:pt x="111" y="277"/>
                      <a:pt x="139" y="222"/>
                      <a:pt x="166" y="194"/>
                    </a:cubicBezTo>
                    <a:cubicBezTo>
                      <a:pt x="222" y="167"/>
                      <a:pt x="305" y="139"/>
                      <a:pt x="388" y="139"/>
                    </a:cubicBezTo>
                    <a:close/>
                    <a:moveTo>
                      <a:pt x="361" y="0"/>
                    </a:moveTo>
                    <a:cubicBezTo>
                      <a:pt x="250" y="0"/>
                      <a:pt x="166" y="28"/>
                      <a:pt x="83" y="83"/>
                    </a:cubicBezTo>
                    <a:cubicBezTo>
                      <a:pt x="28" y="139"/>
                      <a:pt x="0" y="222"/>
                      <a:pt x="0" y="361"/>
                    </a:cubicBezTo>
                    <a:cubicBezTo>
                      <a:pt x="0" y="472"/>
                      <a:pt x="28" y="555"/>
                      <a:pt x="83" y="610"/>
                    </a:cubicBezTo>
                    <a:cubicBezTo>
                      <a:pt x="166" y="666"/>
                      <a:pt x="250" y="721"/>
                      <a:pt x="361" y="721"/>
                    </a:cubicBezTo>
                    <a:lnTo>
                      <a:pt x="610" y="721"/>
                    </a:lnTo>
                    <a:cubicBezTo>
                      <a:pt x="721" y="693"/>
                      <a:pt x="832" y="666"/>
                      <a:pt x="887" y="610"/>
                    </a:cubicBezTo>
                    <a:cubicBezTo>
                      <a:pt x="971" y="555"/>
                      <a:pt x="998" y="472"/>
                      <a:pt x="998" y="361"/>
                    </a:cubicBezTo>
                    <a:cubicBezTo>
                      <a:pt x="998" y="222"/>
                      <a:pt x="971" y="139"/>
                      <a:pt x="887" y="83"/>
                    </a:cubicBezTo>
                    <a:cubicBezTo>
                      <a:pt x="832" y="28"/>
                      <a:pt x="721" y="0"/>
                      <a:pt x="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6643556" y="4611300"/>
                <a:ext cx="24975" cy="17350"/>
              </a:xfrm>
              <a:custGeom>
                <a:avLst/>
                <a:gdLst/>
                <a:ahLst/>
                <a:cxnLst/>
                <a:rect l="l" t="t" r="r" b="b"/>
                <a:pathLst>
                  <a:path w="999" h="694" extrusionOk="0">
                    <a:moveTo>
                      <a:pt x="693" y="1"/>
                    </a:moveTo>
                    <a:cubicBezTo>
                      <a:pt x="610" y="1"/>
                      <a:pt x="555" y="28"/>
                      <a:pt x="499" y="84"/>
                    </a:cubicBezTo>
                    <a:cubicBezTo>
                      <a:pt x="444" y="139"/>
                      <a:pt x="416" y="195"/>
                      <a:pt x="416" y="306"/>
                    </a:cubicBezTo>
                    <a:lnTo>
                      <a:pt x="416" y="333"/>
                    </a:lnTo>
                    <a:lnTo>
                      <a:pt x="111" y="56"/>
                    </a:lnTo>
                    <a:cubicBezTo>
                      <a:pt x="111" y="28"/>
                      <a:pt x="83" y="28"/>
                      <a:pt x="83" y="28"/>
                    </a:cubicBezTo>
                    <a:lnTo>
                      <a:pt x="28" y="28"/>
                    </a:lnTo>
                    <a:cubicBezTo>
                      <a:pt x="28" y="28"/>
                      <a:pt x="28" y="28"/>
                      <a:pt x="0" y="56"/>
                    </a:cubicBezTo>
                    <a:lnTo>
                      <a:pt x="0" y="638"/>
                    </a:lnTo>
                    <a:cubicBezTo>
                      <a:pt x="28" y="666"/>
                      <a:pt x="28" y="666"/>
                      <a:pt x="28" y="666"/>
                    </a:cubicBezTo>
                    <a:lnTo>
                      <a:pt x="83" y="666"/>
                    </a:lnTo>
                    <a:cubicBezTo>
                      <a:pt x="83" y="666"/>
                      <a:pt x="111" y="666"/>
                      <a:pt x="111" y="638"/>
                    </a:cubicBezTo>
                    <a:lnTo>
                      <a:pt x="111" y="195"/>
                    </a:lnTo>
                    <a:lnTo>
                      <a:pt x="416" y="472"/>
                    </a:lnTo>
                    <a:cubicBezTo>
                      <a:pt x="444" y="500"/>
                      <a:pt x="444" y="500"/>
                      <a:pt x="471" y="500"/>
                    </a:cubicBezTo>
                    <a:lnTo>
                      <a:pt x="527" y="500"/>
                    </a:lnTo>
                    <a:cubicBezTo>
                      <a:pt x="527" y="472"/>
                      <a:pt x="527" y="472"/>
                      <a:pt x="527" y="472"/>
                    </a:cubicBezTo>
                    <a:lnTo>
                      <a:pt x="527" y="333"/>
                    </a:lnTo>
                    <a:cubicBezTo>
                      <a:pt x="527" y="195"/>
                      <a:pt x="582" y="112"/>
                      <a:pt x="693" y="112"/>
                    </a:cubicBezTo>
                    <a:cubicBezTo>
                      <a:pt x="749" y="112"/>
                      <a:pt x="804" y="139"/>
                      <a:pt x="832" y="195"/>
                    </a:cubicBezTo>
                    <a:cubicBezTo>
                      <a:pt x="860" y="222"/>
                      <a:pt x="887" y="278"/>
                      <a:pt x="887" y="333"/>
                    </a:cubicBezTo>
                    <a:cubicBezTo>
                      <a:pt x="887" y="389"/>
                      <a:pt x="887" y="444"/>
                      <a:pt x="860" y="500"/>
                    </a:cubicBezTo>
                    <a:cubicBezTo>
                      <a:pt x="832" y="527"/>
                      <a:pt x="804" y="555"/>
                      <a:pt x="749" y="583"/>
                    </a:cubicBezTo>
                    <a:lnTo>
                      <a:pt x="721" y="583"/>
                    </a:lnTo>
                    <a:cubicBezTo>
                      <a:pt x="721" y="583"/>
                      <a:pt x="721" y="611"/>
                      <a:pt x="721" y="611"/>
                    </a:cubicBezTo>
                    <a:lnTo>
                      <a:pt x="721" y="666"/>
                    </a:lnTo>
                    <a:cubicBezTo>
                      <a:pt x="721" y="694"/>
                      <a:pt x="721" y="694"/>
                      <a:pt x="749" y="694"/>
                    </a:cubicBezTo>
                    <a:cubicBezTo>
                      <a:pt x="804" y="694"/>
                      <a:pt x="832" y="694"/>
                      <a:pt x="887" y="666"/>
                    </a:cubicBezTo>
                    <a:cubicBezTo>
                      <a:pt x="915" y="638"/>
                      <a:pt x="943" y="583"/>
                      <a:pt x="971" y="527"/>
                    </a:cubicBezTo>
                    <a:cubicBezTo>
                      <a:pt x="998" y="472"/>
                      <a:pt x="998" y="417"/>
                      <a:pt x="998" y="333"/>
                    </a:cubicBezTo>
                    <a:cubicBezTo>
                      <a:pt x="998" y="278"/>
                      <a:pt x="998" y="222"/>
                      <a:pt x="971" y="167"/>
                    </a:cubicBezTo>
                    <a:cubicBezTo>
                      <a:pt x="943" y="112"/>
                      <a:pt x="915" y="56"/>
                      <a:pt x="860" y="28"/>
                    </a:cubicBezTo>
                    <a:cubicBezTo>
                      <a:pt x="832" y="1"/>
                      <a:pt x="776" y="1"/>
                      <a:pt x="6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7157705" y="4632100"/>
                <a:ext cx="24975" cy="18050"/>
              </a:xfrm>
              <a:custGeom>
                <a:avLst/>
                <a:gdLst/>
                <a:ahLst/>
                <a:cxnLst/>
                <a:rect l="l" t="t" r="r" b="b"/>
                <a:pathLst>
                  <a:path w="999" h="722" extrusionOk="0">
                    <a:moveTo>
                      <a:pt x="611" y="139"/>
                    </a:moveTo>
                    <a:cubicBezTo>
                      <a:pt x="694" y="139"/>
                      <a:pt x="777" y="167"/>
                      <a:pt x="833" y="194"/>
                    </a:cubicBezTo>
                    <a:cubicBezTo>
                      <a:pt x="860" y="222"/>
                      <a:pt x="888" y="277"/>
                      <a:pt x="888" y="361"/>
                    </a:cubicBezTo>
                    <a:cubicBezTo>
                      <a:pt x="888" y="416"/>
                      <a:pt x="860" y="472"/>
                      <a:pt x="833" y="527"/>
                    </a:cubicBezTo>
                    <a:cubicBezTo>
                      <a:pt x="777" y="555"/>
                      <a:pt x="694" y="582"/>
                      <a:pt x="611" y="582"/>
                    </a:cubicBezTo>
                    <a:lnTo>
                      <a:pt x="389" y="582"/>
                    </a:lnTo>
                    <a:cubicBezTo>
                      <a:pt x="306" y="582"/>
                      <a:pt x="223" y="555"/>
                      <a:pt x="167" y="527"/>
                    </a:cubicBezTo>
                    <a:cubicBezTo>
                      <a:pt x="139" y="472"/>
                      <a:pt x="112" y="416"/>
                      <a:pt x="112" y="361"/>
                    </a:cubicBezTo>
                    <a:cubicBezTo>
                      <a:pt x="112" y="277"/>
                      <a:pt x="139" y="222"/>
                      <a:pt x="167" y="194"/>
                    </a:cubicBezTo>
                    <a:cubicBezTo>
                      <a:pt x="223" y="167"/>
                      <a:pt x="306" y="139"/>
                      <a:pt x="389" y="139"/>
                    </a:cubicBezTo>
                    <a:close/>
                    <a:moveTo>
                      <a:pt x="389" y="0"/>
                    </a:moveTo>
                    <a:cubicBezTo>
                      <a:pt x="250" y="0"/>
                      <a:pt x="167" y="28"/>
                      <a:pt x="112" y="83"/>
                    </a:cubicBezTo>
                    <a:cubicBezTo>
                      <a:pt x="28" y="139"/>
                      <a:pt x="1" y="222"/>
                      <a:pt x="1" y="361"/>
                    </a:cubicBezTo>
                    <a:cubicBezTo>
                      <a:pt x="1" y="472"/>
                      <a:pt x="28" y="555"/>
                      <a:pt x="112" y="610"/>
                    </a:cubicBezTo>
                    <a:cubicBezTo>
                      <a:pt x="167" y="666"/>
                      <a:pt x="250" y="721"/>
                      <a:pt x="389" y="721"/>
                    </a:cubicBezTo>
                    <a:lnTo>
                      <a:pt x="611" y="721"/>
                    </a:lnTo>
                    <a:cubicBezTo>
                      <a:pt x="749" y="693"/>
                      <a:pt x="833" y="666"/>
                      <a:pt x="916" y="610"/>
                    </a:cubicBezTo>
                    <a:cubicBezTo>
                      <a:pt x="971" y="555"/>
                      <a:pt x="999" y="472"/>
                      <a:pt x="999" y="361"/>
                    </a:cubicBezTo>
                    <a:cubicBezTo>
                      <a:pt x="999" y="222"/>
                      <a:pt x="971" y="139"/>
                      <a:pt x="916" y="83"/>
                    </a:cubicBezTo>
                    <a:cubicBezTo>
                      <a:pt x="833" y="28"/>
                      <a:pt x="749" y="0"/>
                      <a:pt x="6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a:off x="7157837" y="4609225"/>
                <a:ext cx="24975" cy="19425"/>
              </a:xfrm>
              <a:custGeom>
                <a:avLst/>
                <a:gdLst/>
                <a:ahLst/>
                <a:cxnLst/>
                <a:rect l="l" t="t" r="r" b="b"/>
                <a:pathLst>
                  <a:path w="999" h="777" extrusionOk="0">
                    <a:moveTo>
                      <a:pt x="638" y="277"/>
                    </a:moveTo>
                    <a:lnTo>
                      <a:pt x="638" y="638"/>
                    </a:lnTo>
                    <a:lnTo>
                      <a:pt x="139" y="277"/>
                    </a:lnTo>
                    <a:close/>
                    <a:moveTo>
                      <a:pt x="638" y="0"/>
                    </a:moveTo>
                    <a:cubicBezTo>
                      <a:pt x="638" y="0"/>
                      <a:pt x="638" y="28"/>
                      <a:pt x="638" y="28"/>
                    </a:cubicBezTo>
                    <a:lnTo>
                      <a:pt x="638" y="167"/>
                    </a:lnTo>
                    <a:lnTo>
                      <a:pt x="1" y="167"/>
                    </a:lnTo>
                    <a:cubicBezTo>
                      <a:pt x="1" y="167"/>
                      <a:pt x="1" y="167"/>
                      <a:pt x="1" y="194"/>
                    </a:cubicBezTo>
                    <a:lnTo>
                      <a:pt x="1" y="277"/>
                    </a:lnTo>
                    <a:cubicBezTo>
                      <a:pt x="1" y="305"/>
                      <a:pt x="1" y="305"/>
                      <a:pt x="1" y="305"/>
                    </a:cubicBezTo>
                    <a:cubicBezTo>
                      <a:pt x="28" y="333"/>
                      <a:pt x="28" y="333"/>
                      <a:pt x="28" y="333"/>
                    </a:cubicBezTo>
                    <a:lnTo>
                      <a:pt x="638" y="749"/>
                    </a:lnTo>
                    <a:cubicBezTo>
                      <a:pt x="638" y="777"/>
                      <a:pt x="666" y="777"/>
                      <a:pt x="666" y="777"/>
                    </a:cubicBezTo>
                    <a:lnTo>
                      <a:pt x="749" y="777"/>
                    </a:lnTo>
                    <a:cubicBezTo>
                      <a:pt x="749" y="749"/>
                      <a:pt x="749" y="749"/>
                      <a:pt x="749" y="749"/>
                    </a:cubicBezTo>
                    <a:lnTo>
                      <a:pt x="749" y="277"/>
                    </a:lnTo>
                    <a:lnTo>
                      <a:pt x="999" y="277"/>
                    </a:lnTo>
                    <a:cubicBezTo>
                      <a:pt x="999" y="277"/>
                      <a:pt x="999" y="250"/>
                      <a:pt x="999" y="250"/>
                    </a:cubicBezTo>
                    <a:lnTo>
                      <a:pt x="999" y="194"/>
                    </a:lnTo>
                    <a:cubicBezTo>
                      <a:pt x="999" y="167"/>
                      <a:pt x="999" y="167"/>
                      <a:pt x="999" y="167"/>
                    </a:cubicBezTo>
                    <a:lnTo>
                      <a:pt x="749" y="167"/>
                    </a:lnTo>
                    <a:lnTo>
                      <a:pt x="749" y="28"/>
                    </a:lnTo>
                    <a:cubicBezTo>
                      <a:pt x="749" y="28"/>
                      <a:pt x="749" y="0"/>
                      <a:pt x="7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7671715" y="4632100"/>
                <a:ext cx="25675" cy="18050"/>
              </a:xfrm>
              <a:custGeom>
                <a:avLst/>
                <a:gdLst/>
                <a:ahLst/>
                <a:cxnLst/>
                <a:rect l="l" t="t" r="r" b="b"/>
                <a:pathLst>
                  <a:path w="1027" h="722" extrusionOk="0">
                    <a:moveTo>
                      <a:pt x="611" y="139"/>
                    </a:moveTo>
                    <a:cubicBezTo>
                      <a:pt x="722" y="139"/>
                      <a:pt x="777" y="167"/>
                      <a:pt x="833" y="194"/>
                    </a:cubicBezTo>
                    <a:cubicBezTo>
                      <a:pt x="888" y="222"/>
                      <a:pt x="888" y="277"/>
                      <a:pt x="888" y="361"/>
                    </a:cubicBezTo>
                    <a:cubicBezTo>
                      <a:pt x="888" y="416"/>
                      <a:pt x="888" y="472"/>
                      <a:pt x="833" y="527"/>
                    </a:cubicBezTo>
                    <a:cubicBezTo>
                      <a:pt x="777" y="555"/>
                      <a:pt x="722" y="582"/>
                      <a:pt x="611" y="582"/>
                    </a:cubicBezTo>
                    <a:lnTo>
                      <a:pt x="389" y="582"/>
                    </a:lnTo>
                    <a:cubicBezTo>
                      <a:pt x="306" y="582"/>
                      <a:pt x="223" y="555"/>
                      <a:pt x="195" y="527"/>
                    </a:cubicBezTo>
                    <a:cubicBezTo>
                      <a:pt x="140" y="472"/>
                      <a:pt x="112" y="416"/>
                      <a:pt x="112" y="361"/>
                    </a:cubicBezTo>
                    <a:cubicBezTo>
                      <a:pt x="112" y="277"/>
                      <a:pt x="140" y="222"/>
                      <a:pt x="195" y="194"/>
                    </a:cubicBezTo>
                    <a:cubicBezTo>
                      <a:pt x="223" y="167"/>
                      <a:pt x="306" y="139"/>
                      <a:pt x="389" y="139"/>
                    </a:cubicBezTo>
                    <a:close/>
                    <a:moveTo>
                      <a:pt x="389" y="0"/>
                    </a:moveTo>
                    <a:cubicBezTo>
                      <a:pt x="278" y="0"/>
                      <a:pt x="167" y="28"/>
                      <a:pt x="112" y="83"/>
                    </a:cubicBezTo>
                    <a:cubicBezTo>
                      <a:pt x="29" y="139"/>
                      <a:pt x="1" y="222"/>
                      <a:pt x="1" y="361"/>
                    </a:cubicBezTo>
                    <a:cubicBezTo>
                      <a:pt x="1" y="472"/>
                      <a:pt x="29" y="555"/>
                      <a:pt x="112" y="610"/>
                    </a:cubicBezTo>
                    <a:cubicBezTo>
                      <a:pt x="167" y="666"/>
                      <a:pt x="278" y="721"/>
                      <a:pt x="389" y="721"/>
                    </a:cubicBezTo>
                    <a:lnTo>
                      <a:pt x="639" y="721"/>
                    </a:lnTo>
                    <a:cubicBezTo>
                      <a:pt x="750" y="693"/>
                      <a:pt x="833" y="666"/>
                      <a:pt x="916" y="610"/>
                    </a:cubicBezTo>
                    <a:cubicBezTo>
                      <a:pt x="971" y="555"/>
                      <a:pt x="1027" y="472"/>
                      <a:pt x="1027" y="361"/>
                    </a:cubicBezTo>
                    <a:cubicBezTo>
                      <a:pt x="1027" y="222"/>
                      <a:pt x="971" y="139"/>
                      <a:pt x="916" y="83"/>
                    </a:cubicBezTo>
                    <a:cubicBezTo>
                      <a:pt x="833" y="28"/>
                      <a:pt x="750" y="0"/>
                      <a:pt x="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7672119" y="4611300"/>
                <a:ext cx="25675" cy="17350"/>
              </a:xfrm>
              <a:custGeom>
                <a:avLst/>
                <a:gdLst/>
                <a:ahLst/>
                <a:cxnLst/>
                <a:rect l="l" t="t" r="r" b="b"/>
                <a:pathLst>
                  <a:path w="1027" h="694" extrusionOk="0">
                    <a:moveTo>
                      <a:pt x="694" y="1"/>
                    </a:moveTo>
                    <a:cubicBezTo>
                      <a:pt x="611" y="1"/>
                      <a:pt x="555" y="1"/>
                      <a:pt x="500" y="28"/>
                    </a:cubicBezTo>
                    <a:cubicBezTo>
                      <a:pt x="472" y="84"/>
                      <a:pt x="417" y="112"/>
                      <a:pt x="417" y="167"/>
                    </a:cubicBezTo>
                    <a:cubicBezTo>
                      <a:pt x="389" y="222"/>
                      <a:pt x="361" y="278"/>
                      <a:pt x="361" y="333"/>
                    </a:cubicBezTo>
                    <a:cubicBezTo>
                      <a:pt x="361" y="417"/>
                      <a:pt x="389" y="472"/>
                      <a:pt x="417" y="527"/>
                    </a:cubicBezTo>
                    <a:lnTo>
                      <a:pt x="140" y="500"/>
                    </a:lnTo>
                    <a:lnTo>
                      <a:pt x="140" y="84"/>
                    </a:lnTo>
                    <a:cubicBezTo>
                      <a:pt x="140" y="84"/>
                      <a:pt x="140" y="84"/>
                      <a:pt x="112" y="56"/>
                    </a:cubicBezTo>
                    <a:lnTo>
                      <a:pt x="29" y="56"/>
                    </a:lnTo>
                    <a:cubicBezTo>
                      <a:pt x="29" y="56"/>
                      <a:pt x="1" y="84"/>
                      <a:pt x="1" y="84"/>
                    </a:cubicBezTo>
                    <a:lnTo>
                      <a:pt x="1" y="583"/>
                    </a:lnTo>
                    <a:cubicBezTo>
                      <a:pt x="1" y="611"/>
                      <a:pt x="29" y="611"/>
                      <a:pt x="56" y="611"/>
                    </a:cubicBezTo>
                    <a:lnTo>
                      <a:pt x="528" y="666"/>
                    </a:lnTo>
                    <a:cubicBezTo>
                      <a:pt x="528" y="666"/>
                      <a:pt x="528" y="666"/>
                      <a:pt x="528" y="638"/>
                    </a:cubicBezTo>
                    <a:cubicBezTo>
                      <a:pt x="555" y="638"/>
                      <a:pt x="555" y="638"/>
                      <a:pt x="555" y="611"/>
                    </a:cubicBezTo>
                    <a:lnTo>
                      <a:pt x="555" y="555"/>
                    </a:lnTo>
                    <a:cubicBezTo>
                      <a:pt x="555" y="555"/>
                      <a:pt x="555" y="527"/>
                      <a:pt x="555" y="527"/>
                    </a:cubicBezTo>
                    <a:cubicBezTo>
                      <a:pt x="528" y="527"/>
                      <a:pt x="528" y="500"/>
                      <a:pt x="528" y="500"/>
                    </a:cubicBezTo>
                    <a:cubicBezTo>
                      <a:pt x="500" y="472"/>
                      <a:pt x="500" y="444"/>
                      <a:pt x="500" y="444"/>
                    </a:cubicBezTo>
                    <a:cubicBezTo>
                      <a:pt x="472" y="417"/>
                      <a:pt x="472" y="389"/>
                      <a:pt x="472" y="361"/>
                    </a:cubicBezTo>
                    <a:cubicBezTo>
                      <a:pt x="472" y="278"/>
                      <a:pt x="500" y="250"/>
                      <a:pt x="528" y="195"/>
                    </a:cubicBezTo>
                    <a:cubicBezTo>
                      <a:pt x="555" y="139"/>
                      <a:pt x="611" y="139"/>
                      <a:pt x="666" y="139"/>
                    </a:cubicBezTo>
                    <a:cubicBezTo>
                      <a:pt x="750" y="139"/>
                      <a:pt x="805" y="139"/>
                      <a:pt x="833" y="195"/>
                    </a:cubicBezTo>
                    <a:cubicBezTo>
                      <a:pt x="888" y="250"/>
                      <a:pt x="888" y="278"/>
                      <a:pt x="888" y="361"/>
                    </a:cubicBezTo>
                    <a:cubicBezTo>
                      <a:pt x="888" y="417"/>
                      <a:pt x="888" y="444"/>
                      <a:pt x="860" y="500"/>
                    </a:cubicBezTo>
                    <a:cubicBezTo>
                      <a:pt x="833" y="527"/>
                      <a:pt x="805" y="555"/>
                      <a:pt x="750" y="555"/>
                    </a:cubicBezTo>
                    <a:cubicBezTo>
                      <a:pt x="722" y="583"/>
                      <a:pt x="722" y="583"/>
                      <a:pt x="722" y="611"/>
                    </a:cubicBezTo>
                    <a:lnTo>
                      <a:pt x="722" y="666"/>
                    </a:lnTo>
                    <a:cubicBezTo>
                      <a:pt x="722" y="666"/>
                      <a:pt x="722" y="694"/>
                      <a:pt x="722" y="694"/>
                    </a:cubicBezTo>
                    <a:lnTo>
                      <a:pt x="750" y="694"/>
                    </a:lnTo>
                    <a:cubicBezTo>
                      <a:pt x="805" y="694"/>
                      <a:pt x="833" y="694"/>
                      <a:pt x="888" y="666"/>
                    </a:cubicBezTo>
                    <a:cubicBezTo>
                      <a:pt x="916" y="638"/>
                      <a:pt x="944" y="583"/>
                      <a:pt x="971" y="527"/>
                    </a:cubicBezTo>
                    <a:cubicBezTo>
                      <a:pt x="999" y="500"/>
                      <a:pt x="1027" y="417"/>
                      <a:pt x="1027" y="361"/>
                    </a:cubicBezTo>
                    <a:cubicBezTo>
                      <a:pt x="1027" y="278"/>
                      <a:pt x="999" y="222"/>
                      <a:pt x="971" y="167"/>
                    </a:cubicBezTo>
                    <a:cubicBezTo>
                      <a:pt x="944" y="112"/>
                      <a:pt x="916" y="84"/>
                      <a:pt x="860" y="28"/>
                    </a:cubicBezTo>
                    <a:cubicBezTo>
                      <a:pt x="805" y="1"/>
                      <a:pt x="750" y="1"/>
                      <a:pt x="6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8186425" y="4632100"/>
                <a:ext cx="25675" cy="18050"/>
              </a:xfrm>
              <a:custGeom>
                <a:avLst/>
                <a:gdLst/>
                <a:ahLst/>
                <a:cxnLst/>
                <a:rect l="l" t="t" r="r" b="b"/>
                <a:pathLst>
                  <a:path w="1027" h="722" extrusionOk="0">
                    <a:moveTo>
                      <a:pt x="638" y="139"/>
                    </a:moveTo>
                    <a:cubicBezTo>
                      <a:pt x="721" y="139"/>
                      <a:pt x="777" y="167"/>
                      <a:pt x="832" y="194"/>
                    </a:cubicBezTo>
                    <a:cubicBezTo>
                      <a:pt x="887" y="222"/>
                      <a:pt x="915" y="277"/>
                      <a:pt x="915" y="361"/>
                    </a:cubicBezTo>
                    <a:cubicBezTo>
                      <a:pt x="915" y="416"/>
                      <a:pt x="887" y="472"/>
                      <a:pt x="832" y="527"/>
                    </a:cubicBezTo>
                    <a:cubicBezTo>
                      <a:pt x="777" y="555"/>
                      <a:pt x="721" y="582"/>
                      <a:pt x="638" y="582"/>
                    </a:cubicBezTo>
                    <a:lnTo>
                      <a:pt x="388" y="582"/>
                    </a:lnTo>
                    <a:cubicBezTo>
                      <a:pt x="305" y="582"/>
                      <a:pt x="250" y="555"/>
                      <a:pt x="194" y="527"/>
                    </a:cubicBezTo>
                    <a:cubicBezTo>
                      <a:pt x="139" y="472"/>
                      <a:pt x="111" y="416"/>
                      <a:pt x="111" y="361"/>
                    </a:cubicBezTo>
                    <a:cubicBezTo>
                      <a:pt x="111" y="277"/>
                      <a:pt x="139" y="222"/>
                      <a:pt x="194" y="194"/>
                    </a:cubicBezTo>
                    <a:cubicBezTo>
                      <a:pt x="250" y="167"/>
                      <a:pt x="305" y="139"/>
                      <a:pt x="388" y="139"/>
                    </a:cubicBezTo>
                    <a:close/>
                    <a:moveTo>
                      <a:pt x="388" y="0"/>
                    </a:moveTo>
                    <a:cubicBezTo>
                      <a:pt x="277" y="0"/>
                      <a:pt x="194" y="28"/>
                      <a:pt x="111" y="83"/>
                    </a:cubicBezTo>
                    <a:cubicBezTo>
                      <a:pt x="28" y="139"/>
                      <a:pt x="0" y="222"/>
                      <a:pt x="0" y="361"/>
                    </a:cubicBezTo>
                    <a:cubicBezTo>
                      <a:pt x="0" y="472"/>
                      <a:pt x="28" y="555"/>
                      <a:pt x="111" y="610"/>
                    </a:cubicBezTo>
                    <a:cubicBezTo>
                      <a:pt x="194" y="666"/>
                      <a:pt x="277" y="721"/>
                      <a:pt x="388" y="721"/>
                    </a:cubicBezTo>
                    <a:lnTo>
                      <a:pt x="638" y="721"/>
                    </a:lnTo>
                    <a:cubicBezTo>
                      <a:pt x="749" y="693"/>
                      <a:pt x="832" y="666"/>
                      <a:pt x="915" y="610"/>
                    </a:cubicBezTo>
                    <a:cubicBezTo>
                      <a:pt x="998" y="555"/>
                      <a:pt x="1026" y="472"/>
                      <a:pt x="1026" y="361"/>
                    </a:cubicBezTo>
                    <a:cubicBezTo>
                      <a:pt x="1026" y="222"/>
                      <a:pt x="998" y="139"/>
                      <a:pt x="915" y="83"/>
                    </a:cubicBezTo>
                    <a:cubicBezTo>
                      <a:pt x="832" y="28"/>
                      <a:pt x="749" y="0"/>
                      <a:pt x="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8187100" y="4610600"/>
                <a:ext cx="25000" cy="18050"/>
              </a:xfrm>
              <a:custGeom>
                <a:avLst/>
                <a:gdLst/>
                <a:ahLst/>
                <a:cxnLst/>
                <a:rect l="l" t="t" r="r" b="b"/>
                <a:pathLst>
                  <a:path w="1000" h="722" extrusionOk="0">
                    <a:moveTo>
                      <a:pt x="666" y="140"/>
                    </a:moveTo>
                    <a:cubicBezTo>
                      <a:pt x="694" y="140"/>
                      <a:pt x="750" y="140"/>
                      <a:pt x="777" y="167"/>
                    </a:cubicBezTo>
                    <a:cubicBezTo>
                      <a:pt x="805" y="195"/>
                      <a:pt x="833" y="223"/>
                      <a:pt x="860" y="250"/>
                    </a:cubicBezTo>
                    <a:cubicBezTo>
                      <a:pt x="860" y="278"/>
                      <a:pt x="888" y="306"/>
                      <a:pt x="888" y="361"/>
                    </a:cubicBezTo>
                    <a:cubicBezTo>
                      <a:pt x="888" y="389"/>
                      <a:pt x="860" y="445"/>
                      <a:pt x="860" y="472"/>
                    </a:cubicBezTo>
                    <a:cubicBezTo>
                      <a:pt x="833" y="500"/>
                      <a:pt x="805" y="528"/>
                      <a:pt x="777" y="555"/>
                    </a:cubicBezTo>
                    <a:cubicBezTo>
                      <a:pt x="750" y="583"/>
                      <a:pt x="694" y="583"/>
                      <a:pt x="666" y="583"/>
                    </a:cubicBezTo>
                    <a:cubicBezTo>
                      <a:pt x="611" y="583"/>
                      <a:pt x="583" y="583"/>
                      <a:pt x="528" y="555"/>
                    </a:cubicBezTo>
                    <a:cubicBezTo>
                      <a:pt x="500" y="528"/>
                      <a:pt x="472" y="500"/>
                      <a:pt x="472" y="472"/>
                    </a:cubicBezTo>
                    <a:cubicBezTo>
                      <a:pt x="445" y="445"/>
                      <a:pt x="445" y="389"/>
                      <a:pt x="445" y="361"/>
                    </a:cubicBezTo>
                    <a:cubicBezTo>
                      <a:pt x="445" y="334"/>
                      <a:pt x="445" y="278"/>
                      <a:pt x="472" y="250"/>
                    </a:cubicBezTo>
                    <a:cubicBezTo>
                      <a:pt x="472" y="223"/>
                      <a:pt x="500" y="195"/>
                      <a:pt x="528" y="167"/>
                    </a:cubicBezTo>
                    <a:cubicBezTo>
                      <a:pt x="583" y="140"/>
                      <a:pt x="611" y="140"/>
                      <a:pt x="666" y="140"/>
                    </a:cubicBezTo>
                    <a:close/>
                    <a:moveTo>
                      <a:pt x="666" y="1"/>
                    </a:moveTo>
                    <a:cubicBezTo>
                      <a:pt x="583" y="1"/>
                      <a:pt x="528" y="1"/>
                      <a:pt x="500" y="29"/>
                    </a:cubicBezTo>
                    <a:cubicBezTo>
                      <a:pt x="445" y="56"/>
                      <a:pt x="389" y="112"/>
                      <a:pt x="361" y="167"/>
                    </a:cubicBezTo>
                    <a:cubicBezTo>
                      <a:pt x="334" y="223"/>
                      <a:pt x="334" y="278"/>
                      <a:pt x="334" y="334"/>
                    </a:cubicBezTo>
                    <a:cubicBezTo>
                      <a:pt x="334" y="361"/>
                      <a:pt x="334" y="389"/>
                      <a:pt x="334" y="417"/>
                    </a:cubicBezTo>
                    <a:lnTo>
                      <a:pt x="29" y="223"/>
                    </a:lnTo>
                    <a:lnTo>
                      <a:pt x="1" y="223"/>
                    </a:lnTo>
                    <a:cubicBezTo>
                      <a:pt x="1" y="223"/>
                      <a:pt x="1" y="223"/>
                      <a:pt x="1" y="250"/>
                    </a:cubicBezTo>
                    <a:lnTo>
                      <a:pt x="1" y="306"/>
                    </a:lnTo>
                    <a:cubicBezTo>
                      <a:pt x="1" y="306"/>
                      <a:pt x="1" y="334"/>
                      <a:pt x="1" y="334"/>
                    </a:cubicBezTo>
                    <a:cubicBezTo>
                      <a:pt x="1" y="334"/>
                      <a:pt x="1" y="334"/>
                      <a:pt x="1" y="361"/>
                    </a:cubicBezTo>
                    <a:lnTo>
                      <a:pt x="29" y="361"/>
                    </a:lnTo>
                    <a:lnTo>
                      <a:pt x="389" y="639"/>
                    </a:lnTo>
                    <a:cubicBezTo>
                      <a:pt x="500" y="694"/>
                      <a:pt x="583" y="722"/>
                      <a:pt x="666" y="722"/>
                    </a:cubicBezTo>
                    <a:cubicBezTo>
                      <a:pt x="722" y="722"/>
                      <a:pt x="777" y="722"/>
                      <a:pt x="833" y="694"/>
                    </a:cubicBezTo>
                    <a:cubicBezTo>
                      <a:pt x="888" y="666"/>
                      <a:pt x="916" y="611"/>
                      <a:pt x="944" y="555"/>
                    </a:cubicBezTo>
                    <a:cubicBezTo>
                      <a:pt x="971" y="500"/>
                      <a:pt x="999" y="445"/>
                      <a:pt x="999" y="361"/>
                    </a:cubicBezTo>
                    <a:cubicBezTo>
                      <a:pt x="999" y="278"/>
                      <a:pt x="971" y="223"/>
                      <a:pt x="944" y="167"/>
                    </a:cubicBezTo>
                    <a:cubicBezTo>
                      <a:pt x="916" y="112"/>
                      <a:pt x="888" y="56"/>
                      <a:pt x="833" y="29"/>
                    </a:cubicBezTo>
                    <a:cubicBezTo>
                      <a:pt x="777" y="1"/>
                      <a:pt x="722" y="1"/>
                      <a:pt x="6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1" name="Google Shape;91;p4"/>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92" name="Google Shape;92;p4"/>
          <p:cNvSpPr txBox="1">
            <a:spLocks noGrp="1"/>
          </p:cNvSpPr>
          <p:nvPr>
            <p:ph type="body" idx="1"/>
          </p:nvPr>
        </p:nvSpPr>
        <p:spPr>
          <a:xfrm>
            <a:off x="720000" y="1225625"/>
            <a:ext cx="7704000" cy="3378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AutoNum type="arabicPeriod"/>
              <a:defRPr sz="1100"/>
            </a:lvl1pPr>
            <a:lvl2pPr marL="914400" lvl="1" indent="-317500">
              <a:spcBef>
                <a:spcPts val="0"/>
              </a:spcBef>
              <a:spcAft>
                <a:spcPts val="0"/>
              </a:spcAft>
              <a:buSzPts val="1400"/>
              <a:buAutoNum type="alphaLcPeriod"/>
              <a:defRPr/>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0"/>
              </a:spcBef>
              <a:spcAft>
                <a:spcPts val="0"/>
              </a:spcAft>
              <a:buSzPts val="1400"/>
              <a:buAutoNum type="alphaLcPeriod"/>
              <a:defRPr/>
            </a:lvl5pPr>
            <a:lvl6pPr marL="2743200" lvl="5" indent="-317500">
              <a:spcBef>
                <a:spcPts val="0"/>
              </a:spcBef>
              <a:spcAft>
                <a:spcPts val="0"/>
              </a:spcAft>
              <a:buSzPts val="1400"/>
              <a:buAutoNum type="romanLcPeriod"/>
              <a:defRPr/>
            </a:lvl6pPr>
            <a:lvl7pPr marL="3200400" lvl="6" indent="-317500">
              <a:spcBef>
                <a:spcPts val="0"/>
              </a:spcBef>
              <a:spcAft>
                <a:spcPts val="0"/>
              </a:spcAft>
              <a:buSzPts val="1400"/>
              <a:buAutoNum type="arabicPeriod"/>
              <a:defRPr/>
            </a:lvl7pPr>
            <a:lvl8pPr marL="3657600" lvl="7" indent="-317500">
              <a:spcBef>
                <a:spcPts val="0"/>
              </a:spcBef>
              <a:spcAft>
                <a:spcPts val="0"/>
              </a:spcAft>
              <a:buSzPts val="1400"/>
              <a:buAutoNum type="alphaLcPeriod"/>
              <a:defRPr/>
            </a:lvl8pPr>
            <a:lvl9pPr marL="4114800" lvl="8" indent="-317500">
              <a:spcBef>
                <a:spcPts val="0"/>
              </a:spcBef>
              <a:spcAft>
                <a:spcPts val="0"/>
              </a:spcAft>
              <a:buSzPts val="1400"/>
              <a:buAutoNum type="romanLcPeriod"/>
              <a:defRPr/>
            </a:lvl9pPr>
          </a:lstStyle>
          <a:p>
            <a:endParaRPr/>
          </a:p>
        </p:txBody>
      </p:sp>
      <p:grpSp>
        <p:nvGrpSpPr>
          <p:cNvPr id="93" name="Google Shape;93;p4"/>
          <p:cNvGrpSpPr/>
          <p:nvPr/>
        </p:nvGrpSpPr>
        <p:grpSpPr>
          <a:xfrm>
            <a:off x="8669664" y="245588"/>
            <a:ext cx="228825" cy="228825"/>
            <a:chOff x="3023950" y="3689950"/>
            <a:chExt cx="316100" cy="316100"/>
          </a:xfrm>
        </p:grpSpPr>
        <p:sp>
          <p:nvSpPr>
            <p:cNvPr id="94" name="Google Shape;94;p4"/>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97;p4"/>
          <p:cNvGrpSpPr/>
          <p:nvPr/>
        </p:nvGrpSpPr>
        <p:grpSpPr>
          <a:xfrm>
            <a:off x="8669427" y="4669065"/>
            <a:ext cx="228825" cy="228856"/>
            <a:chOff x="3023950" y="3689950"/>
            <a:chExt cx="316100" cy="316100"/>
          </a:xfrm>
        </p:grpSpPr>
        <p:sp>
          <p:nvSpPr>
            <p:cNvPr id="98" name="Google Shape;98;p4"/>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 name="Google Shape;101;p4"/>
          <p:cNvGrpSpPr/>
          <p:nvPr/>
        </p:nvGrpSpPr>
        <p:grpSpPr>
          <a:xfrm>
            <a:off x="245739" y="245588"/>
            <a:ext cx="228825" cy="228825"/>
            <a:chOff x="3023950" y="3689950"/>
            <a:chExt cx="316100" cy="316100"/>
          </a:xfrm>
        </p:grpSpPr>
        <p:sp>
          <p:nvSpPr>
            <p:cNvPr id="102" name="Google Shape;102;p4"/>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4"/>
          <p:cNvGrpSpPr/>
          <p:nvPr/>
        </p:nvGrpSpPr>
        <p:grpSpPr>
          <a:xfrm>
            <a:off x="245752" y="4669065"/>
            <a:ext cx="228825" cy="228856"/>
            <a:chOff x="3023950" y="3689950"/>
            <a:chExt cx="316100" cy="316100"/>
          </a:xfrm>
        </p:grpSpPr>
        <p:sp>
          <p:nvSpPr>
            <p:cNvPr id="106" name="Google Shape;106;p4"/>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four columns">
  <p:cSld name="CUSTOM_3">
    <p:spTree>
      <p:nvGrpSpPr>
        <p:cNvPr id="1" name="Shape 660"/>
        <p:cNvGrpSpPr/>
        <p:nvPr/>
      </p:nvGrpSpPr>
      <p:grpSpPr>
        <a:xfrm>
          <a:off x="0" y="0"/>
          <a:ext cx="0" cy="0"/>
          <a:chOff x="0" y="0"/>
          <a:chExt cx="0" cy="0"/>
        </a:xfrm>
      </p:grpSpPr>
      <p:grpSp>
        <p:nvGrpSpPr>
          <p:cNvPr id="661" name="Google Shape;661;p31"/>
          <p:cNvGrpSpPr/>
          <p:nvPr/>
        </p:nvGrpSpPr>
        <p:grpSpPr>
          <a:xfrm>
            <a:off x="4672726" y="1652797"/>
            <a:ext cx="4108323" cy="3132999"/>
            <a:chOff x="5614975" y="2571738"/>
            <a:chExt cx="2725075" cy="2078413"/>
          </a:xfrm>
        </p:grpSpPr>
        <p:grpSp>
          <p:nvGrpSpPr>
            <p:cNvPr id="662" name="Google Shape;662;p31"/>
            <p:cNvGrpSpPr/>
            <p:nvPr/>
          </p:nvGrpSpPr>
          <p:grpSpPr>
            <a:xfrm>
              <a:off x="8301900" y="2571738"/>
              <a:ext cx="38150" cy="1997125"/>
              <a:chOff x="8301900" y="2571738"/>
              <a:chExt cx="38150" cy="1997125"/>
            </a:xfrm>
          </p:grpSpPr>
          <p:sp>
            <p:nvSpPr>
              <p:cNvPr id="663" name="Google Shape;663;p31"/>
              <p:cNvSpPr/>
              <p:nvPr/>
            </p:nvSpPr>
            <p:spPr>
              <a:xfrm>
                <a:off x="8305713" y="2571738"/>
                <a:ext cx="17350" cy="23600"/>
              </a:xfrm>
              <a:custGeom>
                <a:avLst/>
                <a:gdLst/>
                <a:ahLst/>
                <a:cxnLst/>
                <a:rect l="l" t="t" r="r" b="b"/>
                <a:pathLst>
                  <a:path w="694" h="944" extrusionOk="0">
                    <a:moveTo>
                      <a:pt x="333" y="112"/>
                    </a:moveTo>
                    <a:cubicBezTo>
                      <a:pt x="416" y="112"/>
                      <a:pt x="472" y="112"/>
                      <a:pt x="500" y="167"/>
                    </a:cubicBezTo>
                    <a:cubicBezTo>
                      <a:pt x="527" y="223"/>
                      <a:pt x="555" y="278"/>
                      <a:pt x="555" y="361"/>
                    </a:cubicBezTo>
                    <a:cubicBezTo>
                      <a:pt x="555" y="389"/>
                      <a:pt x="555" y="417"/>
                      <a:pt x="555" y="472"/>
                    </a:cubicBezTo>
                    <a:cubicBezTo>
                      <a:pt x="555" y="500"/>
                      <a:pt x="555" y="555"/>
                      <a:pt x="555" y="583"/>
                    </a:cubicBezTo>
                    <a:cubicBezTo>
                      <a:pt x="555" y="666"/>
                      <a:pt x="527" y="722"/>
                      <a:pt x="500" y="777"/>
                    </a:cubicBezTo>
                    <a:cubicBezTo>
                      <a:pt x="472" y="805"/>
                      <a:pt x="416" y="833"/>
                      <a:pt x="333" y="833"/>
                    </a:cubicBezTo>
                    <a:cubicBezTo>
                      <a:pt x="278" y="833"/>
                      <a:pt x="222" y="805"/>
                      <a:pt x="195" y="777"/>
                    </a:cubicBezTo>
                    <a:cubicBezTo>
                      <a:pt x="167" y="722"/>
                      <a:pt x="139" y="666"/>
                      <a:pt x="139" y="583"/>
                    </a:cubicBezTo>
                    <a:lnTo>
                      <a:pt x="139" y="472"/>
                    </a:lnTo>
                    <a:lnTo>
                      <a:pt x="139" y="361"/>
                    </a:lnTo>
                    <a:cubicBezTo>
                      <a:pt x="139" y="278"/>
                      <a:pt x="167" y="223"/>
                      <a:pt x="195" y="167"/>
                    </a:cubicBezTo>
                    <a:cubicBezTo>
                      <a:pt x="222" y="112"/>
                      <a:pt x="278" y="112"/>
                      <a:pt x="333" y="112"/>
                    </a:cubicBezTo>
                    <a:close/>
                    <a:moveTo>
                      <a:pt x="333" y="1"/>
                    </a:moveTo>
                    <a:cubicBezTo>
                      <a:pt x="222" y="1"/>
                      <a:pt x="139" y="29"/>
                      <a:pt x="111" y="84"/>
                    </a:cubicBezTo>
                    <a:cubicBezTo>
                      <a:pt x="56" y="167"/>
                      <a:pt x="28" y="250"/>
                      <a:pt x="28" y="361"/>
                    </a:cubicBezTo>
                    <a:lnTo>
                      <a:pt x="0" y="472"/>
                    </a:lnTo>
                    <a:lnTo>
                      <a:pt x="28" y="583"/>
                    </a:lnTo>
                    <a:cubicBezTo>
                      <a:pt x="28" y="694"/>
                      <a:pt x="56" y="777"/>
                      <a:pt x="111" y="833"/>
                    </a:cubicBezTo>
                    <a:cubicBezTo>
                      <a:pt x="139" y="916"/>
                      <a:pt x="222" y="944"/>
                      <a:pt x="333" y="944"/>
                    </a:cubicBezTo>
                    <a:cubicBezTo>
                      <a:pt x="472" y="944"/>
                      <a:pt x="555" y="916"/>
                      <a:pt x="583" y="833"/>
                    </a:cubicBezTo>
                    <a:cubicBezTo>
                      <a:pt x="638" y="777"/>
                      <a:pt x="666" y="694"/>
                      <a:pt x="666" y="583"/>
                    </a:cubicBezTo>
                    <a:cubicBezTo>
                      <a:pt x="666" y="555"/>
                      <a:pt x="694" y="528"/>
                      <a:pt x="694" y="472"/>
                    </a:cubicBezTo>
                    <a:cubicBezTo>
                      <a:pt x="694" y="417"/>
                      <a:pt x="666" y="389"/>
                      <a:pt x="666" y="361"/>
                    </a:cubicBezTo>
                    <a:cubicBezTo>
                      <a:pt x="666" y="250"/>
                      <a:pt x="638" y="167"/>
                      <a:pt x="583" y="84"/>
                    </a:cubicBezTo>
                    <a:cubicBezTo>
                      <a:pt x="555" y="29"/>
                      <a:pt x="472" y="1"/>
                      <a:pt x="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1"/>
              <p:cNvSpPr/>
              <p:nvPr/>
            </p:nvSpPr>
            <p:spPr>
              <a:xfrm>
                <a:off x="8302600" y="2966313"/>
                <a:ext cx="17350" cy="23600"/>
              </a:xfrm>
              <a:custGeom>
                <a:avLst/>
                <a:gdLst/>
                <a:ahLst/>
                <a:cxnLst/>
                <a:rect l="l" t="t" r="r" b="b"/>
                <a:pathLst>
                  <a:path w="694" h="944" extrusionOk="0">
                    <a:moveTo>
                      <a:pt x="333" y="84"/>
                    </a:moveTo>
                    <a:cubicBezTo>
                      <a:pt x="416" y="84"/>
                      <a:pt x="472" y="111"/>
                      <a:pt x="500" y="167"/>
                    </a:cubicBezTo>
                    <a:cubicBezTo>
                      <a:pt x="527" y="222"/>
                      <a:pt x="555" y="278"/>
                      <a:pt x="555" y="361"/>
                    </a:cubicBezTo>
                    <a:cubicBezTo>
                      <a:pt x="555" y="389"/>
                      <a:pt x="555" y="416"/>
                      <a:pt x="555" y="472"/>
                    </a:cubicBezTo>
                    <a:cubicBezTo>
                      <a:pt x="555" y="500"/>
                      <a:pt x="555" y="555"/>
                      <a:pt x="555" y="583"/>
                    </a:cubicBezTo>
                    <a:cubicBezTo>
                      <a:pt x="555" y="638"/>
                      <a:pt x="527" y="721"/>
                      <a:pt x="500" y="749"/>
                    </a:cubicBezTo>
                    <a:cubicBezTo>
                      <a:pt x="472" y="805"/>
                      <a:pt x="416" y="832"/>
                      <a:pt x="333" y="832"/>
                    </a:cubicBezTo>
                    <a:cubicBezTo>
                      <a:pt x="278" y="832"/>
                      <a:pt x="222" y="805"/>
                      <a:pt x="195" y="749"/>
                    </a:cubicBezTo>
                    <a:cubicBezTo>
                      <a:pt x="167" y="721"/>
                      <a:pt x="139" y="638"/>
                      <a:pt x="139" y="583"/>
                    </a:cubicBezTo>
                    <a:lnTo>
                      <a:pt x="139" y="472"/>
                    </a:lnTo>
                    <a:lnTo>
                      <a:pt x="139" y="361"/>
                    </a:lnTo>
                    <a:cubicBezTo>
                      <a:pt x="139" y="278"/>
                      <a:pt x="167" y="222"/>
                      <a:pt x="195" y="167"/>
                    </a:cubicBezTo>
                    <a:cubicBezTo>
                      <a:pt x="222" y="111"/>
                      <a:pt x="278" y="84"/>
                      <a:pt x="333" y="84"/>
                    </a:cubicBezTo>
                    <a:close/>
                    <a:moveTo>
                      <a:pt x="333" y="0"/>
                    </a:moveTo>
                    <a:cubicBezTo>
                      <a:pt x="222" y="0"/>
                      <a:pt x="139" y="28"/>
                      <a:pt x="111" y="84"/>
                    </a:cubicBezTo>
                    <a:cubicBezTo>
                      <a:pt x="56" y="167"/>
                      <a:pt x="28" y="250"/>
                      <a:pt x="28" y="333"/>
                    </a:cubicBezTo>
                    <a:lnTo>
                      <a:pt x="0" y="472"/>
                    </a:lnTo>
                    <a:lnTo>
                      <a:pt x="28" y="583"/>
                    </a:lnTo>
                    <a:cubicBezTo>
                      <a:pt x="28" y="694"/>
                      <a:pt x="56" y="777"/>
                      <a:pt x="111" y="832"/>
                    </a:cubicBezTo>
                    <a:cubicBezTo>
                      <a:pt x="139" y="915"/>
                      <a:pt x="222" y="943"/>
                      <a:pt x="333" y="943"/>
                    </a:cubicBezTo>
                    <a:cubicBezTo>
                      <a:pt x="472" y="943"/>
                      <a:pt x="555" y="915"/>
                      <a:pt x="583" y="832"/>
                    </a:cubicBezTo>
                    <a:cubicBezTo>
                      <a:pt x="638" y="777"/>
                      <a:pt x="666" y="694"/>
                      <a:pt x="666" y="583"/>
                    </a:cubicBezTo>
                    <a:cubicBezTo>
                      <a:pt x="666" y="555"/>
                      <a:pt x="694" y="527"/>
                      <a:pt x="694" y="472"/>
                    </a:cubicBezTo>
                    <a:cubicBezTo>
                      <a:pt x="694" y="416"/>
                      <a:pt x="666" y="361"/>
                      <a:pt x="666" y="333"/>
                    </a:cubicBezTo>
                    <a:cubicBezTo>
                      <a:pt x="666" y="250"/>
                      <a:pt x="638" y="167"/>
                      <a:pt x="583" y="84"/>
                    </a:cubicBezTo>
                    <a:cubicBezTo>
                      <a:pt x="555" y="28"/>
                      <a:pt x="472" y="0"/>
                      <a:pt x="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1"/>
              <p:cNvSpPr/>
              <p:nvPr/>
            </p:nvSpPr>
            <p:spPr>
              <a:xfrm>
                <a:off x="8302250" y="3360888"/>
                <a:ext cx="17350" cy="23600"/>
              </a:xfrm>
              <a:custGeom>
                <a:avLst/>
                <a:gdLst/>
                <a:ahLst/>
                <a:cxnLst/>
                <a:rect l="l" t="t" r="r" b="b"/>
                <a:pathLst>
                  <a:path w="694" h="944" extrusionOk="0">
                    <a:moveTo>
                      <a:pt x="333" y="84"/>
                    </a:moveTo>
                    <a:cubicBezTo>
                      <a:pt x="416" y="84"/>
                      <a:pt x="472" y="112"/>
                      <a:pt x="500" y="167"/>
                    </a:cubicBezTo>
                    <a:cubicBezTo>
                      <a:pt x="527" y="223"/>
                      <a:pt x="555" y="278"/>
                      <a:pt x="555" y="361"/>
                    </a:cubicBezTo>
                    <a:cubicBezTo>
                      <a:pt x="555" y="389"/>
                      <a:pt x="555" y="417"/>
                      <a:pt x="555" y="472"/>
                    </a:cubicBezTo>
                    <a:cubicBezTo>
                      <a:pt x="555" y="500"/>
                      <a:pt x="555" y="555"/>
                      <a:pt x="555" y="583"/>
                    </a:cubicBezTo>
                    <a:cubicBezTo>
                      <a:pt x="555" y="638"/>
                      <a:pt x="527" y="722"/>
                      <a:pt x="500" y="749"/>
                    </a:cubicBezTo>
                    <a:cubicBezTo>
                      <a:pt x="472" y="805"/>
                      <a:pt x="416" y="833"/>
                      <a:pt x="333" y="833"/>
                    </a:cubicBezTo>
                    <a:cubicBezTo>
                      <a:pt x="278" y="833"/>
                      <a:pt x="222" y="805"/>
                      <a:pt x="195" y="749"/>
                    </a:cubicBezTo>
                    <a:cubicBezTo>
                      <a:pt x="167" y="722"/>
                      <a:pt x="139" y="638"/>
                      <a:pt x="139" y="583"/>
                    </a:cubicBezTo>
                    <a:lnTo>
                      <a:pt x="139" y="472"/>
                    </a:lnTo>
                    <a:lnTo>
                      <a:pt x="139" y="361"/>
                    </a:lnTo>
                    <a:cubicBezTo>
                      <a:pt x="139" y="278"/>
                      <a:pt x="167" y="223"/>
                      <a:pt x="195" y="167"/>
                    </a:cubicBezTo>
                    <a:cubicBezTo>
                      <a:pt x="222" y="112"/>
                      <a:pt x="278" y="84"/>
                      <a:pt x="333" y="84"/>
                    </a:cubicBezTo>
                    <a:close/>
                    <a:moveTo>
                      <a:pt x="333" y="1"/>
                    </a:moveTo>
                    <a:cubicBezTo>
                      <a:pt x="222" y="1"/>
                      <a:pt x="139" y="29"/>
                      <a:pt x="111" y="84"/>
                    </a:cubicBezTo>
                    <a:cubicBezTo>
                      <a:pt x="56" y="167"/>
                      <a:pt x="28" y="250"/>
                      <a:pt x="28" y="334"/>
                    </a:cubicBezTo>
                    <a:lnTo>
                      <a:pt x="0" y="472"/>
                    </a:lnTo>
                    <a:lnTo>
                      <a:pt x="28" y="583"/>
                    </a:lnTo>
                    <a:cubicBezTo>
                      <a:pt x="28" y="694"/>
                      <a:pt x="56" y="777"/>
                      <a:pt x="111" y="833"/>
                    </a:cubicBezTo>
                    <a:cubicBezTo>
                      <a:pt x="139" y="916"/>
                      <a:pt x="222" y="943"/>
                      <a:pt x="333" y="943"/>
                    </a:cubicBezTo>
                    <a:cubicBezTo>
                      <a:pt x="472" y="943"/>
                      <a:pt x="555" y="916"/>
                      <a:pt x="583" y="833"/>
                    </a:cubicBezTo>
                    <a:cubicBezTo>
                      <a:pt x="638" y="777"/>
                      <a:pt x="666" y="694"/>
                      <a:pt x="666" y="583"/>
                    </a:cubicBezTo>
                    <a:cubicBezTo>
                      <a:pt x="666" y="555"/>
                      <a:pt x="694" y="528"/>
                      <a:pt x="694" y="472"/>
                    </a:cubicBezTo>
                    <a:cubicBezTo>
                      <a:pt x="694" y="417"/>
                      <a:pt x="666" y="361"/>
                      <a:pt x="666" y="334"/>
                    </a:cubicBezTo>
                    <a:cubicBezTo>
                      <a:pt x="666" y="250"/>
                      <a:pt x="638" y="167"/>
                      <a:pt x="583" y="84"/>
                    </a:cubicBezTo>
                    <a:cubicBezTo>
                      <a:pt x="555" y="29"/>
                      <a:pt x="472" y="1"/>
                      <a:pt x="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1"/>
              <p:cNvSpPr/>
              <p:nvPr/>
            </p:nvSpPr>
            <p:spPr>
              <a:xfrm>
                <a:off x="8301900" y="3755463"/>
                <a:ext cx="17350" cy="23575"/>
              </a:xfrm>
              <a:custGeom>
                <a:avLst/>
                <a:gdLst/>
                <a:ahLst/>
                <a:cxnLst/>
                <a:rect l="l" t="t" r="r" b="b"/>
                <a:pathLst>
                  <a:path w="694" h="943" extrusionOk="0">
                    <a:moveTo>
                      <a:pt x="333" y="83"/>
                    </a:moveTo>
                    <a:cubicBezTo>
                      <a:pt x="416" y="83"/>
                      <a:pt x="472" y="111"/>
                      <a:pt x="500" y="166"/>
                    </a:cubicBezTo>
                    <a:cubicBezTo>
                      <a:pt x="527" y="222"/>
                      <a:pt x="555" y="277"/>
                      <a:pt x="555" y="361"/>
                    </a:cubicBezTo>
                    <a:cubicBezTo>
                      <a:pt x="555" y="388"/>
                      <a:pt x="555" y="416"/>
                      <a:pt x="555" y="471"/>
                    </a:cubicBezTo>
                    <a:cubicBezTo>
                      <a:pt x="555" y="499"/>
                      <a:pt x="555" y="555"/>
                      <a:pt x="555" y="582"/>
                    </a:cubicBezTo>
                    <a:cubicBezTo>
                      <a:pt x="555" y="638"/>
                      <a:pt x="527" y="721"/>
                      <a:pt x="500" y="749"/>
                    </a:cubicBezTo>
                    <a:cubicBezTo>
                      <a:pt x="472" y="804"/>
                      <a:pt x="416" y="832"/>
                      <a:pt x="333" y="832"/>
                    </a:cubicBezTo>
                    <a:cubicBezTo>
                      <a:pt x="278" y="832"/>
                      <a:pt x="222" y="804"/>
                      <a:pt x="195" y="749"/>
                    </a:cubicBezTo>
                    <a:cubicBezTo>
                      <a:pt x="167" y="721"/>
                      <a:pt x="139" y="638"/>
                      <a:pt x="139" y="582"/>
                    </a:cubicBezTo>
                    <a:lnTo>
                      <a:pt x="139" y="471"/>
                    </a:lnTo>
                    <a:lnTo>
                      <a:pt x="139" y="361"/>
                    </a:lnTo>
                    <a:cubicBezTo>
                      <a:pt x="139" y="277"/>
                      <a:pt x="167" y="222"/>
                      <a:pt x="195" y="166"/>
                    </a:cubicBezTo>
                    <a:cubicBezTo>
                      <a:pt x="222" y="111"/>
                      <a:pt x="278" y="83"/>
                      <a:pt x="333" y="83"/>
                    </a:cubicBezTo>
                    <a:close/>
                    <a:moveTo>
                      <a:pt x="333" y="0"/>
                    </a:moveTo>
                    <a:cubicBezTo>
                      <a:pt x="222" y="0"/>
                      <a:pt x="139" y="28"/>
                      <a:pt x="111" y="83"/>
                    </a:cubicBezTo>
                    <a:cubicBezTo>
                      <a:pt x="56" y="166"/>
                      <a:pt x="28" y="250"/>
                      <a:pt x="28" y="333"/>
                    </a:cubicBezTo>
                    <a:lnTo>
                      <a:pt x="0" y="471"/>
                    </a:lnTo>
                    <a:lnTo>
                      <a:pt x="28" y="582"/>
                    </a:lnTo>
                    <a:cubicBezTo>
                      <a:pt x="28" y="693"/>
                      <a:pt x="56" y="776"/>
                      <a:pt x="111" y="832"/>
                    </a:cubicBezTo>
                    <a:cubicBezTo>
                      <a:pt x="139" y="915"/>
                      <a:pt x="222" y="943"/>
                      <a:pt x="333" y="943"/>
                    </a:cubicBezTo>
                    <a:cubicBezTo>
                      <a:pt x="472" y="943"/>
                      <a:pt x="555" y="915"/>
                      <a:pt x="583" y="832"/>
                    </a:cubicBezTo>
                    <a:cubicBezTo>
                      <a:pt x="638" y="776"/>
                      <a:pt x="666" y="693"/>
                      <a:pt x="666" y="582"/>
                    </a:cubicBezTo>
                    <a:cubicBezTo>
                      <a:pt x="666" y="555"/>
                      <a:pt x="694" y="527"/>
                      <a:pt x="694" y="471"/>
                    </a:cubicBezTo>
                    <a:cubicBezTo>
                      <a:pt x="694" y="416"/>
                      <a:pt x="666" y="361"/>
                      <a:pt x="666" y="333"/>
                    </a:cubicBezTo>
                    <a:cubicBezTo>
                      <a:pt x="666" y="250"/>
                      <a:pt x="638" y="166"/>
                      <a:pt x="583" y="83"/>
                    </a:cubicBezTo>
                    <a:cubicBezTo>
                      <a:pt x="555" y="28"/>
                      <a:pt x="472" y="0"/>
                      <a:pt x="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1"/>
              <p:cNvSpPr/>
              <p:nvPr/>
            </p:nvSpPr>
            <p:spPr>
              <a:xfrm>
                <a:off x="8302600" y="4150013"/>
                <a:ext cx="17350" cy="24275"/>
              </a:xfrm>
              <a:custGeom>
                <a:avLst/>
                <a:gdLst/>
                <a:ahLst/>
                <a:cxnLst/>
                <a:rect l="l" t="t" r="r" b="b"/>
                <a:pathLst>
                  <a:path w="694" h="971" extrusionOk="0">
                    <a:moveTo>
                      <a:pt x="333" y="111"/>
                    </a:moveTo>
                    <a:cubicBezTo>
                      <a:pt x="416" y="111"/>
                      <a:pt x="472" y="139"/>
                      <a:pt x="500" y="194"/>
                    </a:cubicBezTo>
                    <a:cubicBezTo>
                      <a:pt x="527" y="222"/>
                      <a:pt x="555" y="305"/>
                      <a:pt x="555" y="388"/>
                    </a:cubicBezTo>
                    <a:cubicBezTo>
                      <a:pt x="555" y="388"/>
                      <a:pt x="555" y="444"/>
                      <a:pt x="555" y="471"/>
                    </a:cubicBezTo>
                    <a:cubicBezTo>
                      <a:pt x="555" y="527"/>
                      <a:pt x="555" y="582"/>
                      <a:pt x="555" y="582"/>
                    </a:cubicBezTo>
                    <a:cubicBezTo>
                      <a:pt x="555" y="665"/>
                      <a:pt x="527" y="749"/>
                      <a:pt x="500" y="776"/>
                    </a:cubicBezTo>
                    <a:cubicBezTo>
                      <a:pt x="472" y="832"/>
                      <a:pt x="416" y="860"/>
                      <a:pt x="333" y="860"/>
                    </a:cubicBezTo>
                    <a:cubicBezTo>
                      <a:pt x="278" y="860"/>
                      <a:pt x="222" y="832"/>
                      <a:pt x="195" y="776"/>
                    </a:cubicBezTo>
                    <a:cubicBezTo>
                      <a:pt x="167" y="749"/>
                      <a:pt x="139" y="665"/>
                      <a:pt x="139" y="582"/>
                    </a:cubicBezTo>
                    <a:lnTo>
                      <a:pt x="139" y="471"/>
                    </a:lnTo>
                    <a:lnTo>
                      <a:pt x="139" y="388"/>
                    </a:lnTo>
                    <a:cubicBezTo>
                      <a:pt x="139" y="305"/>
                      <a:pt x="167" y="222"/>
                      <a:pt x="195" y="194"/>
                    </a:cubicBezTo>
                    <a:cubicBezTo>
                      <a:pt x="222" y="139"/>
                      <a:pt x="278" y="111"/>
                      <a:pt x="333" y="111"/>
                    </a:cubicBezTo>
                    <a:close/>
                    <a:moveTo>
                      <a:pt x="333" y="0"/>
                    </a:moveTo>
                    <a:cubicBezTo>
                      <a:pt x="222" y="0"/>
                      <a:pt x="139" y="55"/>
                      <a:pt x="111" y="111"/>
                    </a:cubicBezTo>
                    <a:cubicBezTo>
                      <a:pt x="56" y="166"/>
                      <a:pt x="28" y="277"/>
                      <a:pt x="28" y="360"/>
                    </a:cubicBezTo>
                    <a:lnTo>
                      <a:pt x="0" y="499"/>
                    </a:lnTo>
                    <a:lnTo>
                      <a:pt x="28" y="610"/>
                    </a:lnTo>
                    <a:cubicBezTo>
                      <a:pt x="28" y="721"/>
                      <a:pt x="56" y="804"/>
                      <a:pt x="111" y="860"/>
                    </a:cubicBezTo>
                    <a:cubicBezTo>
                      <a:pt x="139" y="915"/>
                      <a:pt x="222" y="970"/>
                      <a:pt x="333" y="970"/>
                    </a:cubicBezTo>
                    <a:cubicBezTo>
                      <a:pt x="472" y="970"/>
                      <a:pt x="555" y="915"/>
                      <a:pt x="583" y="860"/>
                    </a:cubicBezTo>
                    <a:cubicBezTo>
                      <a:pt x="638" y="804"/>
                      <a:pt x="666" y="721"/>
                      <a:pt x="666" y="610"/>
                    </a:cubicBezTo>
                    <a:cubicBezTo>
                      <a:pt x="666" y="582"/>
                      <a:pt x="694" y="527"/>
                      <a:pt x="694" y="499"/>
                    </a:cubicBezTo>
                    <a:cubicBezTo>
                      <a:pt x="694" y="444"/>
                      <a:pt x="666" y="388"/>
                      <a:pt x="666" y="360"/>
                    </a:cubicBezTo>
                    <a:cubicBezTo>
                      <a:pt x="666" y="277"/>
                      <a:pt x="638" y="166"/>
                      <a:pt x="583" y="111"/>
                    </a:cubicBezTo>
                    <a:cubicBezTo>
                      <a:pt x="555" y="55"/>
                      <a:pt x="472" y="0"/>
                      <a:pt x="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1"/>
              <p:cNvSpPr/>
              <p:nvPr/>
            </p:nvSpPr>
            <p:spPr>
              <a:xfrm>
                <a:off x="8301900" y="4545263"/>
                <a:ext cx="17350" cy="23600"/>
              </a:xfrm>
              <a:custGeom>
                <a:avLst/>
                <a:gdLst/>
                <a:ahLst/>
                <a:cxnLst/>
                <a:rect l="l" t="t" r="r" b="b"/>
                <a:pathLst>
                  <a:path w="694" h="944" extrusionOk="0">
                    <a:moveTo>
                      <a:pt x="333" y="112"/>
                    </a:moveTo>
                    <a:cubicBezTo>
                      <a:pt x="416" y="112"/>
                      <a:pt x="472" y="139"/>
                      <a:pt x="500" y="195"/>
                    </a:cubicBezTo>
                    <a:cubicBezTo>
                      <a:pt x="527" y="222"/>
                      <a:pt x="555" y="306"/>
                      <a:pt x="555" y="361"/>
                    </a:cubicBezTo>
                    <a:cubicBezTo>
                      <a:pt x="555" y="389"/>
                      <a:pt x="555" y="444"/>
                      <a:pt x="555" y="472"/>
                    </a:cubicBezTo>
                    <a:cubicBezTo>
                      <a:pt x="555" y="527"/>
                      <a:pt x="555" y="555"/>
                      <a:pt x="555" y="583"/>
                    </a:cubicBezTo>
                    <a:cubicBezTo>
                      <a:pt x="555" y="666"/>
                      <a:pt x="527" y="749"/>
                      <a:pt x="500" y="777"/>
                    </a:cubicBezTo>
                    <a:cubicBezTo>
                      <a:pt x="472" y="832"/>
                      <a:pt x="416" y="860"/>
                      <a:pt x="333" y="860"/>
                    </a:cubicBezTo>
                    <a:cubicBezTo>
                      <a:pt x="278" y="860"/>
                      <a:pt x="222" y="832"/>
                      <a:pt x="195" y="777"/>
                    </a:cubicBezTo>
                    <a:cubicBezTo>
                      <a:pt x="167" y="749"/>
                      <a:pt x="139" y="666"/>
                      <a:pt x="139" y="583"/>
                    </a:cubicBezTo>
                    <a:lnTo>
                      <a:pt x="139" y="472"/>
                    </a:lnTo>
                    <a:lnTo>
                      <a:pt x="139" y="361"/>
                    </a:lnTo>
                    <a:cubicBezTo>
                      <a:pt x="139" y="306"/>
                      <a:pt x="167" y="222"/>
                      <a:pt x="195" y="195"/>
                    </a:cubicBezTo>
                    <a:cubicBezTo>
                      <a:pt x="222" y="139"/>
                      <a:pt x="278" y="112"/>
                      <a:pt x="333" y="112"/>
                    </a:cubicBezTo>
                    <a:close/>
                    <a:moveTo>
                      <a:pt x="333" y="1"/>
                    </a:moveTo>
                    <a:cubicBezTo>
                      <a:pt x="222" y="1"/>
                      <a:pt x="139" y="56"/>
                      <a:pt x="111" y="112"/>
                    </a:cubicBezTo>
                    <a:cubicBezTo>
                      <a:pt x="56" y="167"/>
                      <a:pt x="28" y="250"/>
                      <a:pt x="28" y="361"/>
                    </a:cubicBezTo>
                    <a:lnTo>
                      <a:pt x="0" y="472"/>
                    </a:lnTo>
                    <a:lnTo>
                      <a:pt x="28" y="611"/>
                    </a:lnTo>
                    <a:cubicBezTo>
                      <a:pt x="28" y="694"/>
                      <a:pt x="56" y="805"/>
                      <a:pt x="111" y="860"/>
                    </a:cubicBezTo>
                    <a:cubicBezTo>
                      <a:pt x="139" y="916"/>
                      <a:pt x="222" y="943"/>
                      <a:pt x="333" y="943"/>
                    </a:cubicBezTo>
                    <a:cubicBezTo>
                      <a:pt x="472" y="943"/>
                      <a:pt x="555" y="916"/>
                      <a:pt x="583" y="860"/>
                    </a:cubicBezTo>
                    <a:cubicBezTo>
                      <a:pt x="638" y="805"/>
                      <a:pt x="666" y="694"/>
                      <a:pt x="666" y="611"/>
                    </a:cubicBezTo>
                    <a:cubicBezTo>
                      <a:pt x="666" y="583"/>
                      <a:pt x="694" y="527"/>
                      <a:pt x="694" y="472"/>
                    </a:cubicBezTo>
                    <a:cubicBezTo>
                      <a:pt x="694" y="444"/>
                      <a:pt x="666" y="389"/>
                      <a:pt x="666" y="361"/>
                    </a:cubicBezTo>
                    <a:cubicBezTo>
                      <a:pt x="666" y="250"/>
                      <a:pt x="638" y="167"/>
                      <a:pt x="583" y="112"/>
                    </a:cubicBezTo>
                    <a:cubicBezTo>
                      <a:pt x="555" y="56"/>
                      <a:pt x="472" y="1"/>
                      <a:pt x="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1"/>
              <p:cNvSpPr/>
              <p:nvPr/>
            </p:nvSpPr>
            <p:spPr>
              <a:xfrm>
                <a:off x="8325813" y="2571738"/>
                <a:ext cx="10425" cy="22900"/>
              </a:xfrm>
              <a:custGeom>
                <a:avLst/>
                <a:gdLst/>
                <a:ahLst/>
                <a:cxnLst/>
                <a:rect l="l" t="t" r="r" b="b"/>
                <a:pathLst>
                  <a:path w="417" h="916" extrusionOk="0">
                    <a:moveTo>
                      <a:pt x="333" y="1"/>
                    </a:moveTo>
                    <a:cubicBezTo>
                      <a:pt x="306" y="1"/>
                      <a:pt x="306" y="1"/>
                      <a:pt x="278" y="29"/>
                    </a:cubicBezTo>
                    <a:lnTo>
                      <a:pt x="1" y="250"/>
                    </a:lnTo>
                    <a:cubicBezTo>
                      <a:pt x="1" y="278"/>
                      <a:pt x="1" y="278"/>
                      <a:pt x="1" y="278"/>
                    </a:cubicBezTo>
                    <a:lnTo>
                      <a:pt x="28" y="306"/>
                    </a:lnTo>
                    <a:cubicBezTo>
                      <a:pt x="28" y="334"/>
                      <a:pt x="56" y="334"/>
                      <a:pt x="56" y="334"/>
                    </a:cubicBezTo>
                    <a:lnTo>
                      <a:pt x="84" y="334"/>
                    </a:lnTo>
                    <a:lnTo>
                      <a:pt x="306" y="167"/>
                    </a:lnTo>
                    <a:lnTo>
                      <a:pt x="306" y="888"/>
                    </a:lnTo>
                    <a:cubicBezTo>
                      <a:pt x="306" y="916"/>
                      <a:pt x="306" y="916"/>
                      <a:pt x="306" y="916"/>
                    </a:cubicBezTo>
                    <a:lnTo>
                      <a:pt x="416" y="916"/>
                    </a:lnTo>
                    <a:cubicBezTo>
                      <a:pt x="416" y="916"/>
                      <a:pt x="416" y="916"/>
                      <a:pt x="416" y="888"/>
                    </a:cubicBezTo>
                    <a:lnTo>
                      <a:pt x="416" y="29"/>
                    </a:lnTo>
                    <a:cubicBezTo>
                      <a:pt x="389" y="1"/>
                      <a:pt x="389" y="1"/>
                      <a:pt x="3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1"/>
              <p:cNvSpPr/>
              <p:nvPr/>
            </p:nvSpPr>
            <p:spPr>
              <a:xfrm>
                <a:off x="8323400" y="2966303"/>
                <a:ext cx="15950" cy="22900"/>
              </a:xfrm>
              <a:custGeom>
                <a:avLst/>
                <a:gdLst/>
                <a:ahLst/>
                <a:cxnLst/>
                <a:rect l="l" t="t" r="r" b="b"/>
                <a:pathLst>
                  <a:path w="638" h="916" extrusionOk="0">
                    <a:moveTo>
                      <a:pt x="305" y="0"/>
                    </a:moveTo>
                    <a:cubicBezTo>
                      <a:pt x="250" y="0"/>
                      <a:pt x="194" y="0"/>
                      <a:pt x="139" y="28"/>
                    </a:cubicBezTo>
                    <a:cubicBezTo>
                      <a:pt x="111" y="56"/>
                      <a:pt x="83" y="84"/>
                      <a:pt x="56" y="139"/>
                    </a:cubicBezTo>
                    <a:cubicBezTo>
                      <a:pt x="28" y="167"/>
                      <a:pt x="0" y="222"/>
                      <a:pt x="0" y="278"/>
                    </a:cubicBezTo>
                    <a:lnTo>
                      <a:pt x="28" y="278"/>
                    </a:lnTo>
                    <a:cubicBezTo>
                      <a:pt x="28" y="305"/>
                      <a:pt x="28" y="305"/>
                      <a:pt x="28" y="305"/>
                    </a:cubicBezTo>
                    <a:lnTo>
                      <a:pt x="111" y="305"/>
                    </a:lnTo>
                    <a:cubicBezTo>
                      <a:pt x="111" y="305"/>
                      <a:pt x="111" y="305"/>
                      <a:pt x="111" y="278"/>
                    </a:cubicBezTo>
                    <a:lnTo>
                      <a:pt x="139" y="278"/>
                    </a:lnTo>
                    <a:cubicBezTo>
                      <a:pt x="139" y="222"/>
                      <a:pt x="167" y="167"/>
                      <a:pt x="194" y="139"/>
                    </a:cubicBezTo>
                    <a:cubicBezTo>
                      <a:pt x="222" y="111"/>
                      <a:pt x="250" y="84"/>
                      <a:pt x="305" y="84"/>
                    </a:cubicBezTo>
                    <a:cubicBezTo>
                      <a:pt x="361" y="84"/>
                      <a:pt x="416" y="111"/>
                      <a:pt x="444" y="139"/>
                    </a:cubicBezTo>
                    <a:cubicBezTo>
                      <a:pt x="472" y="167"/>
                      <a:pt x="472" y="222"/>
                      <a:pt x="472" y="250"/>
                    </a:cubicBezTo>
                    <a:cubicBezTo>
                      <a:pt x="472" y="305"/>
                      <a:pt x="472" y="333"/>
                      <a:pt x="444" y="361"/>
                    </a:cubicBezTo>
                    <a:cubicBezTo>
                      <a:pt x="416" y="416"/>
                      <a:pt x="388" y="444"/>
                      <a:pt x="305" y="500"/>
                    </a:cubicBezTo>
                    <a:lnTo>
                      <a:pt x="28" y="805"/>
                    </a:lnTo>
                    <a:cubicBezTo>
                      <a:pt x="0" y="805"/>
                      <a:pt x="0" y="832"/>
                      <a:pt x="0" y="860"/>
                    </a:cubicBezTo>
                    <a:lnTo>
                      <a:pt x="0" y="888"/>
                    </a:lnTo>
                    <a:cubicBezTo>
                      <a:pt x="0" y="888"/>
                      <a:pt x="0" y="915"/>
                      <a:pt x="0" y="915"/>
                    </a:cubicBezTo>
                    <a:lnTo>
                      <a:pt x="610" y="915"/>
                    </a:lnTo>
                    <a:cubicBezTo>
                      <a:pt x="638" y="915"/>
                      <a:pt x="638" y="888"/>
                      <a:pt x="638" y="888"/>
                    </a:cubicBezTo>
                    <a:lnTo>
                      <a:pt x="638" y="832"/>
                    </a:lnTo>
                    <a:lnTo>
                      <a:pt x="610" y="832"/>
                    </a:lnTo>
                    <a:cubicBezTo>
                      <a:pt x="610" y="805"/>
                      <a:pt x="610" y="805"/>
                      <a:pt x="610" y="805"/>
                    </a:cubicBezTo>
                    <a:lnTo>
                      <a:pt x="194" y="805"/>
                    </a:lnTo>
                    <a:lnTo>
                      <a:pt x="444" y="555"/>
                    </a:lnTo>
                    <a:cubicBezTo>
                      <a:pt x="499" y="500"/>
                      <a:pt x="555" y="444"/>
                      <a:pt x="582" y="416"/>
                    </a:cubicBezTo>
                    <a:cubicBezTo>
                      <a:pt x="610" y="361"/>
                      <a:pt x="610" y="305"/>
                      <a:pt x="610" y="250"/>
                    </a:cubicBezTo>
                    <a:cubicBezTo>
                      <a:pt x="610" y="195"/>
                      <a:pt x="582" y="111"/>
                      <a:pt x="527" y="56"/>
                    </a:cubicBezTo>
                    <a:cubicBezTo>
                      <a:pt x="499" y="0"/>
                      <a:pt x="416"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1"/>
              <p:cNvSpPr/>
              <p:nvPr/>
            </p:nvSpPr>
            <p:spPr>
              <a:xfrm>
                <a:off x="8323050" y="3360868"/>
                <a:ext cx="16650" cy="23600"/>
              </a:xfrm>
              <a:custGeom>
                <a:avLst/>
                <a:gdLst/>
                <a:ahLst/>
                <a:cxnLst/>
                <a:rect l="l" t="t" r="r" b="b"/>
                <a:pathLst>
                  <a:path w="666" h="944" extrusionOk="0">
                    <a:moveTo>
                      <a:pt x="28" y="1"/>
                    </a:moveTo>
                    <a:cubicBezTo>
                      <a:pt x="28" y="29"/>
                      <a:pt x="28" y="29"/>
                      <a:pt x="28" y="29"/>
                    </a:cubicBezTo>
                    <a:lnTo>
                      <a:pt x="28" y="84"/>
                    </a:lnTo>
                    <a:cubicBezTo>
                      <a:pt x="28" y="84"/>
                      <a:pt x="28" y="84"/>
                      <a:pt x="28" y="112"/>
                    </a:cubicBezTo>
                    <a:lnTo>
                      <a:pt x="444" y="112"/>
                    </a:lnTo>
                    <a:lnTo>
                      <a:pt x="194" y="389"/>
                    </a:lnTo>
                    <a:cubicBezTo>
                      <a:pt x="194" y="417"/>
                      <a:pt x="167" y="417"/>
                      <a:pt x="167" y="417"/>
                    </a:cubicBezTo>
                    <a:lnTo>
                      <a:pt x="167" y="472"/>
                    </a:lnTo>
                    <a:lnTo>
                      <a:pt x="194" y="472"/>
                    </a:lnTo>
                    <a:cubicBezTo>
                      <a:pt x="194" y="500"/>
                      <a:pt x="194" y="500"/>
                      <a:pt x="194" y="500"/>
                    </a:cubicBezTo>
                    <a:lnTo>
                      <a:pt x="333" y="500"/>
                    </a:lnTo>
                    <a:cubicBezTo>
                      <a:pt x="472" y="500"/>
                      <a:pt x="527" y="555"/>
                      <a:pt x="527" y="666"/>
                    </a:cubicBezTo>
                    <a:cubicBezTo>
                      <a:pt x="527" y="722"/>
                      <a:pt x="499" y="749"/>
                      <a:pt x="472" y="777"/>
                    </a:cubicBezTo>
                    <a:cubicBezTo>
                      <a:pt x="444" y="805"/>
                      <a:pt x="388" y="833"/>
                      <a:pt x="333" y="833"/>
                    </a:cubicBezTo>
                    <a:cubicBezTo>
                      <a:pt x="278" y="833"/>
                      <a:pt x="222" y="833"/>
                      <a:pt x="194" y="805"/>
                    </a:cubicBezTo>
                    <a:cubicBezTo>
                      <a:pt x="139" y="777"/>
                      <a:pt x="111" y="749"/>
                      <a:pt x="111" y="694"/>
                    </a:cubicBezTo>
                    <a:cubicBezTo>
                      <a:pt x="83" y="666"/>
                      <a:pt x="83" y="666"/>
                      <a:pt x="83" y="666"/>
                    </a:cubicBezTo>
                    <a:lnTo>
                      <a:pt x="28" y="666"/>
                    </a:lnTo>
                    <a:cubicBezTo>
                      <a:pt x="0" y="666"/>
                      <a:pt x="0" y="666"/>
                      <a:pt x="0" y="694"/>
                    </a:cubicBezTo>
                    <a:cubicBezTo>
                      <a:pt x="0" y="749"/>
                      <a:pt x="0" y="777"/>
                      <a:pt x="28" y="805"/>
                    </a:cubicBezTo>
                    <a:cubicBezTo>
                      <a:pt x="56" y="860"/>
                      <a:pt x="83" y="888"/>
                      <a:pt x="139" y="916"/>
                    </a:cubicBezTo>
                    <a:cubicBezTo>
                      <a:pt x="194" y="916"/>
                      <a:pt x="250" y="943"/>
                      <a:pt x="333" y="943"/>
                    </a:cubicBezTo>
                    <a:cubicBezTo>
                      <a:pt x="388" y="943"/>
                      <a:pt x="444" y="916"/>
                      <a:pt x="499" y="916"/>
                    </a:cubicBezTo>
                    <a:cubicBezTo>
                      <a:pt x="555" y="888"/>
                      <a:pt x="582" y="860"/>
                      <a:pt x="610" y="805"/>
                    </a:cubicBezTo>
                    <a:cubicBezTo>
                      <a:pt x="638" y="777"/>
                      <a:pt x="666" y="722"/>
                      <a:pt x="666" y="666"/>
                    </a:cubicBezTo>
                    <a:cubicBezTo>
                      <a:pt x="666" y="583"/>
                      <a:pt x="638" y="500"/>
                      <a:pt x="582" y="472"/>
                    </a:cubicBezTo>
                    <a:cubicBezTo>
                      <a:pt x="527" y="417"/>
                      <a:pt x="444" y="389"/>
                      <a:pt x="361" y="389"/>
                    </a:cubicBezTo>
                    <a:lnTo>
                      <a:pt x="333" y="389"/>
                    </a:lnTo>
                    <a:lnTo>
                      <a:pt x="610" y="112"/>
                    </a:lnTo>
                    <a:cubicBezTo>
                      <a:pt x="610" y="84"/>
                      <a:pt x="610" y="84"/>
                      <a:pt x="610" y="84"/>
                    </a:cubicBezTo>
                    <a:lnTo>
                      <a:pt x="610" y="29"/>
                    </a:lnTo>
                    <a:cubicBezTo>
                      <a:pt x="610" y="29"/>
                      <a:pt x="610" y="29"/>
                      <a:pt x="6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1"/>
              <p:cNvSpPr/>
              <p:nvPr/>
            </p:nvSpPr>
            <p:spPr>
              <a:xfrm>
                <a:off x="8322000" y="3756132"/>
                <a:ext cx="18050" cy="22900"/>
              </a:xfrm>
              <a:custGeom>
                <a:avLst/>
                <a:gdLst/>
                <a:ahLst/>
                <a:cxnLst/>
                <a:rect l="l" t="t" r="r" b="b"/>
                <a:pathLst>
                  <a:path w="722" h="916" extrusionOk="0">
                    <a:moveTo>
                      <a:pt x="444" y="139"/>
                    </a:moveTo>
                    <a:lnTo>
                      <a:pt x="444" y="582"/>
                    </a:lnTo>
                    <a:lnTo>
                      <a:pt x="139" y="582"/>
                    </a:lnTo>
                    <a:lnTo>
                      <a:pt x="444" y="139"/>
                    </a:lnTo>
                    <a:close/>
                    <a:moveTo>
                      <a:pt x="416" y="0"/>
                    </a:moveTo>
                    <a:cubicBezTo>
                      <a:pt x="416" y="0"/>
                      <a:pt x="416" y="28"/>
                      <a:pt x="416" y="28"/>
                    </a:cubicBezTo>
                    <a:lnTo>
                      <a:pt x="1" y="582"/>
                    </a:lnTo>
                    <a:cubicBezTo>
                      <a:pt x="1" y="582"/>
                      <a:pt x="1" y="610"/>
                      <a:pt x="1" y="610"/>
                    </a:cubicBezTo>
                    <a:lnTo>
                      <a:pt x="1" y="666"/>
                    </a:lnTo>
                    <a:cubicBezTo>
                      <a:pt x="1" y="666"/>
                      <a:pt x="1" y="693"/>
                      <a:pt x="1" y="693"/>
                    </a:cubicBezTo>
                    <a:lnTo>
                      <a:pt x="444" y="693"/>
                    </a:lnTo>
                    <a:lnTo>
                      <a:pt x="444" y="887"/>
                    </a:lnTo>
                    <a:cubicBezTo>
                      <a:pt x="444" y="887"/>
                      <a:pt x="472" y="915"/>
                      <a:pt x="472" y="915"/>
                    </a:cubicBezTo>
                    <a:lnTo>
                      <a:pt x="555" y="915"/>
                    </a:lnTo>
                    <a:cubicBezTo>
                      <a:pt x="583" y="915"/>
                      <a:pt x="583" y="887"/>
                      <a:pt x="583" y="887"/>
                    </a:cubicBezTo>
                    <a:lnTo>
                      <a:pt x="583" y="693"/>
                    </a:lnTo>
                    <a:lnTo>
                      <a:pt x="721" y="693"/>
                    </a:lnTo>
                    <a:cubicBezTo>
                      <a:pt x="721" y="693"/>
                      <a:pt x="721" y="666"/>
                      <a:pt x="721" y="666"/>
                    </a:cubicBezTo>
                    <a:lnTo>
                      <a:pt x="721" y="610"/>
                    </a:lnTo>
                    <a:cubicBezTo>
                      <a:pt x="721" y="582"/>
                      <a:pt x="694" y="582"/>
                      <a:pt x="694" y="582"/>
                    </a:cubicBezTo>
                    <a:lnTo>
                      <a:pt x="583" y="582"/>
                    </a:lnTo>
                    <a:lnTo>
                      <a:pt x="583" y="28"/>
                    </a:lnTo>
                    <a:cubicBezTo>
                      <a:pt x="583" y="28"/>
                      <a:pt x="583" y="28"/>
                      <a:pt x="5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1"/>
              <p:cNvSpPr/>
              <p:nvPr/>
            </p:nvSpPr>
            <p:spPr>
              <a:xfrm>
                <a:off x="8323400" y="4150698"/>
                <a:ext cx="15950" cy="23600"/>
              </a:xfrm>
              <a:custGeom>
                <a:avLst/>
                <a:gdLst/>
                <a:ahLst/>
                <a:cxnLst/>
                <a:rect l="l" t="t" r="r" b="b"/>
                <a:pathLst>
                  <a:path w="638" h="944" extrusionOk="0">
                    <a:moveTo>
                      <a:pt x="111" y="1"/>
                    </a:moveTo>
                    <a:cubicBezTo>
                      <a:pt x="83" y="1"/>
                      <a:pt x="83" y="1"/>
                      <a:pt x="83" y="28"/>
                    </a:cubicBezTo>
                    <a:lnTo>
                      <a:pt x="28" y="472"/>
                    </a:lnTo>
                    <a:cubicBezTo>
                      <a:pt x="28" y="472"/>
                      <a:pt x="28" y="472"/>
                      <a:pt x="28" y="500"/>
                    </a:cubicBezTo>
                    <a:lnTo>
                      <a:pt x="139" y="500"/>
                    </a:lnTo>
                    <a:cubicBezTo>
                      <a:pt x="167" y="500"/>
                      <a:pt x="167" y="472"/>
                      <a:pt x="167" y="472"/>
                    </a:cubicBezTo>
                    <a:cubicBezTo>
                      <a:pt x="194" y="472"/>
                      <a:pt x="222" y="444"/>
                      <a:pt x="250" y="444"/>
                    </a:cubicBezTo>
                    <a:cubicBezTo>
                      <a:pt x="250" y="444"/>
                      <a:pt x="278" y="417"/>
                      <a:pt x="305" y="417"/>
                    </a:cubicBezTo>
                    <a:cubicBezTo>
                      <a:pt x="361" y="417"/>
                      <a:pt x="416" y="444"/>
                      <a:pt x="472" y="472"/>
                    </a:cubicBezTo>
                    <a:cubicBezTo>
                      <a:pt x="499" y="528"/>
                      <a:pt x="527" y="555"/>
                      <a:pt x="527" y="611"/>
                    </a:cubicBezTo>
                    <a:cubicBezTo>
                      <a:pt x="527" y="694"/>
                      <a:pt x="499" y="722"/>
                      <a:pt x="472" y="777"/>
                    </a:cubicBezTo>
                    <a:cubicBezTo>
                      <a:pt x="416" y="805"/>
                      <a:pt x="361" y="833"/>
                      <a:pt x="305" y="833"/>
                    </a:cubicBezTo>
                    <a:cubicBezTo>
                      <a:pt x="278" y="833"/>
                      <a:pt x="222" y="805"/>
                      <a:pt x="194" y="777"/>
                    </a:cubicBezTo>
                    <a:cubicBezTo>
                      <a:pt x="167" y="777"/>
                      <a:pt x="139" y="722"/>
                      <a:pt x="111" y="694"/>
                    </a:cubicBezTo>
                    <a:cubicBezTo>
                      <a:pt x="111" y="666"/>
                      <a:pt x="111" y="666"/>
                      <a:pt x="83" y="666"/>
                    </a:cubicBezTo>
                    <a:lnTo>
                      <a:pt x="0" y="666"/>
                    </a:lnTo>
                    <a:lnTo>
                      <a:pt x="0" y="694"/>
                    </a:lnTo>
                    <a:cubicBezTo>
                      <a:pt x="0" y="722"/>
                      <a:pt x="0" y="777"/>
                      <a:pt x="28" y="805"/>
                    </a:cubicBezTo>
                    <a:cubicBezTo>
                      <a:pt x="56" y="833"/>
                      <a:pt x="83" y="860"/>
                      <a:pt x="139" y="888"/>
                    </a:cubicBezTo>
                    <a:cubicBezTo>
                      <a:pt x="194" y="916"/>
                      <a:pt x="250" y="943"/>
                      <a:pt x="305" y="943"/>
                    </a:cubicBezTo>
                    <a:cubicBezTo>
                      <a:pt x="388" y="943"/>
                      <a:pt x="444" y="916"/>
                      <a:pt x="472" y="888"/>
                    </a:cubicBezTo>
                    <a:cubicBezTo>
                      <a:pt x="527" y="860"/>
                      <a:pt x="582" y="833"/>
                      <a:pt x="610" y="777"/>
                    </a:cubicBezTo>
                    <a:cubicBezTo>
                      <a:pt x="638" y="749"/>
                      <a:pt x="638" y="694"/>
                      <a:pt x="638" y="611"/>
                    </a:cubicBezTo>
                    <a:cubicBezTo>
                      <a:pt x="638" y="555"/>
                      <a:pt x="638" y="500"/>
                      <a:pt x="610" y="472"/>
                    </a:cubicBezTo>
                    <a:cubicBezTo>
                      <a:pt x="582" y="417"/>
                      <a:pt x="527" y="389"/>
                      <a:pt x="499" y="361"/>
                    </a:cubicBezTo>
                    <a:cubicBezTo>
                      <a:pt x="444" y="333"/>
                      <a:pt x="388" y="333"/>
                      <a:pt x="333" y="333"/>
                    </a:cubicBezTo>
                    <a:cubicBezTo>
                      <a:pt x="250" y="333"/>
                      <a:pt x="194" y="333"/>
                      <a:pt x="167" y="361"/>
                    </a:cubicBezTo>
                    <a:lnTo>
                      <a:pt x="194" y="112"/>
                    </a:lnTo>
                    <a:lnTo>
                      <a:pt x="582" y="112"/>
                    </a:lnTo>
                    <a:cubicBezTo>
                      <a:pt x="582" y="84"/>
                      <a:pt x="582" y="84"/>
                      <a:pt x="582" y="84"/>
                    </a:cubicBezTo>
                    <a:lnTo>
                      <a:pt x="582" y="28"/>
                    </a:lnTo>
                    <a:cubicBezTo>
                      <a:pt x="582" y="28"/>
                      <a:pt x="582" y="1"/>
                      <a:pt x="5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1"/>
              <p:cNvSpPr/>
              <p:nvPr/>
            </p:nvSpPr>
            <p:spPr>
              <a:xfrm>
                <a:off x="8322700" y="4545963"/>
                <a:ext cx="16650" cy="22900"/>
              </a:xfrm>
              <a:custGeom>
                <a:avLst/>
                <a:gdLst/>
                <a:ahLst/>
                <a:cxnLst/>
                <a:rect l="l" t="t" r="r" b="b"/>
                <a:pathLst>
                  <a:path w="666" h="916" extrusionOk="0">
                    <a:moveTo>
                      <a:pt x="333" y="416"/>
                    </a:moveTo>
                    <a:cubicBezTo>
                      <a:pt x="361" y="416"/>
                      <a:pt x="416" y="416"/>
                      <a:pt x="444" y="444"/>
                    </a:cubicBezTo>
                    <a:cubicBezTo>
                      <a:pt x="472" y="444"/>
                      <a:pt x="499" y="472"/>
                      <a:pt x="527" y="499"/>
                    </a:cubicBezTo>
                    <a:cubicBezTo>
                      <a:pt x="527" y="527"/>
                      <a:pt x="555" y="583"/>
                      <a:pt x="555" y="610"/>
                    </a:cubicBezTo>
                    <a:cubicBezTo>
                      <a:pt x="555" y="666"/>
                      <a:pt x="527" y="694"/>
                      <a:pt x="527" y="721"/>
                    </a:cubicBezTo>
                    <a:cubicBezTo>
                      <a:pt x="499" y="749"/>
                      <a:pt x="472" y="777"/>
                      <a:pt x="444" y="804"/>
                    </a:cubicBezTo>
                    <a:cubicBezTo>
                      <a:pt x="416" y="804"/>
                      <a:pt x="361" y="832"/>
                      <a:pt x="333" y="832"/>
                    </a:cubicBezTo>
                    <a:cubicBezTo>
                      <a:pt x="305" y="832"/>
                      <a:pt x="250" y="804"/>
                      <a:pt x="222" y="804"/>
                    </a:cubicBezTo>
                    <a:cubicBezTo>
                      <a:pt x="194" y="777"/>
                      <a:pt x="167" y="749"/>
                      <a:pt x="139" y="721"/>
                    </a:cubicBezTo>
                    <a:cubicBezTo>
                      <a:pt x="139" y="694"/>
                      <a:pt x="111" y="666"/>
                      <a:pt x="111" y="610"/>
                    </a:cubicBezTo>
                    <a:cubicBezTo>
                      <a:pt x="111" y="583"/>
                      <a:pt x="139" y="527"/>
                      <a:pt x="139" y="499"/>
                    </a:cubicBezTo>
                    <a:cubicBezTo>
                      <a:pt x="167" y="472"/>
                      <a:pt x="194" y="444"/>
                      <a:pt x="222" y="444"/>
                    </a:cubicBezTo>
                    <a:cubicBezTo>
                      <a:pt x="250" y="416"/>
                      <a:pt x="305" y="416"/>
                      <a:pt x="333" y="416"/>
                    </a:cubicBezTo>
                    <a:close/>
                    <a:moveTo>
                      <a:pt x="333" y="0"/>
                    </a:moveTo>
                    <a:cubicBezTo>
                      <a:pt x="333" y="28"/>
                      <a:pt x="333" y="28"/>
                      <a:pt x="333" y="28"/>
                    </a:cubicBezTo>
                    <a:lnTo>
                      <a:pt x="83" y="361"/>
                    </a:lnTo>
                    <a:cubicBezTo>
                      <a:pt x="28" y="444"/>
                      <a:pt x="0" y="527"/>
                      <a:pt x="0" y="610"/>
                    </a:cubicBezTo>
                    <a:cubicBezTo>
                      <a:pt x="0" y="666"/>
                      <a:pt x="0" y="721"/>
                      <a:pt x="28" y="777"/>
                    </a:cubicBezTo>
                    <a:cubicBezTo>
                      <a:pt x="56" y="832"/>
                      <a:pt x="111" y="860"/>
                      <a:pt x="139" y="888"/>
                    </a:cubicBezTo>
                    <a:cubicBezTo>
                      <a:pt x="194" y="915"/>
                      <a:pt x="278" y="915"/>
                      <a:pt x="333" y="915"/>
                    </a:cubicBezTo>
                    <a:cubicBezTo>
                      <a:pt x="416" y="915"/>
                      <a:pt x="472" y="915"/>
                      <a:pt x="527" y="888"/>
                    </a:cubicBezTo>
                    <a:cubicBezTo>
                      <a:pt x="555" y="860"/>
                      <a:pt x="610" y="804"/>
                      <a:pt x="638" y="777"/>
                    </a:cubicBezTo>
                    <a:cubicBezTo>
                      <a:pt x="666" y="721"/>
                      <a:pt x="666" y="666"/>
                      <a:pt x="666" y="610"/>
                    </a:cubicBezTo>
                    <a:cubicBezTo>
                      <a:pt x="666" y="555"/>
                      <a:pt x="666" y="499"/>
                      <a:pt x="638" y="472"/>
                    </a:cubicBezTo>
                    <a:cubicBezTo>
                      <a:pt x="610" y="416"/>
                      <a:pt x="555" y="361"/>
                      <a:pt x="527" y="333"/>
                    </a:cubicBezTo>
                    <a:cubicBezTo>
                      <a:pt x="472" y="305"/>
                      <a:pt x="416" y="305"/>
                      <a:pt x="361" y="305"/>
                    </a:cubicBezTo>
                    <a:lnTo>
                      <a:pt x="278" y="305"/>
                    </a:lnTo>
                    <a:lnTo>
                      <a:pt x="472" y="28"/>
                    </a:lnTo>
                    <a:cubicBezTo>
                      <a:pt x="472" y="28"/>
                      <a:pt x="472" y="0"/>
                      <a:pt x="4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31"/>
            <p:cNvGrpSpPr/>
            <p:nvPr/>
          </p:nvGrpSpPr>
          <p:grpSpPr>
            <a:xfrm>
              <a:off x="5614975" y="4609225"/>
              <a:ext cx="2597125" cy="40925"/>
              <a:chOff x="5614975" y="4609225"/>
              <a:chExt cx="2597125" cy="40925"/>
            </a:xfrm>
          </p:grpSpPr>
          <p:sp>
            <p:nvSpPr>
              <p:cNvPr id="676" name="Google Shape;676;p31"/>
              <p:cNvSpPr/>
              <p:nvPr/>
            </p:nvSpPr>
            <p:spPr>
              <a:xfrm>
                <a:off x="5614975" y="4632100"/>
                <a:ext cx="24974" cy="18050"/>
              </a:xfrm>
              <a:custGeom>
                <a:avLst/>
                <a:gdLst/>
                <a:ahLst/>
                <a:cxnLst/>
                <a:rect l="l" t="t" r="r" b="b"/>
                <a:pathLst>
                  <a:path w="1027" h="722" extrusionOk="0">
                    <a:moveTo>
                      <a:pt x="638" y="139"/>
                    </a:moveTo>
                    <a:cubicBezTo>
                      <a:pt x="721" y="139"/>
                      <a:pt x="777" y="167"/>
                      <a:pt x="832" y="194"/>
                    </a:cubicBezTo>
                    <a:cubicBezTo>
                      <a:pt x="888" y="222"/>
                      <a:pt x="915" y="277"/>
                      <a:pt x="915" y="361"/>
                    </a:cubicBezTo>
                    <a:cubicBezTo>
                      <a:pt x="915" y="416"/>
                      <a:pt x="888" y="472"/>
                      <a:pt x="832" y="527"/>
                    </a:cubicBezTo>
                    <a:cubicBezTo>
                      <a:pt x="777" y="555"/>
                      <a:pt x="721" y="582"/>
                      <a:pt x="638" y="582"/>
                    </a:cubicBezTo>
                    <a:lnTo>
                      <a:pt x="389" y="582"/>
                    </a:lnTo>
                    <a:cubicBezTo>
                      <a:pt x="306" y="582"/>
                      <a:pt x="250" y="555"/>
                      <a:pt x="195" y="527"/>
                    </a:cubicBezTo>
                    <a:cubicBezTo>
                      <a:pt x="139" y="472"/>
                      <a:pt x="111" y="416"/>
                      <a:pt x="111" y="361"/>
                    </a:cubicBezTo>
                    <a:cubicBezTo>
                      <a:pt x="111" y="277"/>
                      <a:pt x="139" y="222"/>
                      <a:pt x="195" y="194"/>
                    </a:cubicBezTo>
                    <a:cubicBezTo>
                      <a:pt x="250" y="167"/>
                      <a:pt x="306" y="139"/>
                      <a:pt x="389" y="139"/>
                    </a:cubicBezTo>
                    <a:close/>
                    <a:moveTo>
                      <a:pt x="389" y="0"/>
                    </a:moveTo>
                    <a:cubicBezTo>
                      <a:pt x="278" y="0"/>
                      <a:pt x="195" y="28"/>
                      <a:pt x="111" y="83"/>
                    </a:cubicBezTo>
                    <a:cubicBezTo>
                      <a:pt x="28" y="139"/>
                      <a:pt x="1" y="222"/>
                      <a:pt x="1" y="361"/>
                    </a:cubicBezTo>
                    <a:cubicBezTo>
                      <a:pt x="1" y="472"/>
                      <a:pt x="28" y="555"/>
                      <a:pt x="111" y="610"/>
                    </a:cubicBezTo>
                    <a:cubicBezTo>
                      <a:pt x="195" y="666"/>
                      <a:pt x="278" y="721"/>
                      <a:pt x="389" y="721"/>
                    </a:cubicBezTo>
                    <a:lnTo>
                      <a:pt x="638" y="721"/>
                    </a:lnTo>
                    <a:cubicBezTo>
                      <a:pt x="749" y="693"/>
                      <a:pt x="832" y="666"/>
                      <a:pt x="915" y="610"/>
                    </a:cubicBezTo>
                    <a:cubicBezTo>
                      <a:pt x="999" y="555"/>
                      <a:pt x="1026" y="472"/>
                      <a:pt x="1026" y="361"/>
                    </a:cubicBezTo>
                    <a:cubicBezTo>
                      <a:pt x="1026" y="222"/>
                      <a:pt x="999" y="139"/>
                      <a:pt x="915" y="83"/>
                    </a:cubicBezTo>
                    <a:cubicBezTo>
                      <a:pt x="832" y="28"/>
                      <a:pt x="749" y="0"/>
                      <a:pt x="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1"/>
              <p:cNvSpPr/>
              <p:nvPr/>
            </p:nvSpPr>
            <p:spPr>
              <a:xfrm>
                <a:off x="5615656" y="4617525"/>
                <a:ext cx="23612" cy="11125"/>
              </a:xfrm>
              <a:custGeom>
                <a:avLst/>
                <a:gdLst/>
                <a:ahLst/>
                <a:cxnLst/>
                <a:rect l="l" t="t" r="r" b="b"/>
                <a:pathLst>
                  <a:path w="971" h="445" extrusionOk="0">
                    <a:moveTo>
                      <a:pt x="0" y="1"/>
                    </a:moveTo>
                    <a:cubicBezTo>
                      <a:pt x="0" y="1"/>
                      <a:pt x="0" y="29"/>
                      <a:pt x="0" y="29"/>
                    </a:cubicBezTo>
                    <a:lnTo>
                      <a:pt x="0" y="84"/>
                    </a:lnTo>
                    <a:cubicBezTo>
                      <a:pt x="0" y="112"/>
                      <a:pt x="0" y="112"/>
                      <a:pt x="0" y="140"/>
                    </a:cubicBezTo>
                    <a:lnTo>
                      <a:pt x="250" y="445"/>
                    </a:lnTo>
                    <a:lnTo>
                      <a:pt x="278" y="445"/>
                    </a:lnTo>
                    <a:lnTo>
                      <a:pt x="333" y="417"/>
                    </a:lnTo>
                    <a:cubicBezTo>
                      <a:pt x="333" y="417"/>
                      <a:pt x="333" y="389"/>
                      <a:pt x="333" y="389"/>
                    </a:cubicBezTo>
                    <a:cubicBezTo>
                      <a:pt x="333" y="389"/>
                      <a:pt x="333" y="361"/>
                      <a:pt x="333" y="361"/>
                    </a:cubicBezTo>
                    <a:lnTo>
                      <a:pt x="139" y="140"/>
                    </a:lnTo>
                    <a:lnTo>
                      <a:pt x="943" y="140"/>
                    </a:lnTo>
                    <a:cubicBezTo>
                      <a:pt x="971" y="140"/>
                      <a:pt x="971" y="140"/>
                      <a:pt x="971" y="112"/>
                    </a:cubicBezTo>
                    <a:lnTo>
                      <a:pt x="971" y="29"/>
                    </a:lnTo>
                    <a:cubicBezTo>
                      <a:pt x="971" y="29"/>
                      <a:pt x="971" y="1"/>
                      <a:pt x="9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1"/>
              <p:cNvSpPr/>
              <p:nvPr/>
            </p:nvSpPr>
            <p:spPr>
              <a:xfrm>
                <a:off x="6128984" y="4632100"/>
                <a:ext cx="25675" cy="18050"/>
              </a:xfrm>
              <a:custGeom>
                <a:avLst/>
                <a:gdLst/>
                <a:ahLst/>
                <a:cxnLst/>
                <a:rect l="l" t="t" r="r" b="b"/>
                <a:pathLst>
                  <a:path w="1027" h="722" extrusionOk="0">
                    <a:moveTo>
                      <a:pt x="638" y="139"/>
                    </a:moveTo>
                    <a:cubicBezTo>
                      <a:pt x="722" y="139"/>
                      <a:pt x="805" y="167"/>
                      <a:pt x="833" y="194"/>
                    </a:cubicBezTo>
                    <a:cubicBezTo>
                      <a:pt x="888" y="222"/>
                      <a:pt x="916" y="277"/>
                      <a:pt x="916" y="361"/>
                    </a:cubicBezTo>
                    <a:cubicBezTo>
                      <a:pt x="916" y="416"/>
                      <a:pt x="888" y="472"/>
                      <a:pt x="833" y="527"/>
                    </a:cubicBezTo>
                    <a:cubicBezTo>
                      <a:pt x="805" y="555"/>
                      <a:pt x="722" y="582"/>
                      <a:pt x="638" y="582"/>
                    </a:cubicBezTo>
                    <a:lnTo>
                      <a:pt x="417" y="582"/>
                    </a:lnTo>
                    <a:cubicBezTo>
                      <a:pt x="306" y="582"/>
                      <a:pt x="250" y="555"/>
                      <a:pt x="195" y="527"/>
                    </a:cubicBezTo>
                    <a:cubicBezTo>
                      <a:pt x="139" y="472"/>
                      <a:pt x="139" y="416"/>
                      <a:pt x="139" y="361"/>
                    </a:cubicBezTo>
                    <a:cubicBezTo>
                      <a:pt x="139" y="277"/>
                      <a:pt x="139" y="222"/>
                      <a:pt x="195" y="194"/>
                    </a:cubicBezTo>
                    <a:cubicBezTo>
                      <a:pt x="250" y="167"/>
                      <a:pt x="306" y="139"/>
                      <a:pt x="417" y="139"/>
                    </a:cubicBezTo>
                    <a:close/>
                    <a:moveTo>
                      <a:pt x="389" y="0"/>
                    </a:moveTo>
                    <a:cubicBezTo>
                      <a:pt x="278" y="0"/>
                      <a:pt x="195" y="28"/>
                      <a:pt x="112" y="83"/>
                    </a:cubicBezTo>
                    <a:cubicBezTo>
                      <a:pt x="56" y="139"/>
                      <a:pt x="1" y="222"/>
                      <a:pt x="1" y="361"/>
                    </a:cubicBezTo>
                    <a:cubicBezTo>
                      <a:pt x="1" y="472"/>
                      <a:pt x="56" y="555"/>
                      <a:pt x="112" y="610"/>
                    </a:cubicBezTo>
                    <a:cubicBezTo>
                      <a:pt x="195" y="666"/>
                      <a:pt x="278" y="721"/>
                      <a:pt x="389" y="721"/>
                    </a:cubicBezTo>
                    <a:lnTo>
                      <a:pt x="638" y="721"/>
                    </a:lnTo>
                    <a:cubicBezTo>
                      <a:pt x="749" y="693"/>
                      <a:pt x="860" y="666"/>
                      <a:pt x="916" y="610"/>
                    </a:cubicBezTo>
                    <a:cubicBezTo>
                      <a:pt x="999" y="555"/>
                      <a:pt x="1027" y="472"/>
                      <a:pt x="1027" y="361"/>
                    </a:cubicBezTo>
                    <a:cubicBezTo>
                      <a:pt x="1027" y="222"/>
                      <a:pt x="999" y="139"/>
                      <a:pt x="916" y="83"/>
                    </a:cubicBezTo>
                    <a:cubicBezTo>
                      <a:pt x="860" y="28"/>
                      <a:pt x="749" y="0"/>
                      <a:pt x="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1"/>
              <p:cNvSpPr/>
              <p:nvPr/>
            </p:nvSpPr>
            <p:spPr>
              <a:xfrm>
                <a:off x="6128575" y="4611300"/>
                <a:ext cx="25675" cy="17350"/>
              </a:xfrm>
              <a:custGeom>
                <a:avLst/>
                <a:gdLst/>
                <a:ahLst/>
                <a:cxnLst/>
                <a:rect l="l" t="t" r="r" b="b"/>
                <a:pathLst>
                  <a:path w="1027" h="694" extrusionOk="0">
                    <a:moveTo>
                      <a:pt x="943" y="1"/>
                    </a:moveTo>
                    <a:cubicBezTo>
                      <a:pt x="916" y="1"/>
                      <a:pt x="916" y="28"/>
                      <a:pt x="916" y="28"/>
                    </a:cubicBezTo>
                    <a:cubicBezTo>
                      <a:pt x="888" y="28"/>
                      <a:pt x="888" y="28"/>
                      <a:pt x="888" y="56"/>
                    </a:cubicBezTo>
                    <a:lnTo>
                      <a:pt x="888" y="500"/>
                    </a:lnTo>
                    <a:lnTo>
                      <a:pt x="611" y="222"/>
                    </a:lnTo>
                    <a:cubicBezTo>
                      <a:pt x="555" y="139"/>
                      <a:pt x="500" y="112"/>
                      <a:pt x="472" y="84"/>
                    </a:cubicBezTo>
                    <a:cubicBezTo>
                      <a:pt x="417" y="56"/>
                      <a:pt x="361" y="28"/>
                      <a:pt x="306" y="28"/>
                    </a:cubicBezTo>
                    <a:cubicBezTo>
                      <a:pt x="223" y="28"/>
                      <a:pt x="139" y="56"/>
                      <a:pt x="84" y="112"/>
                    </a:cubicBezTo>
                    <a:cubicBezTo>
                      <a:pt x="29" y="167"/>
                      <a:pt x="1" y="250"/>
                      <a:pt x="1" y="361"/>
                    </a:cubicBezTo>
                    <a:cubicBezTo>
                      <a:pt x="1" y="417"/>
                      <a:pt x="29" y="472"/>
                      <a:pt x="56" y="527"/>
                    </a:cubicBezTo>
                    <a:cubicBezTo>
                      <a:pt x="84" y="583"/>
                      <a:pt x="112" y="611"/>
                      <a:pt x="167" y="638"/>
                    </a:cubicBezTo>
                    <a:cubicBezTo>
                      <a:pt x="223" y="666"/>
                      <a:pt x="278" y="666"/>
                      <a:pt x="306" y="694"/>
                    </a:cubicBezTo>
                    <a:cubicBezTo>
                      <a:pt x="333" y="694"/>
                      <a:pt x="333" y="666"/>
                      <a:pt x="333" y="666"/>
                    </a:cubicBezTo>
                    <a:cubicBezTo>
                      <a:pt x="333" y="666"/>
                      <a:pt x="333" y="666"/>
                      <a:pt x="333" y="638"/>
                    </a:cubicBezTo>
                    <a:lnTo>
                      <a:pt x="333" y="583"/>
                    </a:lnTo>
                    <a:cubicBezTo>
                      <a:pt x="333" y="583"/>
                      <a:pt x="333" y="555"/>
                      <a:pt x="333" y="555"/>
                    </a:cubicBezTo>
                    <a:lnTo>
                      <a:pt x="306" y="555"/>
                    </a:lnTo>
                    <a:cubicBezTo>
                      <a:pt x="250" y="527"/>
                      <a:pt x="223" y="527"/>
                      <a:pt x="167" y="472"/>
                    </a:cubicBezTo>
                    <a:cubicBezTo>
                      <a:pt x="139" y="444"/>
                      <a:pt x="139" y="417"/>
                      <a:pt x="139" y="361"/>
                    </a:cubicBezTo>
                    <a:cubicBezTo>
                      <a:pt x="139" y="306"/>
                      <a:pt x="139" y="250"/>
                      <a:pt x="167" y="222"/>
                    </a:cubicBezTo>
                    <a:cubicBezTo>
                      <a:pt x="195" y="195"/>
                      <a:pt x="250" y="167"/>
                      <a:pt x="306" y="167"/>
                    </a:cubicBezTo>
                    <a:cubicBezTo>
                      <a:pt x="361" y="167"/>
                      <a:pt x="389" y="195"/>
                      <a:pt x="417" y="195"/>
                    </a:cubicBezTo>
                    <a:cubicBezTo>
                      <a:pt x="472" y="222"/>
                      <a:pt x="500" y="278"/>
                      <a:pt x="583" y="361"/>
                    </a:cubicBezTo>
                    <a:lnTo>
                      <a:pt x="888" y="666"/>
                    </a:lnTo>
                    <a:cubicBezTo>
                      <a:pt x="888" y="694"/>
                      <a:pt x="916" y="694"/>
                      <a:pt x="943" y="694"/>
                    </a:cubicBezTo>
                    <a:lnTo>
                      <a:pt x="999" y="694"/>
                    </a:lnTo>
                    <a:cubicBezTo>
                      <a:pt x="1027" y="694"/>
                      <a:pt x="1027" y="666"/>
                      <a:pt x="1027" y="666"/>
                    </a:cubicBezTo>
                    <a:lnTo>
                      <a:pt x="1027" y="56"/>
                    </a:lnTo>
                    <a:cubicBezTo>
                      <a:pt x="1027" y="28"/>
                      <a:pt x="1027" y="28"/>
                      <a:pt x="999" y="28"/>
                    </a:cubicBezTo>
                    <a:cubicBezTo>
                      <a:pt x="999" y="28"/>
                      <a:pt x="999" y="1"/>
                      <a:pt x="9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1"/>
              <p:cNvSpPr/>
              <p:nvPr/>
            </p:nvSpPr>
            <p:spPr>
              <a:xfrm>
                <a:off x="6643694" y="4632100"/>
                <a:ext cx="24975" cy="18050"/>
              </a:xfrm>
              <a:custGeom>
                <a:avLst/>
                <a:gdLst/>
                <a:ahLst/>
                <a:cxnLst/>
                <a:rect l="l" t="t" r="r" b="b"/>
                <a:pathLst>
                  <a:path w="999" h="722" extrusionOk="0">
                    <a:moveTo>
                      <a:pt x="610" y="139"/>
                    </a:moveTo>
                    <a:cubicBezTo>
                      <a:pt x="693" y="139"/>
                      <a:pt x="776" y="167"/>
                      <a:pt x="804" y="194"/>
                    </a:cubicBezTo>
                    <a:cubicBezTo>
                      <a:pt x="860" y="222"/>
                      <a:pt x="887" y="277"/>
                      <a:pt x="887" y="361"/>
                    </a:cubicBezTo>
                    <a:cubicBezTo>
                      <a:pt x="887" y="416"/>
                      <a:pt x="860" y="472"/>
                      <a:pt x="804" y="527"/>
                    </a:cubicBezTo>
                    <a:cubicBezTo>
                      <a:pt x="776" y="555"/>
                      <a:pt x="693" y="582"/>
                      <a:pt x="610" y="582"/>
                    </a:cubicBezTo>
                    <a:lnTo>
                      <a:pt x="388" y="582"/>
                    </a:lnTo>
                    <a:cubicBezTo>
                      <a:pt x="305" y="582"/>
                      <a:pt x="222" y="555"/>
                      <a:pt x="166" y="527"/>
                    </a:cubicBezTo>
                    <a:cubicBezTo>
                      <a:pt x="139" y="472"/>
                      <a:pt x="111" y="416"/>
                      <a:pt x="111" y="361"/>
                    </a:cubicBezTo>
                    <a:cubicBezTo>
                      <a:pt x="111" y="277"/>
                      <a:pt x="139" y="222"/>
                      <a:pt x="166" y="194"/>
                    </a:cubicBezTo>
                    <a:cubicBezTo>
                      <a:pt x="222" y="167"/>
                      <a:pt x="305" y="139"/>
                      <a:pt x="388" y="139"/>
                    </a:cubicBezTo>
                    <a:close/>
                    <a:moveTo>
                      <a:pt x="361" y="0"/>
                    </a:moveTo>
                    <a:cubicBezTo>
                      <a:pt x="250" y="0"/>
                      <a:pt x="166" y="28"/>
                      <a:pt x="83" y="83"/>
                    </a:cubicBezTo>
                    <a:cubicBezTo>
                      <a:pt x="28" y="139"/>
                      <a:pt x="0" y="222"/>
                      <a:pt x="0" y="361"/>
                    </a:cubicBezTo>
                    <a:cubicBezTo>
                      <a:pt x="0" y="472"/>
                      <a:pt x="28" y="555"/>
                      <a:pt x="83" y="610"/>
                    </a:cubicBezTo>
                    <a:cubicBezTo>
                      <a:pt x="166" y="666"/>
                      <a:pt x="250" y="721"/>
                      <a:pt x="361" y="721"/>
                    </a:cubicBezTo>
                    <a:lnTo>
                      <a:pt x="610" y="721"/>
                    </a:lnTo>
                    <a:cubicBezTo>
                      <a:pt x="721" y="693"/>
                      <a:pt x="832" y="666"/>
                      <a:pt x="887" y="610"/>
                    </a:cubicBezTo>
                    <a:cubicBezTo>
                      <a:pt x="971" y="555"/>
                      <a:pt x="998" y="472"/>
                      <a:pt x="998" y="361"/>
                    </a:cubicBezTo>
                    <a:cubicBezTo>
                      <a:pt x="998" y="222"/>
                      <a:pt x="971" y="139"/>
                      <a:pt x="887" y="83"/>
                    </a:cubicBezTo>
                    <a:cubicBezTo>
                      <a:pt x="832" y="28"/>
                      <a:pt x="721" y="0"/>
                      <a:pt x="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1"/>
              <p:cNvSpPr/>
              <p:nvPr/>
            </p:nvSpPr>
            <p:spPr>
              <a:xfrm>
                <a:off x="6643556" y="4611300"/>
                <a:ext cx="24975" cy="17350"/>
              </a:xfrm>
              <a:custGeom>
                <a:avLst/>
                <a:gdLst/>
                <a:ahLst/>
                <a:cxnLst/>
                <a:rect l="l" t="t" r="r" b="b"/>
                <a:pathLst>
                  <a:path w="999" h="694" extrusionOk="0">
                    <a:moveTo>
                      <a:pt x="693" y="1"/>
                    </a:moveTo>
                    <a:cubicBezTo>
                      <a:pt x="610" y="1"/>
                      <a:pt x="555" y="28"/>
                      <a:pt x="499" y="84"/>
                    </a:cubicBezTo>
                    <a:cubicBezTo>
                      <a:pt x="444" y="139"/>
                      <a:pt x="416" y="195"/>
                      <a:pt x="416" y="306"/>
                    </a:cubicBezTo>
                    <a:lnTo>
                      <a:pt x="416" y="333"/>
                    </a:lnTo>
                    <a:lnTo>
                      <a:pt x="111" y="56"/>
                    </a:lnTo>
                    <a:cubicBezTo>
                      <a:pt x="111" y="28"/>
                      <a:pt x="83" y="28"/>
                      <a:pt x="83" y="28"/>
                    </a:cubicBezTo>
                    <a:lnTo>
                      <a:pt x="28" y="28"/>
                    </a:lnTo>
                    <a:cubicBezTo>
                      <a:pt x="28" y="28"/>
                      <a:pt x="28" y="28"/>
                      <a:pt x="0" y="56"/>
                    </a:cubicBezTo>
                    <a:lnTo>
                      <a:pt x="0" y="638"/>
                    </a:lnTo>
                    <a:cubicBezTo>
                      <a:pt x="28" y="666"/>
                      <a:pt x="28" y="666"/>
                      <a:pt x="28" y="666"/>
                    </a:cubicBezTo>
                    <a:lnTo>
                      <a:pt x="83" y="666"/>
                    </a:lnTo>
                    <a:cubicBezTo>
                      <a:pt x="83" y="666"/>
                      <a:pt x="111" y="666"/>
                      <a:pt x="111" y="638"/>
                    </a:cubicBezTo>
                    <a:lnTo>
                      <a:pt x="111" y="195"/>
                    </a:lnTo>
                    <a:lnTo>
                      <a:pt x="416" y="472"/>
                    </a:lnTo>
                    <a:cubicBezTo>
                      <a:pt x="444" y="500"/>
                      <a:pt x="444" y="500"/>
                      <a:pt x="471" y="500"/>
                    </a:cubicBezTo>
                    <a:lnTo>
                      <a:pt x="527" y="500"/>
                    </a:lnTo>
                    <a:cubicBezTo>
                      <a:pt x="527" y="472"/>
                      <a:pt x="527" y="472"/>
                      <a:pt x="527" y="472"/>
                    </a:cubicBezTo>
                    <a:lnTo>
                      <a:pt x="527" y="333"/>
                    </a:lnTo>
                    <a:cubicBezTo>
                      <a:pt x="527" y="195"/>
                      <a:pt x="582" y="112"/>
                      <a:pt x="693" y="112"/>
                    </a:cubicBezTo>
                    <a:cubicBezTo>
                      <a:pt x="749" y="112"/>
                      <a:pt x="804" y="139"/>
                      <a:pt x="832" y="195"/>
                    </a:cubicBezTo>
                    <a:cubicBezTo>
                      <a:pt x="860" y="222"/>
                      <a:pt x="887" y="278"/>
                      <a:pt x="887" y="333"/>
                    </a:cubicBezTo>
                    <a:cubicBezTo>
                      <a:pt x="887" y="389"/>
                      <a:pt x="887" y="444"/>
                      <a:pt x="860" y="500"/>
                    </a:cubicBezTo>
                    <a:cubicBezTo>
                      <a:pt x="832" y="527"/>
                      <a:pt x="804" y="555"/>
                      <a:pt x="749" y="583"/>
                    </a:cubicBezTo>
                    <a:lnTo>
                      <a:pt x="721" y="583"/>
                    </a:lnTo>
                    <a:cubicBezTo>
                      <a:pt x="721" y="583"/>
                      <a:pt x="721" y="611"/>
                      <a:pt x="721" y="611"/>
                    </a:cubicBezTo>
                    <a:lnTo>
                      <a:pt x="721" y="666"/>
                    </a:lnTo>
                    <a:cubicBezTo>
                      <a:pt x="721" y="694"/>
                      <a:pt x="721" y="694"/>
                      <a:pt x="749" y="694"/>
                    </a:cubicBezTo>
                    <a:cubicBezTo>
                      <a:pt x="804" y="694"/>
                      <a:pt x="832" y="694"/>
                      <a:pt x="887" y="666"/>
                    </a:cubicBezTo>
                    <a:cubicBezTo>
                      <a:pt x="915" y="638"/>
                      <a:pt x="943" y="583"/>
                      <a:pt x="971" y="527"/>
                    </a:cubicBezTo>
                    <a:cubicBezTo>
                      <a:pt x="998" y="472"/>
                      <a:pt x="998" y="417"/>
                      <a:pt x="998" y="333"/>
                    </a:cubicBezTo>
                    <a:cubicBezTo>
                      <a:pt x="998" y="278"/>
                      <a:pt x="998" y="222"/>
                      <a:pt x="971" y="167"/>
                    </a:cubicBezTo>
                    <a:cubicBezTo>
                      <a:pt x="943" y="112"/>
                      <a:pt x="915" y="56"/>
                      <a:pt x="860" y="28"/>
                    </a:cubicBezTo>
                    <a:cubicBezTo>
                      <a:pt x="832" y="1"/>
                      <a:pt x="776" y="1"/>
                      <a:pt x="6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1"/>
              <p:cNvSpPr/>
              <p:nvPr/>
            </p:nvSpPr>
            <p:spPr>
              <a:xfrm>
                <a:off x="7157705" y="4632100"/>
                <a:ext cx="24975" cy="18050"/>
              </a:xfrm>
              <a:custGeom>
                <a:avLst/>
                <a:gdLst/>
                <a:ahLst/>
                <a:cxnLst/>
                <a:rect l="l" t="t" r="r" b="b"/>
                <a:pathLst>
                  <a:path w="999" h="722" extrusionOk="0">
                    <a:moveTo>
                      <a:pt x="611" y="139"/>
                    </a:moveTo>
                    <a:cubicBezTo>
                      <a:pt x="694" y="139"/>
                      <a:pt x="777" y="167"/>
                      <a:pt x="833" y="194"/>
                    </a:cubicBezTo>
                    <a:cubicBezTo>
                      <a:pt x="860" y="222"/>
                      <a:pt x="888" y="277"/>
                      <a:pt x="888" y="361"/>
                    </a:cubicBezTo>
                    <a:cubicBezTo>
                      <a:pt x="888" y="416"/>
                      <a:pt x="860" y="472"/>
                      <a:pt x="833" y="527"/>
                    </a:cubicBezTo>
                    <a:cubicBezTo>
                      <a:pt x="777" y="555"/>
                      <a:pt x="694" y="582"/>
                      <a:pt x="611" y="582"/>
                    </a:cubicBezTo>
                    <a:lnTo>
                      <a:pt x="389" y="582"/>
                    </a:lnTo>
                    <a:cubicBezTo>
                      <a:pt x="306" y="582"/>
                      <a:pt x="223" y="555"/>
                      <a:pt x="167" y="527"/>
                    </a:cubicBezTo>
                    <a:cubicBezTo>
                      <a:pt x="139" y="472"/>
                      <a:pt x="112" y="416"/>
                      <a:pt x="112" y="361"/>
                    </a:cubicBezTo>
                    <a:cubicBezTo>
                      <a:pt x="112" y="277"/>
                      <a:pt x="139" y="222"/>
                      <a:pt x="167" y="194"/>
                    </a:cubicBezTo>
                    <a:cubicBezTo>
                      <a:pt x="223" y="167"/>
                      <a:pt x="306" y="139"/>
                      <a:pt x="389" y="139"/>
                    </a:cubicBezTo>
                    <a:close/>
                    <a:moveTo>
                      <a:pt x="389" y="0"/>
                    </a:moveTo>
                    <a:cubicBezTo>
                      <a:pt x="250" y="0"/>
                      <a:pt x="167" y="28"/>
                      <a:pt x="112" y="83"/>
                    </a:cubicBezTo>
                    <a:cubicBezTo>
                      <a:pt x="28" y="139"/>
                      <a:pt x="1" y="222"/>
                      <a:pt x="1" y="361"/>
                    </a:cubicBezTo>
                    <a:cubicBezTo>
                      <a:pt x="1" y="472"/>
                      <a:pt x="28" y="555"/>
                      <a:pt x="112" y="610"/>
                    </a:cubicBezTo>
                    <a:cubicBezTo>
                      <a:pt x="167" y="666"/>
                      <a:pt x="250" y="721"/>
                      <a:pt x="389" y="721"/>
                    </a:cubicBezTo>
                    <a:lnTo>
                      <a:pt x="611" y="721"/>
                    </a:lnTo>
                    <a:cubicBezTo>
                      <a:pt x="749" y="693"/>
                      <a:pt x="833" y="666"/>
                      <a:pt x="916" y="610"/>
                    </a:cubicBezTo>
                    <a:cubicBezTo>
                      <a:pt x="971" y="555"/>
                      <a:pt x="999" y="472"/>
                      <a:pt x="999" y="361"/>
                    </a:cubicBezTo>
                    <a:cubicBezTo>
                      <a:pt x="999" y="222"/>
                      <a:pt x="971" y="139"/>
                      <a:pt x="916" y="83"/>
                    </a:cubicBezTo>
                    <a:cubicBezTo>
                      <a:pt x="833" y="28"/>
                      <a:pt x="749" y="0"/>
                      <a:pt x="6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1"/>
              <p:cNvSpPr/>
              <p:nvPr/>
            </p:nvSpPr>
            <p:spPr>
              <a:xfrm>
                <a:off x="7157837" y="4609225"/>
                <a:ext cx="24975" cy="19425"/>
              </a:xfrm>
              <a:custGeom>
                <a:avLst/>
                <a:gdLst/>
                <a:ahLst/>
                <a:cxnLst/>
                <a:rect l="l" t="t" r="r" b="b"/>
                <a:pathLst>
                  <a:path w="999" h="777" extrusionOk="0">
                    <a:moveTo>
                      <a:pt x="638" y="277"/>
                    </a:moveTo>
                    <a:lnTo>
                      <a:pt x="638" y="638"/>
                    </a:lnTo>
                    <a:lnTo>
                      <a:pt x="139" y="277"/>
                    </a:lnTo>
                    <a:close/>
                    <a:moveTo>
                      <a:pt x="638" y="0"/>
                    </a:moveTo>
                    <a:cubicBezTo>
                      <a:pt x="638" y="0"/>
                      <a:pt x="638" y="28"/>
                      <a:pt x="638" y="28"/>
                    </a:cubicBezTo>
                    <a:lnTo>
                      <a:pt x="638" y="167"/>
                    </a:lnTo>
                    <a:lnTo>
                      <a:pt x="1" y="167"/>
                    </a:lnTo>
                    <a:cubicBezTo>
                      <a:pt x="1" y="167"/>
                      <a:pt x="1" y="167"/>
                      <a:pt x="1" y="194"/>
                    </a:cubicBezTo>
                    <a:lnTo>
                      <a:pt x="1" y="277"/>
                    </a:lnTo>
                    <a:cubicBezTo>
                      <a:pt x="1" y="305"/>
                      <a:pt x="1" y="305"/>
                      <a:pt x="1" y="305"/>
                    </a:cubicBezTo>
                    <a:cubicBezTo>
                      <a:pt x="28" y="333"/>
                      <a:pt x="28" y="333"/>
                      <a:pt x="28" y="333"/>
                    </a:cubicBezTo>
                    <a:lnTo>
                      <a:pt x="638" y="749"/>
                    </a:lnTo>
                    <a:cubicBezTo>
                      <a:pt x="638" y="777"/>
                      <a:pt x="666" y="777"/>
                      <a:pt x="666" y="777"/>
                    </a:cubicBezTo>
                    <a:lnTo>
                      <a:pt x="749" y="777"/>
                    </a:lnTo>
                    <a:cubicBezTo>
                      <a:pt x="749" y="749"/>
                      <a:pt x="749" y="749"/>
                      <a:pt x="749" y="749"/>
                    </a:cubicBezTo>
                    <a:lnTo>
                      <a:pt x="749" y="277"/>
                    </a:lnTo>
                    <a:lnTo>
                      <a:pt x="999" y="277"/>
                    </a:lnTo>
                    <a:cubicBezTo>
                      <a:pt x="999" y="277"/>
                      <a:pt x="999" y="250"/>
                      <a:pt x="999" y="250"/>
                    </a:cubicBezTo>
                    <a:lnTo>
                      <a:pt x="999" y="194"/>
                    </a:lnTo>
                    <a:cubicBezTo>
                      <a:pt x="999" y="167"/>
                      <a:pt x="999" y="167"/>
                      <a:pt x="999" y="167"/>
                    </a:cubicBezTo>
                    <a:lnTo>
                      <a:pt x="749" y="167"/>
                    </a:lnTo>
                    <a:lnTo>
                      <a:pt x="749" y="28"/>
                    </a:lnTo>
                    <a:cubicBezTo>
                      <a:pt x="749" y="28"/>
                      <a:pt x="749" y="0"/>
                      <a:pt x="7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1"/>
              <p:cNvSpPr/>
              <p:nvPr/>
            </p:nvSpPr>
            <p:spPr>
              <a:xfrm>
                <a:off x="7671715" y="4632100"/>
                <a:ext cx="25675" cy="18050"/>
              </a:xfrm>
              <a:custGeom>
                <a:avLst/>
                <a:gdLst/>
                <a:ahLst/>
                <a:cxnLst/>
                <a:rect l="l" t="t" r="r" b="b"/>
                <a:pathLst>
                  <a:path w="1027" h="722" extrusionOk="0">
                    <a:moveTo>
                      <a:pt x="611" y="139"/>
                    </a:moveTo>
                    <a:cubicBezTo>
                      <a:pt x="722" y="139"/>
                      <a:pt x="777" y="167"/>
                      <a:pt x="833" y="194"/>
                    </a:cubicBezTo>
                    <a:cubicBezTo>
                      <a:pt x="888" y="222"/>
                      <a:pt x="888" y="277"/>
                      <a:pt x="888" y="361"/>
                    </a:cubicBezTo>
                    <a:cubicBezTo>
                      <a:pt x="888" y="416"/>
                      <a:pt x="888" y="472"/>
                      <a:pt x="833" y="527"/>
                    </a:cubicBezTo>
                    <a:cubicBezTo>
                      <a:pt x="777" y="555"/>
                      <a:pt x="722" y="582"/>
                      <a:pt x="611" y="582"/>
                    </a:cubicBezTo>
                    <a:lnTo>
                      <a:pt x="389" y="582"/>
                    </a:lnTo>
                    <a:cubicBezTo>
                      <a:pt x="306" y="582"/>
                      <a:pt x="223" y="555"/>
                      <a:pt x="195" y="527"/>
                    </a:cubicBezTo>
                    <a:cubicBezTo>
                      <a:pt x="140" y="472"/>
                      <a:pt x="112" y="416"/>
                      <a:pt x="112" y="361"/>
                    </a:cubicBezTo>
                    <a:cubicBezTo>
                      <a:pt x="112" y="277"/>
                      <a:pt x="140" y="222"/>
                      <a:pt x="195" y="194"/>
                    </a:cubicBezTo>
                    <a:cubicBezTo>
                      <a:pt x="223" y="167"/>
                      <a:pt x="306" y="139"/>
                      <a:pt x="389" y="139"/>
                    </a:cubicBezTo>
                    <a:close/>
                    <a:moveTo>
                      <a:pt x="389" y="0"/>
                    </a:moveTo>
                    <a:cubicBezTo>
                      <a:pt x="278" y="0"/>
                      <a:pt x="167" y="28"/>
                      <a:pt x="112" y="83"/>
                    </a:cubicBezTo>
                    <a:cubicBezTo>
                      <a:pt x="29" y="139"/>
                      <a:pt x="1" y="222"/>
                      <a:pt x="1" y="361"/>
                    </a:cubicBezTo>
                    <a:cubicBezTo>
                      <a:pt x="1" y="472"/>
                      <a:pt x="29" y="555"/>
                      <a:pt x="112" y="610"/>
                    </a:cubicBezTo>
                    <a:cubicBezTo>
                      <a:pt x="167" y="666"/>
                      <a:pt x="278" y="721"/>
                      <a:pt x="389" y="721"/>
                    </a:cubicBezTo>
                    <a:lnTo>
                      <a:pt x="639" y="721"/>
                    </a:lnTo>
                    <a:cubicBezTo>
                      <a:pt x="750" y="693"/>
                      <a:pt x="833" y="666"/>
                      <a:pt x="916" y="610"/>
                    </a:cubicBezTo>
                    <a:cubicBezTo>
                      <a:pt x="971" y="555"/>
                      <a:pt x="1027" y="472"/>
                      <a:pt x="1027" y="361"/>
                    </a:cubicBezTo>
                    <a:cubicBezTo>
                      <a:pt x="1027" y="222"/>
                      <a:pt x="971" y="139"/>
                      <a:pt x="916" y="83"/>
                    </a:cubicBezTo>
                    <a:cubicBezTo>
                      <a:pt x="833" y="28"/>
                      <a:pt x="750" y="0"/>
                      <a:pt x="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1"/>
              <p:cNvSpPr/>
              <p:nvPr/>
            </p:nvSpPr>
            <p:spPr>
              <a:xfrm>
                <a:off x="7672119" y="4611300"/>
                <a:ext cx="25675" cy="17350"/>
              </a:xfrm>
              <a:custGeom>
                <a:avLst/>
                <a:gdLst/>
                <a:ahLst/>
                <a:cxnLst/>
                <a:rect l="l" t="t" r="r" b="b"/>
                <a:pathLst>
                  <a:path w="1027" h="694" extrusionOk="0">
                    <a:moveTo>
                      <a:pt x="694" y="1"/>
                    </a:moveTo>
                    <a:cubicBezTo>
                      <a:pt x="611" y="1"/>
                      <a:pt x="555" y="1"/>
                      <a:pt x="500" y="28"/>
                    </a:cubicBezTo>
                    <a:cubicBezTo>
                      <a:pt x="472" y="84"/>
                      <a:pt x="417" y="112"/>
                      <a:pt x="417" y="167"/>
                    </a:cubicBezTo>
                    <a:cubicBezTo>
                      <a:pt x="389" y="222"/>
                      <a:pt x="361" y="278"/>
                      <a:pt x="361" y="333"/>
                    </a:cubicBezTo>
                    <a:cubicBezTo>
                      <a:pt x="361" y="417"/>
                      <a:pt x="389" y="472"/>
                      <a:pt x="417" y="527"/>
                    </a:cubicBezTo>
                    <a:lnTo>
                      <a:pt x="140" y="500"/>
                    </a:lnTo>
                    <a:lnTo>
                      <a:pt x="140" y="84"/>
                    </a:lnTo>
                    <a:cubicBezTo>
                      <a:pt x="140" y="84"/>
                      <a:pt x="140" y="84"/>
                      <a:pt x="112" y="56"/>
                    </a:cubicBezTo>
                    <a:lnTo>
                      <a:pt x="29" y="56"/>
                    </a:lnTo>
                    <a:cubicBezTo>
                      <a:pt x="29" y="56"/>
                      <a:pt x="1" y="84"/>
                      <a:pt x="1" y="84"/>
                    </a:cubicBezTo>
                    <a:lnTo>
                      <a:pt x="1" y="583"/>
                    </a:lnTo>
                    <a:cubicBezTo>
                      <a:pt x="1" y="611"/>
                      <a:pt x="29" y="611"/>
                      <a:pt x="56" y="611"/>
                    </a:cubicBezTo>
                    <a:lnTo>
                      <a:pt x="528" y="666"/>
                    </a:lnTo>
                    <a:cubicBezTo>
                      <a:pt x="528" y="666"/>
                      <a:pt x="528" y="666"/>
                      <a:pt x="528" y="638"/>
                    </a:cubicBezTo>
                    <a:cubicBezTo>
                      <a:pt x="555" y="638"/>
                      <a:pt x="555" y="638"/>
                      <a:pt x="555" y="611"/>
                    </a:cubicBezTo>
                    <a:lnTo>
                      <a:pt x="555" y="555"/>
                    </a:lnTo>
                    <a:cubicBezTo>
                      <a:pt x="555" y="555"/>
                      <a:pt x="555" y="527"/>
                      <a:pt x="555" y="527"/>
                    </a:cubicBezTo>
                    <a:cubicBezTo>
                      <a:pt x="528" y="527"/>
                      <a:pt x="528" y="500"/>
                      <a:pt x="528" y="500"/>
                    </a:cubicBezTo>
                    <a:cubicBezTo>
                      <a:pt x="500" y="472"/>
                      <a:pt x="500" y="444"/>
                      <a:pt x="500" y="444"/>
                    </a:cubicBezTo>
                    <a:cubicBezTo>
                      <a:pt x="472" y="417"/>
                      <a:pt x="472" y="389"/>
                      <a:pt x="472" y="361"/>
                    </a:cubicBezTo>
                    <a:cubicBezTo>
                      <a:pt x="472" y="278"/>
                      <a:pt x="500" y="250"/>
                      <a:pt x="528" y="195"/>
                    </a:cubicBezTo>
                    <a:cubicBezTo>
                      <a:pt x="555" y="139"/>
                      <a:pt x="611" y="139"/>
                      <a:pt x="666" y="139"/>
                    </a:cubicBezTo>
                    <a:cubicBezTo>
                      <a:pt x="750" y="139"/>
                      <a:pt x="805" y="139"/>
                      <a:pt x="833" y="195"/>
                    </a:cubicBezTo>
                    <a:cubicBezTo>
                      <a:pt x="888" y="250"/>
                      <a:pt x="888" y="278"/>
                      <a:pt x="888" y="361"/>
                    </a:cubicBezTo>
                    <a:cubicBezTo>
                      <a:pt x="888" y="417"/>
                      <a:pt x="888" y="444"/>
                      <a:pt x="860" y="500"/>
                    </a:cubicBezTo>
                    <a:cubicBezTo>
                      <a:pt x="833" y="527"/>
                      <a:pt x="805" y="555"/>
                      <a:pt x="750" y="555"/>
                    </a:cubicBezTo>
                    <a:cubicBezTo>
                      <a:pt x="722" y="583"/>
                      <a:pt x="722" y="583"/>
                      <a:pt x="722" y="611"/>
                    </a:cubicBezTo>
                    <a:lnTo>
                      <a:pt x="722" y="666"/>
                    </a:lnTo>
                    <a:cubicBezTo>
                      <a:pt x="722" y="666"/>
                      <a:pt x="722" y="694"/>
                      <a:pt x="722" y="694"/>
                    </a:cubicBezTo>
                    <a:lnTo>
                      <a:pt x="750" y="694"/>
                    </a:lnTo>
                    <a:cubicBezTo>
                      <a:pt x="805" y="694"/>
                      <a:pt x="833" y="694"/>
                      <a:pt x="888" y="666"/>
                    </a:cubicBezTo>
                    <a:cubicBezTo>
                      <a:pt x="916" y="638"/>
                      <a:pt x="944" y="583"/>
                      <a:pt x="971" y="527"/>
                    </a:cubicBezTo>
                    <a:cubicBezTo>
                      <a:pt x="999" y="500"/>
                      <a:pt x="1027" y="417"/>
                      <a:pt x="1027" y="361"/>
                    </a:cubicBezTo>
                    <a:cubicBezTo>
                      <a:pt x="1027" y="278"/>
                      <a:pt x="999" y="222"/>
                      <a:pt x="971" y="167"/>
                    </a:cubicBezTo>
                    <a:cubicBezTo>
                      <a:pt x="944" y="112"/>
                      <a:pt x="916" y="84"/>
                      <a:pt x="860" y="28"/>
                    </a:cubicBezTo>
                    <a:cubicBezTo>
                      <a:pt x="805" y="1"/>
                      <a:pt x="750" y="1"/>
                      <a:pt x="6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1"/>
              <p:cNvSpPr/>
              <p:nvPr/>
            </p:nvSpPr>
            <p:spPr>
              <a:xfrm>
                <a:off x="8186425" y="4632100"/>
                <a:ext cx="25675" cy="18050"/>
              </a:xfrm>
              <a:custGeom>
                <a:avLst/>
                <a:gdLst/>
                <a:ahLst/>
                <a:cxnLst/>
                <a:rect l="l" t="t" r="r" b="b"/>
                <a:pathLst>
                  <a:path w="1027" h="722" extrusionOk="0">
                    <a:moveTo>
                      <a:pt x="638" y="139"/>
                    </a:moveTo>
                    <a:cubicBezTo>
                      <a:pt x="721" y="139"/>
                      <a:pt x="777" y="167"/>
                      <a:pt x="832" y="194"/>
                    </a:cubicBezTo>
                    <a:cubicBezTo>
                      <a:pt x="887" y="222"/>
                      <a:pt x="915" y="277"/>
                      <a:pt x="915" y="361"/>
                    </a:cubicBezTo>
                    <a:cubicBezTo>
                      <a:pt x="915" y="416"/>
                      <a:pt x="887" y="472"/>
                      <a:pt x="832" y="527"/>
                    </a:cubicBezTo>
                    <a:cubicBezTo>
                      <a:pt x="777" y="555"/>
                      <a:pt x="721" y="582"/>
                      <a:pt x="638" y="582"/>
                    </a:cubicBezTo>
                    <a:lnTo>
                      <a:pt x="388" y="582"/>
                    </a:lnTo>
                    <a:cubicBezTo>
                      <a:pt x="305" y="582"/>
                      <a:pt x="250" y="555"/>
                      <a:pt x="194" y="527"/>
                    </a:cubicBezTo>
                    <a:cubicBezTo>
                      <a:pt x="139" y="472"/>
                      <a:pt x="111" y="416"/>
                      <a:pt x="111" y="361"/>
                    </a:cubicBezTo>
                    <a:cubicBezTo>
                      <a:pt x="111" y="277"/>
                      <a:pt x="139" y="222"/>
                      <a:pt x="194" y="194"/>
                    </a:cubicBezTo>
                    <a:cubicBezTo>
                      <a:pt x="250" y="167"/>
                      <a:pt x="305" y="139"/>
                      <a:pt x="388" y="139"/>
                    </a:cubicBezTo>
                    <a:close/>
                    <a:moveTo>
                      <a:pt x="388" y="0"/>
                    </a:moveTo>
                    <a:cubicBezTo>
                      <a:pt x="277" y="0"/>
                      <a:pt x="194" y="28"/>
                      <a:pt x="111" y="83"/>
                    </a:cubicBezTo>
                    <a:cubicBezTo>
                      <a:pt x="28" y="139"/>
                      <a:pt x="0" y="222"/>
                      <a:pt x="0" y="361"/>
                    </a:cubicBezTo>
                    <a:cubicBezTo>
                      <a:pt x="0" y="472"/>
                      <a:pt x="28" y="555"/>
                      <a:pt x="111" y="610"/>
                    </a:cubicBezTo>
                    <a:cubicBezTo>
                      <a:pt x="194" y="666"/>
                      <a:pt x="277" y="721"/>
                      <a:pt x="388" y="721"/>
                    </a:cubicBezTo>
                    <a:lnTo>
                      <a:pt x="638" y="721"/>
                    </a:lnTo>
                    <a:cubicBezTo>
                      <a:pt x="749" y="693"/>
                      <a:pt x="832" y="666"/>
                      <a:pt x="915" y="610"/>
                    </a:cubicBezTo>
                    <a:cubicBezTo>
                      <a:pt x="998" y="555"/>
                      <a:pt x="1026" y="472"/>
                      <a:pt x="1026" y="361"/>
                    </a:cubicBezTo>
                    <a:cubicBezTo>
                      <a:pt x="1026" y="222"/>
                      <a:pt x="998" y="139"/>
                      <a:pt x="915" y="83"/>
                    </a:cubicBezTo>
                    <a:cubicBezTo>
                      <a:pt x="832" y="28"/>
                      <a:pt x="749" y="0"/>
                      <a:pt x="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1"/>
              <p:cNvSpPr/>
              <p:nvPr/>
            </p:nvSpPr>
            <p:spPr>
              <a:xfrm>
                <a:off x="8187100" y="4610600"/>
                <a:ext cx="25000" cy="18050"/>
              </a:xfrm>
              <a:custGeom>
                <a:avLst/>
                <a:gdLst/>
                <a:ahLst/>
                <a:cxnLst/>
                <a:rect l="l" t="t" r="r" b="b"/>
                <a:pathLst>
                  <a:path w="1000" h="722" extrusionOk="0">
                    <a:moveTo>
                      <a:pt x="666" y="140"/>
                    </a:moveTo>
                    <a:cubicBezTo>
                      <a:pt x="694" y="140"/>
                      <a:pt x="750" y="140"/>
                      <a:pt x="777" y="167"/>
                    </a:cubicBezTo>
                    <a:cubicBezTo>
                      <a:pt x="805" y="195"/>
                      <a:pt x="833" y="223"/>
                      <a:pt x="860" y="250"/>
                    </a:cubicBezTo>
                    <a:cubicBezTo>
                      <a:pt x="860" y="278"/>
                      <a:pt x="888" y="306"/>
                      <a:pt x="888" y="361"/>
                    </a:cubicBezTo>
                    <a:cubicBezTo>
                      <a:pt x="888" y="389"/>
                      <a:pt x="860" y="445"/>
                      <a:pt x="860" y="472"/>
                    </a:cubicBezTo>
                    <a:cubicBezTo>
                      <a:pt x="833" y="500"/>
                      <a:pt x="805" y="528"/>
                      <a:pt x="777" y="555"/>
                    </a:cubicBezTo>
                    <a:cubicBezTo>
                      <a:pt x="750" y="583"/>
                      <a:pt x="694" y="583"/>
                      <a:pt x="666" y="583"/>
                    </a:cubicBezTo>
                    <a:cubicBezTo>
                      <a:pt x="611" y="583"/>
                      <a:pt x="583" y="583"/>
                      <a:pt x="528" y="555"/>
                    </a:cubicBezTo>
                    <a:cubicBezTo>
                      <a:pt x="500" y="528"/>
                      <a:pt x="472" y="500"/>
                      <a:pt x="472" y="472"/>
                    </a:cubicBezTo>
                    <a:cubicBezTo>
                      <a:pt x="445" y="445"/>
                      <a:pt x="445" y="389"/>
                      <a:pt x="445" y="361"/>
                    </a:cubicBezTo>
                    <a:cubicBezTo>
                      <a:pt x="445" y="334"/>
                      <a:pt x="445" y="278"/>
                      <a:pt x="472" y="250"/>
                    </a:cubicBezTo>
                    <a:cubicBezTo>
                      <a:pt x="472" y="223"/>
                      <a:pt x="500" y="195"/>
                      <a:pt x="528" y="167"/>
                    </a:cubicBezTo>
                    <a:cubicBezTo>
                      <a:pt x="583" y="140"/>
                      <a:pt x="611" y="140"/>
                      <a:pt x="666" y="140"/>
                    </a:cubicBezTo>
                    <a:close/>
                    <a:moveTo>
                      <a:pt x="666" y="1"/>
                    </a:moveTo>
                    <a:cubicBezTo>
                      <a:pt x="583" y="1"/>
                      <a:pt x="528" y="1"/>
                      <a:pt x="500" y="29"/>
                    </a:cubicBezTo>
                    <a:cubicBezTo>
                      <a:pt x="445" y="56"/>
                      <a:pt x="389" y="112"/>
                      <a:pt x="361" y="167"/>
                    </a:cubicBezTo>
                    <a:cubicBezTo>
                      <a:pt x="334" y="223"/>
                      <a:pt x="334" y="278"/>
                      <a:pt x="334" y="334"/>
                    </a:cubicBezTo>
                    <a:cubicBezTo>
                      <a:pt x="334" y="361"/>
                      <a:pt x="334" y="389"/>
                      <a:pt x="334" y="417"/>
                    </a:cubicBezTo>
                    <a:lnTo>
                      <a:pt x="29" y="223"/>
                    </a:lnTo>
                    <a:lnTo>
                      <a:pt x="1" y="223"/>
                    </a:lnTo>
                    <a:cubicBezTo>
                      <a:pt x="1" y="223"/>
                      <a:pt x="1" y="223"/>
                      <a:pt x="1" y="250"/>
                    </a:cubicBezTo>
                    <a:lnTo>
                      <a:pt x="1" y="306"/>
                    </a:lnTo>
                    <a:cubicBezTo>
                      <a:pt x="1" y="306"/>
                      <a:pt x="1" y="334"/>
                      <a:pt x="1" y="334"/>
                    </a:cubicBezTo>
                    <a:cubicBezTo>
                      <a:pt x="1" y="334"/>
                      <a:pt x="1" y="334"/>
                      <a:pt x="1" y="361"/>
                    </a:cubicBezTo>
                    <a:lnTo>
                      <a:pt x="29" y="361"/>
                    </a:lnTo>
                    <a:lnTo>
                      <a:pt x="389" y="639"/>
                    </a:lnTo>
                    <a:cubicBezTo>
                      <a:pt x="500" y="694"/>
                      <a:pt x="583" y="722"/>
                      <a:pt x="666" y="722"/>
                    </a:cubicBezTo>
                    <a:cubicBezTo>
                      <a:pt x="722" y="722"/>
                      <a:pt x="777" y="722"/>
                      <a:pt x="833" y="694"/>
                    </a:cubicBezTo>
                    <a:cubicBezTo>
                      <a:pt x="888" y="666"/>
                      <a:pt x="916" y="611"/>
                      <a:pt x="944" y="555"/>
                    </a:cubicBezTo>
                    <a:cubicBezTo>
                      <a:pt x="971" y="500"/>
                      <a:pt x="999" y="445"/>
                      <a:pt x="999" y="361"/>
                    </a:cubicBezTo>
                    <a:cubicBezTo>
                      <a:pt x="999" y="278"/>
                      <a:pt x="971" y="223"/>
                      <a:pt x="944" y="167"/>
                    </a:cubicBezTo>
                    <a:cubicBezTo>
                      <a:pt x="916" y="112"/>
                      <a:pt x="888" y="56"/>
                      <a:pt x="833" y="29"/>
                    </a:cubicBezTo>
                    <a:cubicBezTo>
                      <a:pt x="777" y="1"/>
                      <a:pt x="722" y="1"/>
                      <a:pt x="6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8" name="Google Shape;688;p31"/>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500"/>
              <a:buNone/>
              <a:defRPr/>
            </a:lvl1pPr>
            <a:lvl2pPr lvl="1">
              <a:spcBef>
                <a:spcPts val="0"/>
              </a:spcBef>
              <a:spcAft>
                <a:spcPts val="0"/>
              </a:spcAft>
              <a:buSzPts val="3500"/>
              <a:buNone/>
              <a:defRPr>
                <a:latin typeface="Source Code Pro Light"/>
                <a:ea typeface="Source Code Pro Light"/>
                <a:cs typeface="Source Code Pro Light"/>
                <a:sym typeface="Source Code Pro Light"/>
              </a:defRPr>
            </a:lvl2pPr>
            <a:lvl3pPr lvl="2">
              <a:spcBef>
                <a:spcPts val="0"/>
              </a:spcBef>
              <a:spcAft>
                <a:spcPts val="0"/>
              </a:spcAft>
              <a:buSzPts val="3500"/>
              <a:buNone/>
              <a:defRPr>
                <a:latin typeface="Source Code Pro Light"/>
                <a:ea typeface="Source Code Pro Light"/>
                <a:cs typeface="Source Code Pro Light"/>
                <a:sym typeface="Source Code Pro Light"/>
              </a:defRPr>
            </a:lvl3pPr>
            <a:lvl4pPr lvl="3">
              <a:spcBef>
                <a:spcPts val="0"/>
              </a:spcBef>
              <a:spcAft>
                <a:spcPts val="0"/>
              </a:spcAft>
              <a:buSzPts val="3500"/>
              <a:buNone/>
              <a:defRPr>
                <a:latin typeface="Source Code Pro Light"/>
                <a:ea typeface="Source Code Pro Light"/>
                <a:cs typeface="Source Code Pro Light"/>
                <a:sym typeface="Source Code Pro Light"/>
              </a:defRPr>
            </a:lvl4pPr>
            <a:lvl5pPr lvl="4">
              <a:spcBef>
                <a:spcPts val="0"/>
              </a:spcBef>
              <a:spcAft>
                <a:spcPts val="0"/>
              </a:spcAft>
              <a:buSzPts val="3500"/>
              <a:buNone/>
              <a:defRPr>
                <a:latin typeface="Source Code Pro Light"/>
                <a:ea typeface="Source Code Pro Light"/>
                <a:cs typeface="Source Code Pro Light"/>
                <a:sym typeface="Source Code Pro Light"/>
              </a:defRPr>
            </a:lvl5pPr>
            <a:lvl6pPr lvl="5">
              <a:spcBef>
                <a:spcPts val="0"/>
              </a:spcBef>
              <a:spcAft>
                <a:spcPts val="0"/>
              </a:spcAft>
              <a:buSzPts val="3500"/>
              <a:buNone/>
              <a:defRPr>
                <a:latin typeface="Source Code Pro Light"/>
                <a:ea typeface="Source Code Pro Light"/>
                <a:cs typeface="Source Code Pro Light"/>
                <a:sym typeface="Source Code Pro Light"/>
              </a:defRPr>
            </a:lvl6pPr>
            <a:lvl7pPr lvl="6">
              <a:spcBef>
                <a:spcPts val="0"/>
              </a:spcBef>
              <a:spcAft>
                <a:spcPts val="0"/>
              </a:spcAft>
              <a:buSzPts val="3500"/>
              <a:buNone/>
              <a:defRPr>
                <a:latin typeface="Source Code Pro Light"/>
                <a:ea typeface="Source Code Pro Light"/>
                <a:cs typeface="Source Code Pro Light"/>
                <a:sym typeface="Source Code Pro Light"/>
              </a:defRPr>
            </a:lvl7pPr>
            <a:lvl8pPr lvl="7">
              <a:spcBef>
                <a:spcPts val="0"/>
              </a:spcBef>
              <a:spcAft>
                <a:spcPts val="0"/>
              </a:spcAft>
              <a:buSzPts val="3500"/>
              <a:buNone/>
              <a:defRPr>
                <a:latin typeface="Source Code Pro Light"/>
                <a:ea typeface="Source Code Pro Light"/>
                <a:cs typeface="Source Code Pro Light"/>
                <a:sym typeface="Source Code Pro Light"/>
              </a:defRPr>
            </a:lvl8pPr>
            <a:lvl9pPr lvl="8">
              <a:spcBef>
                <a:spcPts val="0"/>
              </a:spcBef>
              <a:spcAft>
                <a:spcPts val="0"/>
              </a:spcAft>
              <a:buSzPts val="3500"/>
              <a:buNone/>
              <a:defRPr>
                <a:latin typeface="Source Code Pro Light"/>
                <a:ea typeface="Source Code Pro Light"/>
                <a:cs typeface="Source Code Pro Light"/>
                <a:sym typeface="Source Code Pro Light"/>
              </a:defRPr>
            </a:lvl9pPr>
          </a:lstStyle>
          <a:p>
            <a:endParaRPr/>
          </a:p>
        </p:txBody>
      </p:sp>
      <p:sp>
        <p:nvSpPr>
          <p:cNvPr id="689" name="Google Shape;689;p31"/>
          <p:cNvSpPr txBox="1">
            <a:spLocks noGrp="1"/>
          </p:cNvSpPr>
          <p:nvPr>
            <p:ph type="title" idx="2"/>
          </p:nvPr>
        </p:nvSpPr>
        <p:spPr>
          <a:xfrm>
            <a:off x="778650" y="2421024"/>
            <a:ext cx="1787400" cy="462300"/>
          </a:xfrm>
          <a:prstGeom prst="rect">
            <a:avLst/>
          </a:prstGeom>
        </p:spPr>
        <p:txBody>
          <a:bodyPr spcFirstLastPara="1" wrap="square" lIns="0" tIns="182875" rIns="0" bIns="0" anchor="ctr" anchorCtr="0">
            <a:noAutofit/>
          </a:bodyPr>
          <a:lstStyle>
            <a:lvl1pPr lvl="0" algn="ctr" rtl="0">
              <a:spcBef>
                <a:spcPts val="0"/>
              </a:spcBef>
              <a:spcAft>
                <a:spcPts val="0"/>
              </a:spcAft>
              <a:buSzPts val="2000"/>
              <a:buNone/>
              <a:defRPr sz="2500"/>
            </a:lvl1pPr>
            <a:lvl2pPr lvl="1" algn="ctr" rtl="0">
              <a:spcBef>
                <a:spcPts val="0"/>
              </a:spcBef>
              <a:spcAft>
                <a:spcPts val="0"/>
              </a:spcAft>
              <a:buClr>
                <a:schemeClr val="dk1"/>
              </a:buClr>
              <a:buSzPts val="2000"/>
              <a:buNone/>
              <a:defRPr sz="2000">
                <a:solidFill>
                  <a:schemeClr val="dk1"/>
                </a:solidFill>
              </a:defRPr>
            </a:lvl2pPr>
            <a:lvl3pPr lvl="2" algn="ctr" rtl="0">
              <a:spcBef>
                <a:spcPts val="0"/>
              </a:spcBef>
              <a:spcAft>
                <a:spcPts val="0"/>
              </a:spcAft>
              <a:buClr>
                <a:schemeClr val="dk1"/>
              </a:buClr>
              <a:buSzPts val="2000"/>
              <a:buNone/>
              <a:defRPr sz="2000">
                <a:solidFill>
                  <a:schemeClr val="dk1"/>
                </a:solidFill>
              </a:defRPr>
            </a:lvl3pPr>
            <a:lvl4pPr lvl="3" algn="ctr" rtl="0">
              <a:spcBef>
                <a:spcPts val="0"/>
              </a:spcBef>
              <a:spcAft>
                <a:spcPts val="0"/>
              </a:spcAft>
              <a:buClr>
                <a:schemeClr val="dk1"/>
              </a:buClr>
              <a:buSzPts val="2000"/>
              <a:buNone/>
              <a:defRPr sz="2000">
                <a:solidFill>
                  <a:schemeClr val="dk1"/>
                </a:solidFill>
              </a:defRPr>
            </a:lvl4pPr>
            <a:lvl5pPr lvl="4" algn="ctr" rtl="0">
              <a:spcBef>
                <a:spcPts val="0"/>
              </a:spcBef>
              <a:spcAft>
                <a:spcPts val="0"/>
              </a:spcAft>
              <a:buClr>
                <a:schemeClr val="dk1"/>
              </a:buClr>
              <a:buSzPts val="2000"/>
              <a:buNone/>
              <a:defRPr sz="2000">
                <a:solidFill>
                  <a:schemeClr val="dk1"/>
                </a:solidFill>
              </a:defRPr>
            </a:lvl5pPr>
            <a:lvl6pPr lvl="5" algn="ctr" rtl="0">
              <a:spcBef>
                <a:spcPts val="0"/>
              </a:spcBef>
              <a:spcAft>
                <a:spcPts val="0"/>
              </a:spcAft>
              <a:buClr>
                <a:schemeClr val="dk1"/>
              </a:buClr>
              <a:buSzPts val="2000"/>
              <a:buNone/>
              <a:defRPr sz="2000">
                <a:solidFill>
                  <a:schemeClr val="dk1"/>
                </a:solidFill>
              </a:defRPr>
            </a:lvl6pPr>
            <a:lvl7pPr lvl="6" algn="ctr" rtl="0">
              <a:spcBef>
                <a:spcPts val="0"/>
              </a:spcBef>
              <a:spcAft>
                <a:spcPts val="0"/>
              </a:spcAft>
              <a:buClr>
                <a:schemeClr val="dk1"/>
              </a:buClr>
              <a:buSzPts val="2000"/>
              <a:buNone/>
              <a:defRPr sz="2000">
                <a:solidFill>
                  <a:schemeClr val="dk1"/>
                </a:solidFill>
              </a:defRPr>
            </a:lvl7pPr>
            <a:lvl8pPr lvl="7" algn="ctr" rtl="0">
              <a:spcBef>
                <a:spcPts val="0"/>
              </a:spcBef>
              <a:spcAft>
                <a:spcPts val="0"/>
              </a:spcAft>
              <a:buClr>
                <a:schemeClr val="dk1"/>
              </a:buClr>
              <a:buSzPts val="2000"/>
              <a:buNone/>
              <a:defRPr sz="2000">
                <a:solidFill>
                  <a:schemeClr val="dk1"/>
                </a:solidFill>
              </a:defRPr>
            </a:lvl8pPr>
            <a:lvl9pPr lvl="8" algn="ctr" rtl="0">
              <a:spcBef>
                <a:spcPts val="0"/>
              </a:spcBef>
              <a:spcAft>
                <a:spcPts val="0"/>
              </a:spcAft>
              <a:buClr>
                <a:schemeClr val="dk1"/>
              </a:buClr>
              <a:buSzPts val="2000"/>
              <a:buNone/>
              <a:defRPr sz="2000">
                <a:solidFill>
                  <a:schemeClr val="dk1"/>
                </a:solidFill>
              </a:defRPr>
            </a:lvl9pPr>
          </a:lstStyle>
          <a:p>
            <a:endParaRPr/>
          </a:p>
        </p:txBody>
      </p:sp>
      <p:sp>
        <p:nvSpPr>
          <p:cNvPr id="690" name="Google Shape;690;p31"/>
          <p:cNvSpPr txBox="1">
            <a:spLocks noGrp="1"/>
          </p:cNvSpPr>
          <p:nvPr>
            <p:ph type="title" idx="3"/>
          </p:nvPr>
        </p:nvSpPr>
        <p:spPr>
          <a:xfrm>
            <a:off x="2711750" y="2421000"/>
            <a:ext cx="1787400" cy="462300"/>
          </a:xfrm>
          <a:prstGeom prst="rect">
            <a:avLst/>
          </a:prstGeom>
        </p:spPr>
        <p:txBody>
          <a:bodyPr spcFirstLastPara="1" wrap="square" lIns="0" tIns="182875" rIns="0" bIns="0" anchor="ctr" anchorCtr="0">
            <a:noAutofit/>
          </a:bodyPr>
          <a:lstStyle>
            <a:lvl1pPr lvl="0" algn="ctr" rtl="0">
              <a:spcBef>
                <a:spcPts val="0"/>
              </a:spcBef>
              <a:spcAft>
                <a:spcPts val="0"/>
              </a:spcAft>
              <a:buSzPts val="2000"/>
              <a:buNone/>
              <a:defRPr sz="2500"/>
            </a:lvl1pPr>
            <a:lvl2pPr lvl="1" algn="ctr" rtl="0">
              <a:spcBef>
                <a:spcPts val="0"/>
              </a:spcBef>
              <a:spcAft>
                <a:spcPts val="0"/>
              </a:spcAft>
              <a:buClr>
                <a:schemeClr val="dk1"/>
              </a:buClr>
              <a:buSzPts val="2000"/>
              <a:buNone/>
              <a:defRPr sz="2000">
                <a:solidFill>
                  <a:schemeClr val="dk1"/>
                </a:solidFill>
              </a:defRPr>
            </a:lvl2pPr>
            <a:lvl3pPr lvl="2" algn="ctr" rtl="0">
              <a:spcBef>
                <a:spcPts val="0"/>
              </a:spcBef>
              <a:spcAft>
                <a:spcPts val="0"/>
              </a:spcAft>
              <a:buClr>
                <a:schemeClr val="dk1"/>
              </a:buClr>
              <a:buSzPts val="2000"/>
              <a:buNone/>
              <a:defRPr sz="2000">
                <a:solidFill>
                  <a:schemeClr val="dk1"/>
                </a:solidFill>
              </a:defRPr>
            </a:lvl3pPr>
            <a:lvl4pPr lvl="3" algn="ctr" rtl="0">
              <a:spcBef>
                <a:spcPts val="0"/>
              </a:spcBef>
              <a:spcAft>
                <a:spcPts val="0"/>
              </a:spcAft>
              <a:buClr>
                <a:schemeClr val="dk1"/>
              </a:buClr>
              <a:buSzPts val="2000"/>
              <a:buNone/>
              <a:defRPr sz="2000">
                <a:solidFill>
                  <a:schemeClr val="dk1"/>
                </a:solidFill>
              </a:defRPr>
            </a:lvl4pPr>
            <a:lvl5pPr lvl="4" algn="ctr" rtl="0">
              <a:spcBef>
                <a:spcPts val="0"/>
              </a:spcBef>
              <a:spcAft>
                <a:spcPts val="0"/>
              </a:spcAft>
              <a:buClr>
                <a:schemeClr val="dk1"/>
              </a:buClr>
              <a:buSzPts val="2000"/>
              <a:buNone/>
              <a:defRPr sz="2000">
                <a:solidFill>
                  <a:schemeClr val="dk1"/>
                </a:solidFill>
              </a:defRPr>
            </a:lvl5pPr>
            <a:lvl6pPr lvl="5" algn="ctr" rtl="0">
              <a:spcBef>
                <a:spcPts val="0"/>
              </a:spcBef>
              <a:spcAft>
                <a:spcPts val="0"/>
              </a:spcAft>
              <a:buClr>
                <a:schemeClr val="dk1"/>
              </a:buClr>
              <a:buSzPts val="2000"/>
              <a:buNone/>
              <a:defRPr sz="2000">
                <a:solidFill>
                  <a:schemeClr val="dk1"/>
                </a:solidFill>
              </a:defRPr>
            </a:lvl6pPr>
            <a:lvl7pPr lvl="6" algn="ctr" rtl="0">
              <a:spcBef>
                <a:spcPts val="0"/>
              </a:spcBef>
              <a:spcAft>
                <a:spcPts val="0"/>
              </a:spcAft>
              <a:buClr>
                <a:schemeClr val="dk1"/>
              </a:buClr>
              <a:buSzPts val="2000"/>
              <a:buNone/>
              <a:defRPr sz="2000">
                <a:solidFill>
                  <a:schemeClr val="dk1"/>
                </a:solidFill>
              </a:defRPr>
            </a:lvl7pPr>
            <a:lvl8pPr lvl="7" algn="ctr" rtl="0">
              <a:spcBef>
                <a:spcPts val="0"/>
              </a:spcBef>
              <a:spcAft>
                <a:spcPts val="0"/>
              </a:spcAft>
              <a:buClr>
                <a:schemeClr val="dk1"/>
              </a:buClr>
              <a:buSzPts val="2000"/>
              <a:buNone/>
              <a:defRPr sz="2000">
                <a:solidFill>
                  <a:schemeClr val="dk1"/>
                </a:solidFill>
              </a:defRPr>
            </a:lvl8pPr>
            <a:lvl9pPr lvl="8" algn="ctr" rtl="0">
              <a:spcBef>
                <a:spcPts val="0"/>
              </a:spcBef>
              <a:spcAft>
                <a:spcPts val="0"/>
              </a:spcAft>
              <a:buClr>
                <a:schemeClr val="dk1"/>
              </a:buClr>
              <a:buSzPts val="2000"/>
              <a:buNone/>
              <a:defRPr sz="2000">
                <a:solidFill>
                  <a:schemeClr val="dk1"/>
                </a:solidFill>
              </a:defRPr>
            </a:lvl9pPr>
          </a:lstStyle>
          <a:p>
            <a:endParaRPr/>
          </a:p>
        </p:txBody>
      </p:sp>
      <p:sp>
        <p:nvSpPr>
          <p:cNvPr id="691" name="Google Shape;691;p31"/>
          <p:cNvSpPr txBox="1">
            <a:spLocks noGrp="1"/>
          </p:cNvSpPr>
          <p:nvPr>
            <p:ph type="title" idx="4"/>
          </p:nvPr>
        </p:nvSpPr>
        <p:spPr>
          <a:xfrm>
            <a:off x="4644850" y="2421000"/>
            <a:ext cx="1787400" cy="462300"/>
          </a:xfrm>
          <a:prstGeom prst="rect">
            <a:avLst/>
          </a:prstGeom>
        </p:spPr>
        <p:txBody>
          <a:bodyPr spcFirstLastPara="1" wrap="square" lIns="0" tIns="182875" rIns="0" bIns="0" anchor="ctr" anchorCtr="0">
            <a:noAutofit/>
          </a:bodyPr>
          <a:lstStyle>
            <a:lvl1pPr lvl="0" algn="ctr" rtl="0">
              <a:spcBef>
                <a:spcPts val="0"/>
              </a:spcBef>
              <a:spcAft>
                <a:spcPts val="0"/>
              </a:spcAft>
              <a:buSzPts val="2000"/>
              <a:buNone/>
              <a:defRPr sz="2500"/>
            </a:lvl1pPr>
            <a:lvl2pPr lvl="1" algn="ctr" rtl="0">
              <a:spcBef>
                <a:spcPts val="0"/>
              </a:spcBef>
              <a:spcAft>
                <a:spcPts val="0"/>
              </a:spcAft>
              <a:buClr>
                <a:schemeClr val="dk1"/>
              </a:buClr>
              <a:buSzPts val="2000"/>
              <a:buNone/>
              <a:defRPr sz="2000">
                <a:solidFill>
                  <a:schemeClr val="dk1"/>
                </a:solidFill>
              </a:defRPr>
            </a:lvl2pPr>
            <a:lvl3pPr lvl="2" algn="ctr" rtl="0">
              <a:spcBef>
                <a:spcPts val="0"/>
              </a:spcBef>
              <a:spcAft>
                <a:spcPts val="0"/>
              </a:spcAft>
              <a:buClr>
                <a:schemeClr val="dk1"/>
              </a:buClr>
              <a:buSzPts val="2000"/>
              <a:buNone/>
              <a:defRPr sz="2000">
                <a:solidFill>
                  <a:schemeClr val="dk1"/>
                </a:solidFill>
              </a:defRPr>
            </a:lvl3pPr>
            <a:lvl4pPr lvl="3" algn="ctr" rtl="0">
              <a:spcBef>
                <a:spcPts val="0"/>
              </a:spcBef>
              <a:spcAft>
                <a:spcPts val="0"/>
              </a:spcAft>
              <a:buClr>
                <a:schemeClr val="dk1"/>
              </a:buClr>
              <a:buSzPts val="2000"/>
              <a:buNone/>
              <a:defRPr sz="2000">
                <a:solidFill>
                  <a:schemeClr val="dk1"/>
                </a:solidFill>
              </a:defRPr>
            </a:lvl4pPr>
            <a:lvl5pPr lvl="4" algn="ctr" rtl="0">
              <a:spcBef>
                <a:spcPts val="0"/>
              </a:spcBef>
              <a:spcAft>
                <a:spcPts val="0"/>
              </a:spcAft>
              <a:buClr>
                <a:schemeClr val="dk1"/>
              </a:buClr>
              <a:buSzPts val="2000"/>
              <a:buNone/>
              <a:defRPr sz="2000">
                <a:solidFill>
                  <a:schemeClr val="dk1"/>
                </a:solidFill>
              </a:defRPr>
            </a:lvl5pPr>
            <a:lvl6pPr lvl="5" algn="ctr" rtl="0">
              <a:spcBef>
                <a:spcPts val="0"/>
              </a:spcBef>
              <a:spcAft>
                <a:spcPts val="0"/>
              </a:spcAft>
              <a:buClr>
                <a:schemeClr val="dk1"/>
              </a:buClr>
              <a:buSzPts val="2000"/>
              <a:buNone/>
              <a:defRPr sz="2000">
                <a:solidFill>
                  <a:schemeClr val="dk1"/>
                </a:solidFill>
              </a:defRPr>
            </a:lvl6pPr>
            <a:lvl7pPr lvl="6" algn="ctr" rtl="0">
              <a:spcBef>
                <a:spcPts val="0"/>
              </a:spcBef>
              <a:spcAft>
                <a:spcPts val="0"/>
              </a:spcAft>
              <a:buClr>
                <a:schemeClr val="dk1"/>
              </a:buClr>
              <a:buSzPts val="2000"/>
              <a:buNone/>
              <a:defRPr sz="2000">
                <a:solidFill>
                  <a:schemeClr val="dk1"/>
                </a:solidFill>
              </a:defRPr>
            </a:lvl7pPr>
            <a:lvl8pPr lvl="7" algn="ctr" rtl="0">
              <a:spcBef>
                <a:spcPts val="0"/>
              </a:spcBef>
              <a:spcAft>
                <a:spcPts val="0"/>
              </a:spcAft>
              <a:buClr>
                <a:schemeClr val="dk1"/>
              </a:buClr>
              <a:buSzPts val="2000"/>
              <a:buNone/>
              <a:defRPr sz="2000">
                <a:solidFill>
                  <a:schemeClr val="dk1"/>
                </a:solidFill>
              </a:defRPr>
            </a:lvl8pPr>
            <a:lvl9pPr lvl="8" algn="ctr" rtl="0">
              <a:spcBef>
                <a:spcPts val="0"/>
              </a:spcBef>
              <a:spcAft>
                <a:spcPts val="0"/>
              </a:spcAft>
              <a:buClr>
                <a:schemeClr val="dk1"/>
              </a:buClr>
              <a:buSzPts val="2000"/>
              <a:buNone/>
              <a:defRPr sz="2000">
                <a:solidFill>
                  <a:schemeClr val="dk1"/>
                </a:solidFill>
              </a:defRPr>
            </a:lvl9pPr>
          </a:lstStyle>
          <a:p>
            <a:endParaRPr/>
          </a:p>
        </p:txBody>
      </p:sp>
      <p:sp>
        <p:nvSpPr>
          <p:cNvPr id="692" name="Google Shape;692;p31"/>
          <p:cNvSpPr txBox="1">
            <a:spLocks noGrp="1"/>
          </p:cNvSpPr>
          <p:nvPr>
            <p:ph type="title" idx="5"/>
          </p:nvPr>
        </p:nvSpPr>
        <p:spPr>
          <a:xfrm>
            <a:off x="6577950" y="2421000"/>
            <a:ext cx="1787400" cy="462300"/>
          </a:xfrm>
          <a:prstGeom prst="rect">
            <a:avLst/>
          </a:prstGeom>
        </p:spPr>
        <p:txBody>
          <a:bodyPr spcFirstLastPara="1" wrap="square" lIns="0" tIns="182875" rIns="0" bIns="0" anchor="ctr" anchorCtr="0">
            <a:noAutofit/>
          </a:bodyPr>
          <a:lstStyle>
            <a:lvl1pPr lvl="0" algn="ctr" rtl="0">
              <a:spcBef>
                <a:spcPts val="0"/>
              </a:spcBef>
              <a:spcAft>
                <a:spcPts val="0"/>
              </a:spcAft>
              <a:buSzPts val="2000"/>
              <a:buNone/>
              <a:defRPr sz="2500"/>
            </a:lvl1pPr>
            <a:lvl2pPr lvl="1" algn="ctr" rtl="0">
              <a:spcBef>
                <a:spcPts val="0"/>
              </a:spcBef>
              <a:spcAft>
                <a:spcPts val="0"/>
              </a:spcAft>
              <a:buClr>
                <a:schemeClr val="dk1"/>
              </a:buClr>
              <a:buSzPts val="2000"/>
              <a:buNone/>
              <a:defRPr sz="2000">
                <a:solidFill>
                  <a:schemeClr val="dk1"/>
                </a:solidFill>
              </a:defRPr>
            </a:lvl2pPr>
            <a:lvl3pPr lvl="2" algn="ctr" rtl="0">
              <a:spcBef>
                <a:spcPts val="0"/>
              </a:spcBef>
              <a:spcAft>
                <a:spcPts val="0"/>
              </a:spcAft>
              <a:buClr>
                <a:schemeClr val="dk1"/>
              </a:buClr>
              <a:buSzPts val="2000"/>
              <a:buNone/>
              <a:defRPr sz="2000">
                <a:solidFill>
                  <a:schemeClr val="dk1"/>
                </a:solidFill>
              </a:defRPr>
            </a:lvl3pPr>
            <a:lvl4pPr lvl="3" algn="ctr" rtl="0">
              <a:spcBef>
                <a:spcPts val="0"/>
              </a:spcBef>
              <a:spcAft>
                <a:spcPts val="0"/>
              </a:spcAft>
              <a:buClr>
                <a:schemeClr val="dk1"/>
              </a:buClr>
              <a:buSzPts val="2000"/>
              <a:buNone/>
              <a:defRPr sz="2000">
                <a:solidFill>
                  <a:schemeClr val="dk1"/>
                </a:solidFill>
              </a:defRPr>
            </a:lvl4pPr>
            <a:lvl5pPr lvl="4" algn="ctr" rtl="0">
              <a:spcBef>
                <a:spcPts val="0"/>
              </a:spcBef>
              <a:spcAft>
                <a:spcPts val="0"/>
              </a:spcAft>
              <a:buClr>
                <a:schemeClr val="dk1"/>
              </a:buClr>
              <a:buSzPts val="2000"/>
              <a:buNone/>
              <a:defRPr sz="2000">
                <a:solidFill>
                  <a:schemeClr val="dk1"/>
                </a:solidFill>
              </a:defRPr>
            </a:lvl5pPr>
            <a:lvl6pPr lvl="5" algn="ctr" rtl="0">
              <a:spcBef>
                <a:spcPts val="0"/>
              </a:spcBef>
              <a:spcAft>
                <a:spcPts val="0"/>
              </a:spcAft>
              <a:buClr>
                <a:schemeClr val="dk1"/>
              </a:buClr>
              <a:buSzPts val="2000"/>
              <a:buNone/>
              <a:defRPr sz="2000">
                <a:solidFill>
                  <a:schemeClr val="dk1"/>
                </a:solidFill>
              </a:defRPr>
            </a:lvl6pPr>
            <a:lvl7pPr lvl="6" algn="ctr" rtl="0">
              <a:spcBef>
                <a:spcPts val="0"/>
              </a:spcBef>
              <a:spcAft>
                <a:spcPts val="0"/>
              </a:spcAft>
              <a:buClr>
                <a:schemeClr val="dk1"/>
              </a:buClr>
              <a:buSzPts val="2000"/>
              <a:buNone/>
              <a:defRPr sz="2000">
                <a:solidFill>
                  <a:schemeClr val="dk1"/>
                </a:solidFill>
              </a:defRPr>
            </a:lvl7pPr>
            <a:lvl8pPr lvl="7" algn="ctr" rtl="0">
              <a:spcBef>
                <a:spcPts val="0"/>
              </a:spcBef>
              <a:spcAft>
                <a:spcPts val="0"/>
              </a:spcAft>
              <a:buClr>
                <a:schemeClr val="dk1"/>
              </a:buClr>
              <a:buSzPts val="2000"/>
              <a:buNone/>
              <a:defRPr sz="2000">
                <a:solidFill>
                  <a:schemeClr val="dk1"/>
                </a:solidFill>
              </a:defRPr>
            </a:lvl8pPr>
            <a:lvl9pPr lvl="8" algn="ctr" rtl="0">
              <a:spcBef>
                <a:spcPts val="0"/>
              </a:spcBef>
              <a:spcAft>
                <a:spcPts val="0"/>
              </a:spcAft>
              <a:buClr>
                <a:schemeClr val="dk1"/>
              </a:buClr>
              <a:buSzPts val="2000"/>
              <a:buNone/>
              <a:defRPr sz="2000">
                <a:solidFill>
                  <a:schemeClr val="dk1"/>
                </a:solidFill>
              </a:defRPr>
            </a:lvl9pPr>
          </a:lstStyle>
          <a:p>
            <a:endParaRPr/>
          </a:p>
        </p:txBody>
      </p:sp>
      <p:sp>
        <p:nvSpPr>
          <p:cNvPr id="693" name="Google Shape;693;p31"/>
          <p:cNvSpPr txBox="1">
            <a:spLocks noGrp="1"/>
          </p:cNvSpPr>
          <p:nvPr>
            <p:ph type="subTitle" idx="1"/>
          </p:nvPr>
        </p:nvSpPr>
        <p:spPr>
          <a:xfrm>
            <a:off x="778650" y="3058000"/>
            <a:ext cx="1787400" cy="67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94" name="Google Shape;694;p31"/>
          <p:cNvSpPr txBox="1">
            <a:spLocks noGrp="1"/>
          </p:cNvSpPr>
          <p:nvPr>
            <p:ph type="subTitle" idx="6"/>
          </p:nvPr>
        </p:nvSpPr>
        <p:spPr>
          <a:xfrm>
            <a:off x="2711750" y="3058000"/>
            <a:ext cx="1787400" cy="67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95" name="Google Shape;695;p31"/>
          <p:cNvSpPr txBox="1">
            <a:spLocks noGrp="1"/>
          </p:cNvSpPr>
          <p:nvPr>
            <p:ph type="subTitle" idx="7"/>
          </p:nvPr>
        </p:nvSpPr>
        <p:spPr>
          <a:xfrm>
            <a:off x="4644850" y="3058000"/>
            <a:ext cx="1787400" cy="67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96" name="Google Shape;696;p31"/>
          <p:cNvSpPr txBox="1">
            <a:spLocks noGrp="1"/>
          </p:cNvSpPr>
          <p:nvPr>
            <p:ph type="subTitle" idx="8"/>
          </p:nvPr>
        </p:nvSpPr>
        <p:spPr>
          <a:xfrm>
            <a:off x="6577950" y="3058000"/>
            <a:ext cx="1787400" cy="67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697" name="Google Shape;697;p31"/>
          <p:cNvGrpSpPr/>
          <p:nvPr/>
        </p:nvGrpSpPr>
        <p:grpSpPr>
          <a:xfrm>
            <a:off x="8669664" y="245588"/>
            <a:ext cx="228825" cy="228825"/>
            <a:chOff x="3023950" y="3689950"/>
            <a:chExt cx="316100" cy="316100"/>
          </a:xfrm>
        </p:grpSpPr>
        <p:sp>
          <p:nvSpPr>
            <p:cNvPr id="698" name="Google Shape;698;p31"/>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1"/>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1"/>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1" name="Google Shape;701;p31"/>
          <p:cNvGrpSpPr/>
          <p:nvPr/>
        </p:nvGrpSpPr>
        <p:grpSpPr>
          <a:xfrm>
            <a:off x="245739" y="245588"/>
            <a:ext cx="228825" cy="228825"/>
            <a:chOff x="3023950" y="3689950"/>
            <a:chExt cx="316100" cy="316100"/>
          </a:xfrm>
        </p:grpSpPr>
        <p:sp>
          <p:nvSpPr>
            <p:cNvPr id="702" name="Google Shape;702;p31"/>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1"/>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1"/>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 name="Google Shape;705;p31"/>
          <p:cNvGrpSpPr/>
          <p:nvPr/>
        </p:nvGrpSpPr>
        <p:grpSpPr>
          <a:xfrm>
            <a:off x="245752" y="4669065"/>
            <a:ext cx="228825" cy="228856"/>
            <a:chOff x="3023950" y="3689950"/>
            <a:chExt cx="316100" cy="316100"/>
          </a:xfrm>
        </p:grpSpPr>
        <p:sp>
          <p:nvSpPr>
            <p:cNvPr id="706" name="Google Shape;706;p31"/>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1"/>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1"/>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four columns 1">
  <p:cSld name="CUSTOM_3_1">
    <p:spTree>
      <p:nvGrpSpPr>
        <p:cNvPr id="1" name="Shape 709"/>
        <p:cNvGrpSpPr/>
        <p:nvPr/>
      </p:nvGrpSpPr>
      <p:grpSpPr>
        <a:xfrm>
          <a:off x="0" y="0"/>
          <a:ext cx="0" cy="0"/>
          <a:chOff x="0" y="0"/>
          <a:chExt cx="0" cy="0"/>
        </a:xfrm>
      </p:grpSpPr>
      <p:sp>
        <p:nvSpPr>
          <p:cNvPr id="710" name="Google Shape;710;p32"/>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atin typeface="Source Code Pro Light"/>
                <a:ea typeface="Source Code Pro Light"/>
                <a:cs typeface="Source Code Pro Light"/>
                <a:sym typeface="Source Code Pro Light"/>
              </a:defRPr>
            </a:lvl2pPr>
            <a:lvl3pPr lvl="2" rtl="0">
              <a:spcBef>
                <a:spcPts val="0"/>
              </a:spcBef>
              <a:spcAft>
                <a:spcPts val="0"/>
              </a:spcAft>
              <a:buSzPts val="3500"/>
              <a:buNone/>
              <a:defRPr>
                <a:latin typeface="Source Code Pro Light"/>
                <a:ea typeface="Source Code Pro Light"/>
                <a:cs typeface="Source Code Pro Light"/>
                <a:sym typeface="Source Code Pro Light"/>
              </a:defRPr>
            </a:lvl3pPr>
            <a:lvl4pPr lvl="3" rtl="0">
              <a:spcBef>
                <a:spcPts val="0"/>
              </a:spcBef>
              <a:spcAft>
                <a:spcPts val="0"/>
              </a:spcAft>
              <a:buSzPts val="3500"/>
              <a:buNone/>
              <a:defRPr>
                <a:latin typeface="Source Code Pro Light"/>
                <a:ea typeface="Source Code Pro Light"/>
                <a:cs typeface="Source Code Pro Light"/>
                <a:sym typeface="Source Code Pro Light"/>
              </a:defRPr>
            </a:lvl4pPr>
            <a:lvl5pPr lvl="4" rtl="0">
              <a:spcBef>
                <a:spcPts val="0"/>
              </a:spcBef>
              <a:spcAft>
                <a:spcPts val="0"/>
              </a:spcAft>
              <a:buSzPts val="3500"/>
              <a:buNone/>
              <a:defRPr>
                <a:latin typeface="Source Code Pro Light"/>
                <a:ea typeface="Source Code Pro Light"/>
                <a:cs typeface="Source Code Pro Light"/>
                <a:sym typeface="Source Code Pro Light"/>
              </a:defRPr>
            </a:lvl5pPr>
            <a:lvl6pPr lvl="5" rtl="0">
              <a:spcBef>
                <a:spcPts val="0"/>
              </a:spcBef>
              <a:spcAft>
                <a:spcPts val="0"/>
              </a:spcAft>
              <a:buSzPts val="3500"/>
              <a:buNone/>
              <a:defRPr>
                <a:latin typeface="Source Code Pro Light"/>
                <a:ea typeface="Source Code Pro Light"/>
                <a:cs typeface="Source Code Pro Light"/>
                <a:sym typeface="Source Code Pro Light"/>
              </a:defRPr>
            </a:lvl6pPr>
            <a:lvl7pPr lvl="6" rtl="0">
              <a:spcBef>
                <a:spcPts val="0"/>
              </a:spcBef>
              <a:spcAft>
                <a:spcPts val="0"/>
              </a:spcAft>
              <a:buSzPts val="3500"/>
              <a:buNone/>
              <a:defRPr>
                <a:latin typeface="Source Code Pro Light"/>
                <a:ea typeface="Source Code Pro Light"/>
                <a:cs typeface="Source Code Pro Light"/>
                <a:sym typeface="Source Code Pro Light"/>
              </a:defRPr>
            </a:lvl7pPr>
            <a:lvl8pPr lvl="7" rtl="0">
              <a:spcBef>
                <a:spcPts val="0"/>
              </a:spcBef>
              <a:spcAft>
                <a:spcPts val="0"/>
              </a:spcAft>
              <a:buSzPts val="3500"/>
              <a:buNone/>
              <a:defRPr>
                <a:latin typeface="Source Code Pro Light"/>
                <a:ea typeface="Source Code Pro Light"/>
                <a:cs typeface="Source Code Pro Light"/>
                <a:sym typeface="Source Code Pro Light"/>
              </a:defRPr>
            </a:lvl8pPr>
            <a:lvl9pPr lvl="8" rtl="0">
              <a:spcBef>
                <a:spcPts val="0"/>
              </a:spcBef>
              <a:spcAft>
                <a:spcPts val="0"/>
              </a:spcAft>
              <a:buSzPts val="3500"/>
              <a:buNone/>
              <a:defRPr>
                <a:latin typeface="Source Code Pro Light"/>
                <a:ea typeface="Source Code Pro Light"/>
                <a:cs typeface="Source Code Pro Light"/>
                <a:sym typeface="Source Code Pro Light"/>
              </a:defRPr>
            </a:lvl9pPr>
          </a:lstStyle>
          <a:p>
            <a:endParaRPr/>
          </a:p>
        </p:txBody>
      </p:sp>
      <p:sp>
        <p:nvSpPr>
          <p:cNvPr id="711" name="Google Shape;711;p32"/>
          <p:cNvSpPr txBox="1">
            <a:spLocks noGrp="1"/>
          </p:cNvSpPr>
          <p:nvPr>
            <p:ph type="title" idx="2"/>
          </p:nvPr>
        </p:nvSpPr>
        <p:spPr>
          <a:xfrm>
            <a:off x="867749" y="2192424"/>
            <a:ext cx="1787400" cy="462300"/>
          </a:xfrm>
          <a:prstGeom prst="rect">
            <a:avLst/>
          </a:prstGeom>
        </p:spPr>
        <p:txBody>
          <a:bodyPr spcFirstLastPara="1" wrap="square" lIns="0" tIns="182875" rIns="0" bIns="0" anchor="ctr" anchorCtr="0">
            <a:noAutofit/>
          </a:bodyPr>
          <a:lstStyle>
            <a:lvl1pPr lvl="0" rtl="0">
              <a:spcBef>
                <a:spcPts val="0"/>
              </a:spcBef>
              <a:spcAft>
                <a:spcPts val="0"/>
              </a:spcAft>
              <a:buSzPts val="2000"/>
              <a:buNone/>
              <a:defRPr sz="2500"/>
            </a:lvl1pPr>
            <a:lvl2pPr lvl="1" algn="ctr" rtl="0">
              <a:spcBef>
                <a:spcPts val="0"/>
              </a:spcBef>
              <a:spcAft>
                <a:spcPts val="0"/>
              </a:spcAft>
              <a:buClr>
                <a:schemeClr val="dk1"/>
              </a:buClr>
              <a:buSzPts val="2000"/>
              <a:buNone/>
              <a:defRPr sz="2000">
                <a:solidFill>
                  <a:schemeClr val="dk1"/>
                </a:solidFill>
              </a:defRPr>
            </a:lvl2pPr>
            <a:lvl3pPr lvl="2" algn="ctr" rtl="0">
              <a:spcBef>
                <a:spcPts val="0"/>
              </a:spcBef>
              <a:spcAft>
                <a:spcPts val="0"/>
              </a:spcAft>
              <a:buClr>
                <a:schemeClr val="dk1"/>
              </a:buClr>
              <a:buSzPts val="2000"/>
              <a:buNone/>
              <a:defRPr sz="2000">
                <a:solidFill>
                  <a:schemeClr val="dk1"/>
                </a:solidFill>
              </a:defRPr>
            </a:lvl3pPr>
            <a:lvl4pPr lvl="3" algn="ctr" rtl="0">
              <a:spcBef>
                <a:spcPts val="0"/>
              </a:spcBef>
              <a:spcAft>
                <a:spcPts val="0"/>
              </a:spcAft>
              <a:buClr>
                <a:schemeClr val="dk1"/>
              </a:buClr>
              <a:buSzPts val="2000"/>
              <a:buNone/>
              <a:defRPr sz="2000">
                <a:solidFill>
                  <a:schemeClr val="dk1"/>
                </a:solidFill>
              </a:defRPr>
            </a:lvl4pPr>
            <a:lvl5pPr lvl="4" algn="ctr" rtl="0">
              <a:spcBef>
                <a:spcPts val="0"/>
              </a:spcBef>
              <a:spcAft>
                <a:spcPts val="0"/>
              </a:spcAft>
              <a:buClr>
                <a:schemeClr val="dk1"/>
              </a:buClr>
              <a:buSzPts val="2000"/>
              <a:buNone/>
              <a:defRPr sz="2000">
                <a:solidFill>
                  <a:schemeClr val="dk1"/>
                </a:solidFill>
              </a:defRPr>
            </a:lvl5pPr>
            <a:lvl6pPr lvl="5" algn="ctr" rtl="0">
              <a:spcBef>
                <a:spcPts val="0"/>
              </a:spcBef>
              <a:spcAft>
                <a:spcPts val="0"/>
              </a:spcAft>
              <a:buClr>
                <a:schemeClr val="dk1"/>
              </a:buClr>
              <a:buSzPts val="2000"/>
              <a:buNone/>
              <a:defRPr sz="2000">
                <a:solidFill>
                  <a:schemeClr val="dk1"/>
                </a:solidFill>
              </a:defRPr>
            </a:lvl6pPr>
            <a:lvl7pPr lvl="6" algn="ctr" rtl="0">
              <a:spcBef>
                <a:spcPts val="0"/>
              </a:spcBef>
              <a:spcAft>
                <a:spcPts val="0"/>
              </a:spcAft>
              <a:buClr>
                <a:schemeClr val="dk1"/>
              </a:buClr>
              <a:buSzPts val="2000"/>
              <a:buNone/>
              <a:defRPr sz="2000">
                <a:solidFill>
                  <a:schemeClr val="dk1"/>
                </a:solidFill>
              </a:defRPr>
            </a:lvl7pPr>
            <a:lvl8pPr lvl="7" algn="ctr" rtl="0">
              <a:spcBef>
                <a:spcPts val="0"/>
              </a:spcBef>
              <a:spcAft>
                <a:spcPts val="0"/>
              </a:spcAft>
              <a:buClr>
                <a:schemeClr val="dk1"/>
              </a:buClr>
              <a:buSzPts val="2000"/>
              <a:buNone/>
              <a:defRPr sz="2000">
                <a:solidFill>
                  <a:schemeClr val="dk1"/>
                </a:solidFill>
              </a:defRPr>
            </a:lvl8pPr>
            <a:lvl9pPr lvl="8" algn="ctr" rtl="0">
              <a:spcBef>
                <a:spcPts val="0"/>
              </a:spcBef>
              <a:spcAft>
                <a:spcPts val="0"/>
              </a:spcAft>
              <a:buClr>
                <a:schemeClr val="dk1"/>
              </a:buClr>
              <a:buSzPts val="2000"/>
              <a:buNone/>
              <a:defRPr sz="2000">
                <a:solidFill>
                  <a:schemeClr val="dk1"/>
                </a:solidFill>
              </a:defRPr>
            </a:lvl9pPr>
          </a:lstStyle>
          <a:p>
            <a:endParaRPr/>
          </a:p>
        </p:txBody>
      </p:sp>
      <p:sp>
        <p:nvSpPr>
          <p:cNvPr id="712" name="Google Shape;712;p32"/>
          <p:cNvSpPr txBox="1">
            <a:spLocks noGrp="1"/>
          </p:cNvSpPr>
          <p:nvPr>
            <p:ph type="title" idx="3"/>
          </p:nvPr>
        </p:nvSpPr>
        <p:spPr>
          <a:xfrm>
            <a:off x="2777181" y="2497200"/>
            <a:ext cx="1787400" cy="462300"/>
          </a:xfrm>
          <a:prstGeom prst="rect">
            <a:avLst/>
          </a:prstGeom>
        </p:spPr>
        <p:txBody>
          <a:bodyPr spcFirstLastPara="1" wrap="square" lIns="0" tIns="182875" rIns="0" bIns="0" anchor="ctr" anchorCtr="0">
            <a:noAutofit/>
          </a:bodyPr>
          <a:lstStyle>
            <a:lvl1pPr lvl="0" rtl="0">
              <a:spcBef>
                <a:spcPts val="0"/>
              </a:spcBef>
              <a:spcAft>
                <a:spcPts val="0"/>
              </a:spcAft>
              <a:buSzPts val="2000"/>
              <a:buNone/>
              <a:defRPr sz="2500"/>
            </a:lvl1pPr>
            <a:lvl2pPr lvl="1" algn="ctr" rtl="0">
              <a:spcBef>
                <a:spcPts val="0"/>
              </a:spcBef>
              <a:spcAft>
                <a:spcPts val="0"/>
              </a:spcAft>
              <a:buClr>
                <a:schemeClr val="dk1"/>
              </a:buClr>
              <a:buSzPts val="2000"/>
              <a:buNone/>
              <a:defRPr sz="2000">
                <a:solidFill>
                  <a:schemeClr val="dk1"/>
                </a:solidFill>
              </a:defRPr>
            </a:lvl2pPr>
            <a:lvl3pPr lvl="2" algn="ctr" rtl="0">
              <a:spcBef>
                <a:spcPts val="0"/>
              </a:spcBef>
              <a:spcAft>
                <a:spcPts val="0"/>
              </a:spcAft>
              <a:buClr>
                <a:schemeClr val="dk1"/>
              </a:buClr>
              <a:buSzPts val="2000"/>
              <a:buNone/>
              <a:defRPr sz="2000">
                <a:solidFill>
                  <a:schemeClr val="dk1"/>
                </a:solidFill>
              </a:defRPr>
            </a:lvl3pPr>
            <a:lvl4pPr lvl="3" algn="ctr" rtl="0">
              <a:spcBef>
                <a:spcPts val="0"/>
              </a:spcBef>
              <a:spcAft>
                <a:spcPts val="0"/>
              </a:spcAft>
              <a:buClr>
                <a:schemeClr val="dk1"/>
              </a:buClr>
              <a:buSzPts val="2000"/>
              <a:buNone/>
              <a:defRPr sz="2000">
                <a:solidFill>
                  <a:schemeClr val="dk1"/>
                </a:solidFill>
              </a:defRPr>
            </a:lvl4pPr>
            <a:lvl5pPr lvl="4" algn="ctr" rtl="0">
              <a:spcBef>
                <a:spcPts val="0"/>
              </a:spcBef>
              <a:spcAft>
                <a:spcPts val="0"/>
              </a:spcAft>
              <a:buClr>
                <a:schemeClr val="dk1"/>
              </a:buClr>
              <a:buSzPts val="2000"/>
              <a:buNone/>
              <a:defRPr sz="2000">
                <a:solidFill>
                  <a:schemeClr val="dk1"/>
                </a:solidFill>
              </a:defRPr>
            </a:lvl5pPr>
            <a:lvl6pPr lvl="5" algn="ctr" rtl="0">
              <a:spcBef>
                <a:spcPts val="0"/>
              </a:spcBef>
              <a:spcAft>
                <a:spcPts val="0"/>
              </a:spcAft>
              <a:buClr>
                <a:schemeClr val="dk1"/>
              </a:buClr>
              <a:buSzPts val="2000"/>
              <a:buNone/>
              <a:defRPr sz="2000">
                <a:solidFill>
                  <a:schemeClr val="dk1"/>
                </a:solidFill>
              </a:defRPr>
            </a:lvl6pPr>
            <a:lvl7pPr lvl="6" algn="ctr" rtl="0">
              <a:spcBef>
                <a:spcPts val="0"/>
              </a:spcBef>
              <a:spcAft>
                <a:spcPts val="0"/>
              </a:spcAft>
              <a:buClr>
                <a:schemeClr val="dk1"/>
              </a:buClr>
              <a:buSzPts val="2000"/>
              <a:buNone/>
              <a:defRPr sz="2000">
                <a:solidFill>
                  <a:schemeClr val="dk1"/>
                </a:solidFill>
              </a:defRPr>
            </a:lvl7pPr>
            <a:lvl8pPr lvl="7" algn="ctr" rtl="0">
              <a:spcBef>
                <a:spcPts val="0"/>
              </a:spcBef>
              <a:spcAft>
                <a:spcPts val="0"/>
              </a:spcAft>
              <a:buClr>
                <a:schemeClr val="dk1"/>
              </a:buClr>
              <a:buSzPts val="2000"/>
              <a:buNone/>
              <a:defRPr sz="2000">
                <a:solidFill>
                  <a:schemeClr val="dk1"/>
                </a:solidFill>
              </a:defRPr>
            </a:lvl8pPr>
            <a:lvl9pPr lvl="8" algn="ctr" rtl="0">
              <a:spcBef>
                <a:spcPts val="0"/>
              </a:spcBef>
              <a:spcAft>
                <a:spcPts val="0"/>
              </a:spcAft>
              <a:buClr>
                <a:schemeClr val="dk1"/>
              </a:buClr>
              <a:buSzPts val="2000"/>
              <a:buNone/>
              <a:defRPr sz="2000">
                <a:solidFill>
                  <a:schemeClr val="dk1"/>
                </a:solidFill>
              </a:defRPr>
            </a:lvl9pPr>
          </a:lstStyle>
          <a:p>
            <a:endParaRPr/>
          </a:p>
        </p:txBody>
      </p:sp>
      <p:sp>
        <p:nvSpPr>
          <p:cNvPr id="713" name="Google Shape;713;p32"/>
          <p:cNvSpPr txBox="1">
            <a:spLocks noGrp="1"/>
          </p:cNvSpPr>
          <p:nvPr>
            <p:ph type="title" idx="4"/>
          </p:nvPr>
        </p:nvSpPr>
        <p:spPr>
          <a:xfrm>
            <a:off x="4762081" y="2802000"/>
            <a:ext cx="1787400" cy="462300"/>
          </a:xfrm>
          <a:prstGeom prst="rect">
            <a:avLst/>
          </a:prstGeom>
        </p:spPr>
        <p:txBody>
          <a:bodyPr spcFirstLastPara="1" wrap="square" lIns="0" tIns="182875" rIns="0" bIns="0" anchor="ctr" anchorCtr="0">
            <a:noAutofit/>
          </a:bodyPr>
          <a:lstStyle>
            <a:lvl1pPr lvl="0" rtl="0">
              <a:spcBef>
                <a:spcPts val="0"/>
              </a:spcBef>
              <a:spcAft>
                <a:spcPts val="0"/>
              </a:spcAft>
              <a:buSzPts val="2000"/>
              <a:buNone/>
              <a:defRPr sz="2500"/>
            </a:lvl1pPr>
            <a:lvl2pPr lvl="1" algn="ctr" rtl="0">
              <a:spcBef>
                <a:spcPts val="0"/>
              </a:spcBef>
              <a:spcAft>
                <a:spcPts val="0"/>
              </a:spcAft>
              <a:buClr>
                <a:schemeClr val="dk1"/>
              </a:buClr>
              <a:buSzPts val="2000"/>
              <a:buNone/>
              <a:defRPr sz="2000">
                <a:solidFill>
                  <a:schemeClr val="dk1"/>
                </a:solidFill>
              </a:defRPr>
            </a:lvl2pPr>
            <a:lvl3pPr lvl="2" algn="ctr" rtl="0">
              <a:spcBef>
                <a:spcPts val="0"/>
              </a:spcBef>
              <a:spcAft>
                <a:spcPts val="0"/>
              </a:spcAft>
              <a:buClr>
                <a:schemeClr val="dk1"/>
              </a:buClr>
              <a:buSzPts val="2000"/>
              <a:buNone/>
              <a:defRPr sz="2000">
                <a:solidFill>
                  <a:schemeClr val="dk1"/>
                </a:solidFill>
              </a:defRPr>
            </a:lvl3pPr>
            <a:lvl4pPr lvl="3" algn="ctr" rtl="0">
              <a:spcBef>
                <a:spcPts val="0"/>
              </a:spcBef>
              <a:spcAft>
                <a:spcPts val="0"/>
              </a:spcAft>
              <a:buClr>
                <a:schemeClr val="dk1"/>
              </a:buClr>
              <a:buSzPts val="2000"/>
              <a:buNone/>
              <a:defRPr sz="2000">
                <a:solidFill>
                  <a:schemeClr val="dk1"/>
                </a:solidFill>
              </a:defRPr>
            </a:lvl4pPr>
            <a:lvl5pPr lvl="4" algn="ctr" rtl="0">
              <a:spcBef>
                <a:spcPts val="0"/>
              </a:spcBef>
              <a:spcAft>
                <a:spcPts val="0"/>
              </a:spcAft>
              <a:buClr>
                <a:schemeClr val="dk1"/>
              </a:buClr>
              <a:buSzPts val="2000"/>
              <a:buNone/>
              <a:defRPr sz="2000">
                <a:solidFill>
                  <a:schemeClr val="dk1"/>
                </a:solidFill>
              </a:defRPr>
            </a:lvl5pPr>
            <a:lvl6pPr lvl="5" algn="ctr" rtl="0">
              <a:spcBef>
                <a:spcPts val="0"/>
              </a:spcBef>
              <a:spcAft>
                <a:spcPts val="0"/>
              </a:spcAft>
              <a:buClr>
                <a:schemeClr val="dk1"/>
              </a:buClr>
              <a:buSzPts val="2000"/>
              <a:buNone/>
              <a:defRPr sz="2000">
                <a:solidFill>
                  <a:schemeClr val="dk1"/>
                </a:solidFill>
              </a:defRPr>
            </a:lvl6pPr>
            <a:lvl7pPr lvl="6" algn="ctr" rtl="0">
              <a:spcBef>
                <a:spcPts val="0"/>
              </a:spcBef>
              <a:spcAft>
                <a:spcPts val="0"/>
              </a:spcAft>
              <a:buClr>
                <a:schemeClr val="dk1"/>
              </a:buClr>
              <a:buSzPts val="2000"/>
              <a:buNone/>
              <a:defRPr sz="2000">
                <a:solidFill>
                  <a:schemeClr val="dk1"/>
                </a:solidFill>
              </a:defRPr>
            </a:lvl7pPr>
            <a:lvl8pPr lvl="7" algn="ctr" rtl="0">
              <a:spcBef>
                <a:spcPts val="0"/>
              </a:spcBef>
              <a:spcAft>
                <a:spcPts val="0"/>
              </a:spcAft>
              <a:buClr>
                <a:schemeClr val="dk1"/>
              </a:buClr>
              <a:buSzPts val="2000"/>
              <a:buNone/>
              <a:defRPr sz="2000">
                <a:solidFill>
                  <a:schemeClr val="dk1"/>
                </a:solidFill>
              </a:defRPr>
            </a:lvl8pPr>
            <a:lvl9pPr lvl="8" algn="ctr" rtl="0">
              <a:spcBef>
                <a:spcPts val="0"/>
              </a:spcBef>
              <a:spcAft>
                <a:spcPts val="0"/>
              </a:spcAft>
              <a:buClr>
                <a:schemeClr val="dk1"/>
              </a:buClr>
              <a:buSzPts val="2000"/>
              <a:buNone/>
              <a:defRPr sz="2000">
                <a:solidFill>
                  <a:schemeClr val="dk1"/>
                </a:solidFill>
              </a:defRPr>
            </a:lvl9pPr>
          </a:lstStyle>
          <a:p>
            <a:endParaRPr/>
          </a:p>
        </p:txBody>
      </p:sp>
      <p:sp>
        <p:nvSpPr>
          <p:cNvPr id="714" name="Google Shape;714;p32"/>
          <p:cNvSpPr txBox="1">
            <a:spLocks noGrp="1"/>
          </p:cNvSpPr>
          <p:nvPr>
            <p:ph type="title" idx="5"/>
          </p:nvPr>
        </p:nvSpPr>
        <p:spPr>
          <a:xfrm>
            <a:off x="6718849" y="3106800"/>
            <a:ext cx="1787400" cy="462300"/>
          </a:xfrm>
          <a:prstGeom prst="rect">
            <a:avLst/>
          </a:prstGeom>
        </p:spPr>
        <p:txBody>
          <a:bodyPr spcFirstLastPara="1" wrap="square" lIns="0" tIns="182875" rIns="0" bIns="0" anchor="ctr" anchorCtr="0">
            <a:noAutofit/>
          </a:bodyPr>
          <a:lstStyle>
            <a:lvl1pPr lvl="0" rtl="0">
              <a:spcBef>
                <a:spcPts val="0"/>
              </a:spcBef>
              <a:spcAft>
                <a:spcPts val="0"/>
              </a:spcAft>
              <a:buSzPts val="2000"/>
              <a:buNone/>
              <a:defRPr sz="2500"/>
            </a:lvl1pPr>
            <a:lvl2pPr lvl="1" algn="ctr" rtl="0">
              <a:spcBef>
                <a:spcPts val="0"/>
              </a:spcBef>
              <a:spcAft>
                <a:spcPts val="0"/>
              </a:spcAft>
              <a:buClr>
                <a:schemeClr val="dk1"/>
              </a:buClr>
              <a:buSzPts val="2000"/>
              <a:buNone/>
              <a:defRPr sz="2000">
                <a:solidFill>
                  <a:schemeClr val="dk1"/>
                </a:solidFill>
              </a:defRPr>
            </a:lvl2pPr>
            <a:lvl3pPr lvl="2" algn="ctr" rtl="0">
              <a:spcBef>
                <a:spcPts val="0"/>
              </a:spcBef>
              <a:spcAft>
                <a:spcPts val="0"/>
              </a:spcAft>
              <a:buClr>
                <a:schemeClr val="dk1"/>
              </a:buClr>
              <a:buSzPts val="2000"/>
              <a:buNone/>
              <a:defRPr sz="2000">
                <a:solidFill>
                  <a:schemeClr val="dk1"/>
                </a:solidFill>
              </a:defRPr>
            </a:lvl3pPr>
            <a:lvl4pPr lvl="3" algn="ctr" rtl="0">
              <a:spcBef>
                <a:spcPts val="0"/>
              </a:spcBef>
              <a:spcAft>
                <a:spcPts val="0"/>
              </a:spcAft>
              <a:buClr>
                <a:schemeClr val="dk1"/>
              </a:buClr>
              <a:buSzPts val="2000"/>
              <a:buNone/>
              <a:defRPr sz="2000">
                <a:solidFill>
                  <a:schemeClr val="dk1"/>
                </a:solidFill>
              </a:defRPr>
            </a:lvl4pPr>
            <a:lvl5pPr lvl="4" algn="ctr" rtl="0">
              <a:spcBef>
                <a:spcPts val="0"/>
              </a:spcBef>
              <a:spcAft>
                <a:spcPts val="0"/>
              </a:spcAft>
              <a:buClr>
                <a:schemeClr val="dk1"/>
              </a:buClr>
              <a:buSzPts val="2000"/>
              <a:buNone/>
              <a:defRPr sz="2000">
                <a:solidFill>
                  <a:schemeClr val="dk1"/>
                </a:solidFill>
              </a:defRPr>
            </a:lvl5pPr>
            <a:lvl6pPr lvl="5" algn="ctr" rtl="0">
              <a:spcBef>
                <a:spcPts val="0"/>
              </a:spcBef>
              <a:spcAft>
                <a:spcPts val="0"/>
              </a:spcAft>
              <a:buClr>
                <a:schemeClr val="dk1"/>
              </a:buClr>
              <a:buSzPts val="2000"/>
              <a:buNone/>
              <a:defRPr sz="2000">
                <a:solidFill>
                  <a:schemeClr val="dk1"/>
                </a:solidFill>
              </a:defRPr>
            </a:lvl6pPr>
            <a:lvl7pPr lvl="6" algn="ctr" rtl="0">
              <a:spcBef>
                <a:spcPts val="0"/>
              </a:spcBef>
              <a:spcAft>
                <a:spcPts val="0"/>
              </a:spcAft>
              <a:buClr>
                <a:schemeClr val="dk1"/>
              </a:buClr>
              <a:buSzPts val="2000"/>
              <a:buNone/>
              <a:defRPr sz="2000">
                <a:solidFill>
                  <a:schemeClr val="dk1"/>
                </a:solidFill>
              </a:defRPr>
            </a:lvl7pPr>
            <a:lvl8pPr lvl="7" algn="ctr" rtl="0">
              <a:spcBef>
                <a:spcPts val="0"/>
              </a:spcBef>
              <a:spcAft>
                <a:spcPts val="0"/>
              </a:spcAft>
              <a:buClr>
                <a:schemeClr val="dk1"/>
              </a:buClr>
              <a:buSzPts val="2000"/>
              <a:buNone/>
              <a:defRPr sz="2000">
                <a:solidFill>
                  <a:schemeClr val="dk1"/>
                </a:solidFill>
              </a:defRPr>
            </a:lvl8pPr>
            <a:lvl9pPr lvl="8" algn="ctr" rtl="0">
              <a:spcBef>
                <a:spcPts val="0"/>
              </a:spcBef>
              <a:spcAft>
                <a:spcPts val="0"/>
              </a:spcAft>
              <a:buClr>
                <a:schemeClr val="dk1"/>
              </a:buClr>
              <a:buSzPts val="2000"/>
              <a:buNone/>
              <a:defRPr sz="2000">
                <a:solidFill>
                  <a:schemeClr val="dk1"/>
                </a:solidFill>
              </a:defRPr>
            </a:lvl9pPr>
          </a:lstStyle>
          <a:p>
            <a:endParaRPr/>
          </a:p>
        </p:txBody>
      </p:sp>
      <p:sp>
        <p:nvSpPr>
          <p:cNvPr id="715" name="Google Shape;715;p32"/>
          <p:cNvSpPr txBox="1">
            <a:spLocks noGrp="1"/>
          </p:cNvSpPr>
          <p:nvPr>
            <p:ph type="subTitle" idx="1"/>
          </p:nvPr>
        </p:nvSpPr>
        <p:spPr>
          <a:xfrm>
            <a:off x="867749" y="2765000"/>
            <a:ext cx="1787400" cy="73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16" name="Google Shape;716;p32"/>
          <p:cNvSpPr txBox="1">
            <a:spLocks noGrp="1"/>
          </p:cNvSpPr>
          <p:nvPr>
            <p:ph type="subTitle" idx="6"/>
          </p:nvPr>
        </p:nvSpPr>
        <p:spPr>
          <a:xfrm>
            <a:off x="2777181" y="3069700"/>
            <a:ext cx="1787400" cy="73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17" name="Google Shape;717;p32"/>
          <p:cNvSpPr txBox="1">
            <a:spLocks noGrp="1"/>
          </p:cNvSpPr>
          <p:nvPr>
            <p:ph type="subTitle" idx="7"/>
          </p:nvPr>
        </p:nvSpPr>
        <p:spPr>
          <a:xfrm>
            <a:off x="4762081" y="3374500"/>
            <a:ext cx="1787400" cy="73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18" name="Google Shape;718;p32"/>
          <p:cNvSpPr txBox="1">
            <a:spLocks noGrp="1"/>
          </p:cNvSpPr>
          <p:nvPr>
            <p:ph type="subTitle" idx="8"/>
          </p:nvPr>
        </p:nvSpPr>
        <p:spPr>
          <a:xfrm>
            <a:off x="6718855" y="3679300"/>
            <a:ext cx="1787400" cy="7377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19" name="Google Shape;719;p32"/>
          <p:cNvGrpSpPr/>
          <p:nvPr/>
        </p:nvGrpSpPr>
        <p:grpSpPr>
          <a:xfrm>
            <a:off x="8669664" y="245588"/>
            <a:ext cx="228825" cy="228825"/>
            <a:chOff x="3023950" y="3689950"/>
            <a:chExt cx="316100" cy="316100"/>
          </a:xfrm>
        </p:grpSpPr>
        <p:sp>
          <p:nvSpPr>
            <p:cNvPr id="720" name="Google Shape;720;p32"/>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2"/>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2"/>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3" name="Google Shape;723;p32"/>
          <p:cNvGrpSpPr/>
          <p:nvPr/>
        </p:nvGrpSpPr>
        <p:grpSpPr>
          <a:xfrm>
            <a:off x="245739" y="245588"/>
            <a:ext cx="228825" cy="228825"/>
            <a:chOff x="3023950" y="3689950"/>
            <a:chExt cx="316100" cy="316100"/>
          </a:xfrm>
        </p:grpSpPr>
        <p:sp>
          <p:nvSpPr>
            <p:cNvPr id="724" name="Google Shape;724;p32"/>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2"/>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2"/>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32"/>
          <p:cNvGrpSpPr/>
          <p:nvPr/>
        </p:nvGrpSpPr>
        <p:grpSpPr>
          <a:xfrm>
            <a:off x="245752" y="4669065"/>
            <a:ext cx="228825" cy="228856"/>
            <a:chOff x="3023950" y="3689950"/>
            <a:chExt cx="316100" cy="316100"/>
          </a:xfrm>
        </p:grpSpPr>
        <p:sp>
          <p:nvSpPr>
            <p:cNvPr id="728" name="Google Shape;728;p32"/>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2"/>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2"/>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1" name="Google Shape;731;p32"/>
          <p:cNvSpPr txBox="1"/>
          <p:nvPr/>
        </p:nvSpPr>
        <p:spPr>
          <a:xfrm>
            <a:off x="2347050" y="4735330"/>
            <a:ext cx="4449900" cy="15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lt1"/>
                </a:solidFill>
                <a:latin typeface="Source Code Pro Light"/>
                <a:ea typeface="Source Code Pro Light"/>
                <a:cs typeface="Source Code Pro Light"/>
                <a:sym typeface="Source Code Pro Light"/>
              </a:rPr>
              <a:t>003-1040559    1250 003-77156.8   1760 0009-14563.7   73273  </a:t>
            </a:r>
            <a:endParaRPr sz="800">
              <a:solidFill>
                <a:schemeClr val="lt1"/>
              </a:solidFill>
              <a:latin typeface="Source Code Pro Light"/>
              <a:ea typeface="Source Code Pro Light"/>
              <a:cs typeface="Source Code Pro Light"/>
              <a:sym typeface="Source Code Pro Light"/>
            </a:endParaRPr>
          </a:p>
        </p:txBody>
      </p:sp>
      <p:grpSp>
        <p:nvGrpSpPr>
          <p:cNvPr id="732" name="Google Shape;732;p32"/>
          <p:cNvGrpSpPr/>
          <p:nvPr/>
        </p:nvGrpSpPr>
        <p:grpSpPr>
          <a:xfrm>
            <a:off x="8669427" y="4667865"/>
            <a:ext cx="228825" cy="228856"/>
            <a:chOff x="3023950" y="3689950"/>
            <a:chExt cx="316100" cy="316100"/>
          </a:xfrm>
        </p:grpSpPr>
        <p:sp>
          <p:nvSpPr>
            <p:cNvPr id="733" name="Google Shape;733;p32"/>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2"/>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2"/>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four columns 2">
  <p:cSld name="CUSTOM_3_1_1">
    <p:spTree>
      <p:nvGrpSpPr>
        <p:cNvPr id="1" name="Shape 736"/>
        <p:cNvGrpSpPr/>
        <p:nvPr/>
      </p:nvGrpSpPr>
      <p:grpSpPr>
        <a:xfrm>
          <a:off x="0" y="0"/>
          <a:ext cx="0" cy="0"/>
          <a:chOff x="0" y="0"/>
          <a:chExt cx="0" cy="0"/>
        </a:xfrm>
      </p:grpSpPr>
      <p:sp>
        <p:nvSpPr>
          <p:cNvPr id="737" name="Google Shape;737;p33"/>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atin typeface="Source Code Pro Light"/>
                <a:ea typeface="Source Code Pro Light"/>
                <a:cs typeface="Source Code Pro Light"/>
                <a:sym typeface="Source Code Pro Light"/>
              </a:defRPr>
            </a:lvl2pPr>
            <a:lvl3pPr lvl="2" rtl="0">
              <a:spcBef>
                <a:spcPts val="0"/>
              </a:spcBef>
              <a:spcAft>
                <a:spcPts val="0"/>
              </a:spcAft>
              <a:buSzPts val="3500"/>
              <a:buNone/>
              <a:defRPr>
                <a:latin typeface="Source Code Pro Light"/>
                <a:ea typeface="Source Code Pro Light"/>
                <a:cs typeface="Source Code Pro Light"/>
                <a:sym typeface="Source Code Pro Light"/>
              </a:defRPr>
            </a:lvl3pPr>
            <a:lvl4pPr lvl="3" rtl="0">
              <a:spcBef>
                <a:spcPts val="0"/>
              </a:spcBef>
              <a:spcAft>
                <a:spcPts val="0"/>
              </a:spcAft>
              <a:buSzPts val="3500"/>
              <a:buNone/>
              <a:defRPr>
                <a:latin typeface="Source Code Pro Light"/>
                <a:ea typeface="Source Code Pro Light"/>
                <a:cs typeface="Source Code Pro Light"/>
                <a:sym typeface="Source Code Pro Light"/>
              </a:defRPr>
            </a:lvl4pPr>
            <a:lvl5pPr lvl="4" rtl="0">
              <a:spcBef>
                <a:spcPts val="0"/>
              </a:spcBef>
              <a:spcAft>
                <a:spcPts val="0"/>
              </a:spcAft>
              <a:buSzPts val="3500"/>
              <a:buNone/>
              <a:defRPr>
                <a:latin typeface="Source Code Pro Light"/>
                <a:ea typeface="Source Code Pro Light"/>
                <a:cs typeface="Source Code Pro Light"/>
                <a:sym typeface="Source Code Pro Light"/>
              </a:defRPr>
            </a:lvl5pPr>
            <a:lvl6pPr lvl="5" rtl="0">
              <a:spcBef>
                <a:spcPts val="0"/>
              </a:spcBef>
              <a:spcAft>
                <a:spcPts val="0"/>
              </a:spcAft>
              <a:buSzPts val="3500"/>
              <a:buNone/>
              <a:defRPr>
                <a:latin typeface="Source Code Pro Light"/>
                <a:ea typeface="Source Code Pro Light"/>
                <a:cs typeface="Source Code Pro Light"/>
                <a:sym typeface="Source Code Pro Light"/>
              </a:defRPr>
            </a:lvl6pPr>
            <a:lvl7pPr lvl="6" rtl="0">
              <a:spcBef>
                <a:spcPts val="0"/>
              </a:spcBef>
              <a:spcAft>
                <a:spcPts val="0"/>
              </a:spcAft>
              <a:buSzPts val="3500"/>
              <a:buNone/>
              <a:defRPr>
                <a:latin typeface="Source Code Pro Light"/>
                <a:ea typeface="Source Code Pro Light"/>
                <a:cs typeface="Source Code Pro Light"/>
                <a:sym typeface="Source Code Pro Light"/>
              </a:defRPr>
            </a:lvl7pPr>
            <a:lvl8pPr lvl="7" rtl="0">
              <a:spcBef>
                <a:spcPts val="0"/>
              </a:spcBef>
              <a:spcAft>
                <a:spcPts val="0"/>
              </a:spcAft>
              <a:buSzPts val="3500"/>
              <a:buNone/>
              <a:defRPr>
                <a:latin typeface="Source Code Pro Light"/>
                <a:ea typeface="Source Code Pro Light"/>
                <a:cs typeface="Source Code Pro Light"/>
                <a:sym typeface="Source Code Pro Light"/>
              </a:defRPr>
            </a:lvl8pPr>
            <a:lvl9pPr lvl="8" rtl="0">
              <a:spcBef>
                <a:spcPts val="0"/>
              </a:spcBef>
              <a:spcAft>
                <a:spcPts val="0"/>
              </a:spcAft>
              <a:buSzPts val="3500"/>
              <a:buNone/>
              <a:defRPr>
                <a:latin typeface="Source Code Pro Light"/>
                <a:ea typeface="Source Code Pro Light"/>
                <a:cs typeface="Source Code Pro Light"/>
                <a:sym typeface="Source Code Pro Light"/>
              </a:defRPr>
            </a:lvl9pPr>
          </a:lstStyle>
          <a:p>
            <a:endParaRPr/>
          </a:p>
        </p:txBody>
      </p:sp>
      <p:grpSp>
        <p:nvGrpSpPr>
          <p:cNvPr id="738" name="Google Shape;738;p33"/>
          <p:cNvGrpSpPr/>
          <p:nvPr/>
        </p:nvGrpSpPr>
        <p:grpSpPr>
          <a:xfrm>
            <a:off x="245739" y="245588"/>
            <a:ext cx="228825" cy="228825"/>
            <a:chOff x="3023950" y="3689950"/>
            <a:chExt cx="316100" cy="316100"/>
          </a:xfrm>
        </p:grpSpPr>
        <p:sp>
          <p:nvSpPr>
            <p:cNvPr id="739" name="Google Shape;739;p33"/>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3"/>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3"/>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2" name="Google Shape;742;p33"/>
          <p:cNvGrpSpPr/>
          <p:nvPr/>
        </p:nvGrpSpPr>
        <p:grpSpPr>
          <a:xfrm>
            <a:off x="245752" y="4669065"/>
            <a:ext cx="228825" cy="228856"/>
            <a:chOff x="3023950" y="3689950"/>
            <a:chExt cx="316100" cy="316100"/>
          </a:xfrm>
        </p:grpSpPr>
        <p:sp>
          <p:nvSpPr>
            <p:cNvPr id="743" name="Google Shape;743;p33"/>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3"/>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3"/>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33"/>
          <p:cNvGrpSpPr/>
          <p:nvPr/>
        </p:nvGrpSpPr>
        <p:grpSpPr>
          <a:xfrm>
            <a:off x="4672726" y="1652797"/>
            <a:ext cx="4108323" cy="3132999"/>
            <a:chOff x="5614975" y="2571738"/>
            <a:chExt cx="2725075" cy="2078413"/>
          </a:xfrm>
        </p:grpSpPr>
        <p:grpSp>
          <p:nvGrpSpPr>
            <p:cNvPr id="747" name="Google Shape;747;p33"/>
            <p:cNvGrpSpPr/>
            <p:nvPr/>
          </p:nvGrpSpPr>
          <p:grpSpPr>
            <a:xfrm>
              <a:off x="8301900" y="2571738"/>
              <a:ext cx="38150" cy="1997125"/>
              <a:chOff x="8301900" y="2571738"/>
              <a:chExt cx="38150" cy="1997125"/>
            </a:xfrm>
          </p:grpSpPr>
          <p:sp>
            <p:nvSpPr>
              <p:cNvPr id="748" name="Google Shape;748;p33"/>
              <p:cNvSpPr/>
              <p:nvPr/>
            </p:nvSpPr>
            <p:spPr>
              <a:xfrm>
                <a:off x="8305713" y="2571738"/>
                <a:ext cx="17350" cy="23600"/>
              </a:xfrm>
              <a:custGeom>
                <a:avLst/>
                <a:gdLst/>
                <a:ahLst/>
                <a:cxnLst/>
                <a:rect l="l" t="t" r="r" b="b"/>
                <a:pathLst>
                  <a:path w="694" h="944" extrusionOk="0">
                    <a:moveTo>
                      <a:pt x="333" y="112"/>
                    </a:moveTo>
                    <a:cubicBezTo>
                      <a:pt x="416" y="112"/>
                      <a:pt x="472" y="112"/>
                      <a:pt x="500" y="167"/>
                    </a:cubicBezTo>
                    <a:cubicBezTo>
                      <a:pt x="527" y="223"/>
                      <a:pt x="555" y="278"/>
                      <a:pt x="555" y="361"/>
                    </a:cubicBezTo>
                    <a:cubicBezTo>
                      <a:pt x="555" y="389"/>
                      <a:pt x="555" y="417"/>
                      <a:pt x="555" y="472"/>
                    </a:cubicBezTo>
                    <a:cubicBezTo>
                      <a:pt x="555" y="500"/>
                      <a:pt x="555" y="555"/>
                      <a:pt x="555" y="583"/>
                    </a:cubicBezTo>
                    <a:cubicBezTo>
                      <a:pt x="555" y="666"/>
                      <a:pt x="527" y="722"/>
                      <a:pt x="500" y="777"/>
                    </a:cubicBezTo>
                    <a:cubicBezTo>
                      <a:pt x="472" y="805"/>
                      <a:pt x="416" y="833"/>
                      <a:pt x="333" y="833"/>
                    </a:cubicBezTo>
                    <a:cubicBezTo>
                      <a:pt x="278" y="833"/>
                      <a:pt x="222" y="805"/>
                      <a:pt x="195" y="777"/>
                    </a:cubicBezTo>
                    <a:cubicBezTo>
                      <a:pt x="167" y="722"/>
                      <a:pt x="139" y="666"/>
                      <a:pt x="139" y="583"/>
                    </a:cubicBezTo>
                    <a:lnTo>
                      <a:pt x="139" y="472"/>
                    </a:lnTo>
                    <a:lnTo>
                      <a:pt x="139" y="361"/>
                    </a:lnTo>
                    <a:cubicBezTo>
                      <a:pt x="139" y="278"/>
                      <a:pt x="167" y="223"/>
                      <a:pt x="195" y="167"/>
                    </a:cubicBezTo>
                    <a:cubicBezTo>
                      <a:pt x="222" y="112"/>
                      <a:pt x="278" y="112"/>
                      <a:pt x="333" y="112"/>
                    </a:cubicBezTo>
                    <a:close/>
                    <a:moveTo>
                      <a:pt x="333" y="1"/>
                    </a:moveTo>
                    <a:cubicBezTo>
                      <a:pt x="222" y="1"/>
                      <a:pt x="139" y="29"/>
                      <a:pt x="111" y="84"/>
                    </a:cubicBezTo>
                    <a:cubicBezTo>
                      <a:pt x="56" y="167"/>
                      <a:pt x="28" y="250"/>
                      <a:pt x="28" y="361"/>
                    </a:cubicBezTo>
                    <a:lnTo>
                      <a:pt x="0" y="472"/>
                    </a:lnTo>
                    <a:lnTo>
                      <a:pt x="28" y="583"/>
                    </a:lnTo>
                    <a:cubicBezTo>
                      <a:pt x="28" y="694"/>
                      <a:pt x="56" y="777"/>
                      <a:pt x="111" y="833"/>
                    </a:cubicBezTo>
                    <a:cubicBezTo>
                      <a:pt x="139" y="916"/>
                      <a:pt x="222" y="944"/>
                      <a:pt x="333" y="944"/>
                    </a:cubicBezTo>
                    <a:cubicBezTo>
                      <a:pt x="472" y="944"/>
                      <a:pt x="555" y="916"/>
                      <a:pt x="583" y="833"/>
                    </a:cubicBezTo>
                    <a:cubicBezTo>
                      <a:pt x="638" y="777"/>
                      <a:pt x="666" y="694"/>
                      <a:pt x="666" y="583"/>
                    </a:cubicBezTo>
                    <a:cubicBezTo>
                      <a:pt x="666" y="555"/>
                      <a:pt x="694" y="528"/>
                      <a:pt x="694" y="472"/>
                    </a:cubicBezTo>
                    <a:cubicBezTo>
                      <a:pt x="694" y="417"/>
                      <a:pt x="666" y="389"/>
                      <a:pt x="666" y="361"/>
                    </a:cubicBezTo>
                    <a:cubicBezTo>
                      <a:pt x="666" y="250"/>
                      <a:pt x="638" y="167"/>
                      <a:pt x="583" y="84"/>
                    </a:cubicBezTo>
                    <a:cubicBezTo>
                      <a:pt x="555" y="29"/>
                      <a:pt x="472" y="1"/>
                      <a:pt x="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3"/>
              <p:cNvSpPr/>
              <p:nvPr/>
            </p:nvSpPr>
            <p:spPr>
              <a:xfrm>
                <a:off x="8302600" y="2966313"/>
                <a:ext cx="17350" cy="23600"/>
              </a:xfrm>
              <a:custGeom>
                <a:avLst/>
                <a:gdLst/>
                <a:ahLst/>
                <a:cxnLst/>
                <a:rect l="l" t="t" r="r" b="b"/>
                <a:pathLst>
                  <a:path w="694" h="944" extrusionOk="0">
                    <a:moveTo>
                      <a:pt x="333" y="84"/>
                    </a:moveTo>
                    <a:cubicBezTo>
                      <a:pt x="416" y="84"/>
                      <a:pt x="472" y="111"/>
                      <a:pt x="500" y="167"/>
                    </a:cubicBezTo>
                    <a:cubicBezTo>
                      <a:pt x="527" y="222"/>
                      <a:pt x="555" y="278"/>
                      <a:pt x="555" y="361"/>
                    </a:cubicBezTo>
                    <a:cubicBezTo>
                      <a:pt x="555" y="389"/>
                      <a:pt x="555" y="416"/>
                      <a:pt x="555" y="472"/>
                    </a:cubicBezTo>
                    <a:cubicBezTo>
                      <a:pt x="555" y="500"/>
                      <a:pt x="555" y="555"/>
                      <a:pt x="555" y="583"/>
                    </a:cubicBezTo>
                    <a:cubicBezTo>
                      <a:pt x="555" y="638"/>
                      <a:pt x="527" y="721"/>
                      <a:pt x="500" y="749"/>
                    </a:cubicBezTo>
                    <a:cubicBezTo>
                      <a:pt x="472" y="805"/>
                      <a:pt x="416" y="832"/>
                      <a:pt x="333" y="832"/>
                    </a:cubicBezTo>
                    <a:cubicBezTo>
                      <a:pt x="278" y="832"/>
                      <a:pt x="222" y="805"/>
                      <a:pt x="195" y="749"/>
                    </a:cubicBezTo>
                    <a:cubicBezTo>
                      <a:pt x="167" y="721"/>
                      <a:pt x="139" y="638"/>
                      <a:pt x="139" y="583"/>
                    </a:cubicBezTo>
                    <a:lnTo>
                      <a:pt x="139" y="472"/>
                    </a:lnTo>
                    <a:lnTo>
                      <a:pt x="139" y="361"/>
                    </a:lnTo>
                    <a:cubicBezTo>
                      <a:pt x="139" y="278"/>
                      <a:pt x="167" y="222"/>
                      <a:pt x="195" y="167"/>
                    </a:cubicBezTo>
                    <a:cubicBezTo>
                      <a:pt x="222" y="111"/>
                      <a:pt x="278" y="84"/>
                      <a:pt x="333" y="84"/>
                    </a:cubicBezTo>
                    <a:close/>
                    <a:moveTo>
                      <a:pt x="333" y="0"/>
                    </a:moveTo>
                    <a:cubicBezTo>
                      <a:pt x="222" y="0"/>
                      <a:pt x="139" y="28"/>
                      <a:pt x="111" y="84"/>
                    </a:cubicBezTo>
                    <a:cubicBezTo>
                      <a:pt x="56" y="167"/>
                      <a:pt x="28" y="250"/>
                      <a:pt x="28" y="333"/>
                    </a:cubicBezTo>
                    <a:lnTo>
                      <a:pt x="0" y="472"/>
                    </a:lnTo>
                    <a:lnTo>
                      <a:pt x="28" y="583"/>
                    </a:lnTo>
                    <a:cubicBezTo>
                      <a:pt x="28" y="694"/>
                      <a:pt x="56" y="777"/>
                      <a:pt x="111" y="832"/>
                    </a:cubicBezTo>
                    <a:cubicBezTo>
                      <a:pt x="139" y="915"/>
                      <a:pt x="222" y="943"/>
                      <a:pt x="333" y="943"/>
                    </a:cubicBezTo>
                    <a:cubicBezTo>
                      <a:pt x="472" y="943"/>
                      <a:pt x="555" y="915"/>
                      <a:pt x="583" y="832"/>
                    </a:cubicBezTo>
                    <a:cubicBezTo>
                      <a:pt x="638" y="777"/>
                      <a:pt x="666" y="694"/>
                      <a:pt x="666" y="583"/>
                    </a:cubicBezTo>
                    <a:cubicBezTo>
                      <a:pt x="666" y="555"/>
                      <a:pt x="694" y="527"/>
                      <a:pt x="694" y="472"/>
                    </a:cubicBezTo>
                    <a:cubicBezTo>
                      <a:pt x="694" y="416"/>
                      <a:pt x="666" y="361"/>
                      <a:pt x="666" y="333"/>
                    </a:cubicBezTo>
                    <a:cubicBezTo>
                      <a:pt x="666" y="250"/>
                      <a:pt x="638" y="167"/>
                      <a:pt x="583" y="84"/>
                    </a:cubicBezTo>
                    <a:cubicBezTo>
                      <a:pt x="555" y="28"/>
                      <a:pt x="472" y="0"/>
                      <a:pt x="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3"/>
              <p:cNvSpPr/>
              <p:nvPr/>
            </p:nvSpPr>
            <p:spPr>
              <a:xfrm>
                <a:off x="8302250" y="3360888"/>
                <a:ext cx="17350" cy="23600"/>
              </a:xfrm>
              <a:custGeom>
                <a:avLst/>
                <a:gdLst/>
                <a:ahLst/>
                <a:cxnLst/>
                <a:rect l="l" t="t" r="r" b="b"/>
                <a:pathLst>
                  <a:path w="694" h="944" extrusionOk="0">
                    <a:moveTo>
                      <a:pt x="333" y="84"/>
                    </a:moveTo>
                    <a:cubicBezTo>
                      <a:pt x="416" y="84"/>
                      <a:pt x="472" y="112"/>
                      <a:pt x="500" y="167"/>
                    </a:cubicBezTo>
                    <a:cubicBezTo>
                      <a:pt x="527" y="223"/>
                      <a:pt x="555" y="278"/>
                      <a:pt x="555" y="361"/>
                    </a:cubicBezTo>
                    <a:cubicBezTo>
                      <a:pt x="555" y="389"/>
                      <a:pt x="555" y="417"/>
                      <a:pt x="555" y="472"/>
                    </a:cubicBezTo>
                    <a:cubicBezTo>
                      <a:pt x="555" y="500"/>
                      <a:pt x="555" y="555"/>
                      <a:pt x="555" y="583"/>
                    </a:cubicBezTo>
                    <a:cubicBezTo>
                      <a:pt x="555" y="638"/>
                      <a:pt x="527" y="722"/>
                      <a:pt x="500" y="749"/>
                    </a:cubicBezTo>
                    <a:cubicBezTo>
                      <a:pt x="472" y="805"/>
                      <a:pt x="416" y="833"/>
                      <a:pt x="333" y="833"/>
                    </a:cubicBezTo>
                    <a:cubicBezTo>
                      <a:pt x="278" y="833"/>
                      <a:pt x="222" y="805"/>
                      <a:pt x="195" y="749"/>
                    </a:cubicBezTo>
                    <a:cubicBezTo>
                      <a:pt x="167" y="722"/>
                      <a:pt x="139" y="638"/>
                      <a:pt x="139" y="583"/>
                    </a:cubicBezTo>
                    <a:lnTo>
                      <a:pt x="139" y="472"/>
                    </a:lnTo>
                    <a:lnTo>
                      <a:pt x="139" y="361"/>
                    </a:lnTo>
                    <a:cubicBezTo>
                      <a:pt x="139" y="278"/>
                      <a:pt x="167" y="223"/>
                      <a:pt x="195" y="167"/>
                    </a:cubicBezTo>
                    <a:cubicBezTo>
                      <a:pt x="222" y="112"/>
                      <a:pt x="278" y="84"/>
                      <a:pt x="333" y="84"/>
                    </a:cubicBezTo>
                    <a:close/>
                    <a:moveTo>
                      <a:pt x="333" y="1"/>
                    </a:moveTo>
                    <a:cubicBezTo>
                      <a:pt x="222" y="1"/>
                      <a:pt x="139" y="29"/>
                      <a:pt x="111" y="84"/>
                    </a:cubicBezTo>
                    <a:cubicBezTo>
                      <a:pt x="56" y="167"/>
                      <a:pt x="28" y="250"/>
                      <a:pt x="28" y="334"/>
                    </a:cubicBezTo>
                    <a:lnTo>
                      <a:pt x="0" y="472"/>
                    </a:lnTo>
                    <a:lnTo>
                      <a:pt x="28" y="583"/>
                    </a:lnTo>
                    <a:cubicBezTo>
                      <a:pt x="28" y="694"/>
                      <a:pt x="56" y="777"/>
                      <a:pt x="111" y="833"/>
                    </a:cubicBezTo>
                    <a:cubicBezTo>
                      <a:pt x="139" y="916"/>
                      <a:pt x="222" y="943"/>
                      <a:pt x="333" y="943"/>
                    </a:cubicBezTo>
                    <a:cubicBezTo>
                      <a:pt x="472" y="943"/>
                      <a:pt x="555" y="916"/>
                      <a:pt x="583" y="833"/>
                    </a:cubicBezTo>
                    <a:cubicBezTo>
                      <a:pt x="638" y="777"/>
                      <a:pt x="666" y="694"/>
                      <a:pt x="666" y="583"/>
                    </a:cubicBezTo>
                    <a:cubicBezTo>
                      <a:pt x="666" y="555"/>
                      <a:pt x="694" y="528"/>
                      <a:pt x="694" y="472"/>
                    </a:cubicBezTo>
                    <a:cubicBezTo>
                      <a:pt x="694" y="417"/>
                      <a:pt x="666" y="361"/>
                      <a:pt x="666" y="334"/>
                    </a:cubicBezTo>
                    <a:cubicBezTo>
                      <a:pt x="666" y="250"/>
                      <a:pt x="638" y="167"/>
                      <a:pt x="583" y="84"/>
                    </a:cubicBezTo>
                    <a:cubicBezTo>
                      <a:pt x="555" y="29"/>
                      <a:pt x="472" y="1"/>
                      <a:pt x="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3"/>
              <p:cNvSpPr/>
              <p:nvPr/>
            </p:nvSpPr>
            <p:spPr>
              <a:xfrm>
                <a:off x="8301900" y="3755463"/>
                <a:ext cx="17350" cy="23575"/>
              </a:xfrm>
              <a:custGeom>
                <a:avLst/>
                <a:gdLst/>
                <a:ahLst/>
                <a:cxnLst/>
                <a:rect l="l" t="t" r="r" b="b"/>
                <a:pathLst>
                  <a:path w="694" h="943" extrusionOk="0">
                    <a:moveTo>
                      <a:pt x="333" y="83"/>
                    </a:moveTo>
                    <a:cubicBezTo>
                      <a:pt x="416" y="83"/>
                      <a:pt x="472" y="111"/>
                      <a:pt x="500" y="166"/>
                    </a:cubicBezTo>
                    <a:cubicBezTo>
                      <a:pt x="527" y="222"/>
                      <a:pt x="555" y="277"/>
                      <a:pt x="555" y="361"/>
                    </a:cubicBezTo>
                    <a:cubicBezTo>
                      <a:pt x="555" y="388"/>
                      <a:pt x="555" y="416"/>
                      <a:pt x="555" y="471"/>
                    </a:cubicBezTo>
                    <a:cubicBezTo>
                      <a:pt x="555" y="499"/>
                      <a:pt x="555" y="555"/>
                      <a:pt x="555" y="582"/>
                    </a:cubicBezTo>
                    <a:cubicBezTo>
                      <a:pt x="555" y="638"/>
                      <a:pt x="527" y="721"/>
                      <a:pt x="500" y="749"/>
                    </a:cubicBezTo>
                    <a:cubicBezTo>
                      <a:pt x="472" y="804"/>
                      <a:pt x="416" y="832"/>
                      <a:pt x="333" y="832"/>
                    </a:cubicBezTo>
                    <a:cubicBezTo>
                      <a:pt x="278" y="832"/>
                      <a:pt x="222" y="804"/>
                      <a:pt x="195" y="749"/>
                    </a:cubicBezTo>
                    <a:cubicBezTo>
                      <a:pt x="167" y="721"/>
                      <a:pt x="139" y="638"/>
                      <a:pt x="139" y="582"/>
                    </a:cubicBezTo>
                    <a:lnTo>
                      <a:pt x="139" y="471"/>
                    </a:lnTo>
                    <a:lnTo>
                      <a:pt x="139" y="361"/>
                    </a:lnTo>
                    <a:cubicBezTo>
                      <a:pt x="139" y="277"/>
                      <a:pt x="167" y="222"/>
                      <a:pt x="195" y="166"/>
                    </a:cubicBezTo>
                    <a:cubicBezTo>
                      <a:pt x="222" y="111"/>
                      <a:pt x="278" y="83"/>
                      <a:pt x="333" y="83"/>
                    </a:cubicBezTo>
                    <a:close/>
                    <a:moveTo>
                      <a:pt x="333" y="0"/>
                    </a:moveTo>
                    <a:cubicBezTo>
                      <a:pt x="222" y="0"/>
                      <a:pt x="139" y="28"/>
                      <a:pt x="111" y="83"/>
                    </a:cubicBezTo>
                    <a:cubicBezTo>
                      <a:pt x="56" y="166"/>
                      <a:pt x="28" y="250"/>
                      <a:pt x="28" y="333"/>
                    </a:cubicBezTo>
                    <a:lnTo>
                      <a:pt x="0" y="471"/>
                    </a:lnTo>
                    <a:lnTo>
                      <a:pt x="28" y="582"/>
                    </a:lnTo>
                    <a:cubicBezTo>
                      <a:pt x="28" y="693"/>
                      <a:pt x="56" y="776"/>
                      <a:pt x="111" y="832"/>
                    </a:cubicBezTo>
                    <a:cubicBezTo>
                      <a:pt x="139" y="915"/>
                      <a:pt x="222" y="943"/>
                      <a:pt x="333" y="943"/>
                    </a:cubicBezTo>
                    <a:cubicBezTo>
                      <a:pt x="472" y="943"/>
                      <a:pt x="555" y="915"/>
                      <a:pt x="583" y="832"/>
                    </a:cubicBezTo>
                    <a:cubicBezTo>
                      <a:pt x="638" y="776"/>
                      <a:pt x="666" y="693"/>
                      <a:pt x="666" y="582"/>
                    </a:cubicBezTo>
                    <a:cubicBezTo>
                      <a:pt x="666" y="555"/>
                      <a:pt x="694" y="527"/>
                      <a:pt x="694" y="471"/>
                    </a:cubicBezTo>
                    <a:cubicBezTo>
                      <a:pt x="694" y="416"/>
                      <a:pt x="666" y="361"/>
                      <a:pt x="666" y="333"/>
                    </a:cubicBezTo>
                    <a:cubicBezTo>
                      <a:pt x="666" y="250"/>
                      <a:pt x="638" y="166"/>
                      <a:pt x="583" y="83"/>
                    </a:cubicBezTo>
                    <a:cubicBezTo>
                      <a:pt x="555" y="28"/>
                      <a:pt x="472" y="0"/>
                      <a:pt x="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3"/>
              <p:cNvSpPr/>
              <p:nvPr/>
            </p:nvSpPr>
            <p:spPr>
              <a:xfrm>
                <a:off x="8302600" y="4150013"/>
                <a:ext cx="17350" cy="24275"/>
              </a:xfrm>
              <a:custGeom>
                <a:avLst/>
                <a:gdLst/>
                <a:ahLst/>
                <a:cxnLst/>
                <a:rect l="l" t="t" r="r" b="b"/>
                <a:pathLst>
                  <a:path w="694" h="971" extrusionOk="0">
                    <a:moveTo>
                      <a:pt x="333" y="111"/>
                    </a:moveTo>
                    <a:cubicBezTo>
                      <a:pt x="416" y="111"/>
                      <a:pt x="472" y="139"/>
                      <a:pt x="500" y="194"/>
                    </a:cubicBezTo>
                    <a:cubicBezTo>
                      <a:pt x="527" y="222"/>
                      <a:pt x="555" y="305"/>
                      <a:pt x="555" y="388"/>
                    </a:cubicBezTo>
                    <a:cubicBezTo>
                      <a:pt x="555" y="388"/>
                      <a:pt x="555" y="444"/>
                      <a:pt x="555" y="471"/>
                    </a:cubicBezTo>
                    <a:cubicBezTo>
                      <a:pt x="555" y="527"/>
                      <a:pt x="555" y="582"/>
                      <a:pt x="555" y="582"/>
                    </a:cubicBezTo>
                    <a:cubicBezTo>
                      <a:pt x="555" y="665"/>
                      <a:pt x="527" y="749"/>
                      <a:pt x="500" y="776"/>
                    </a:cubicBezTo>
                    <a:cubicBezTo>
                      <a:pt x="472" y="832"/>
                      <a:pt x="416" y="860"/>
                      <a:pt x="333" y="860"/>
                    </a:cubicBezTo>
                    <a:cubicBezTo>
                      <a:pt x="278" y="860"/>
                      <a:pt x="222" y="832"/>
                      <a:pt x="195" y="776"/>
                    </a:cubicBezTo>
                    <a:cubicBezTo>
                      <a:pt x="167" y="749"/>
                      <a:pt x="139" y="665"/>
                      <a:pt x="139" y="582"/>
                    </a:cubicBezTo>
                    <a:lnTo>
                      <a:pt x="139" y="471"/>
                    </a:lnTo>
                    <a:lnTo>
                      <a:pt x="139" y="388"/>
                    </a:lnTo>
                    <a:cubicBezTo>
                      <a:pt x="139" y="305"/>
                      <a:pt x="167" y="222"/>
                      <a:pt x="195" y="194"/>
                    </a:cubicBezTo>
                    <a:cubicBezTo>
                      <a:pt x="222" y="139"/>
                      <a:pt x="278" y="111"/>
                      <a:pt x="333" y="111"/>
                    </a:cubicBezTo>
                    <a:close/>
                    <a:moveTo>
                      <a:pt x="333" y="0"/>
                    </a:moveTo>
                    <a:cubicBezTo>
                      <a:pt x="222" y="0"/>
                      <a:pt x="139" y="55"/>
                      <a:pt x="111" y="111"/>
                    </a:cubicBezTo>
                    <a:cubicBezTo>
                      <a:pt x="56" y="166"/>
                      <a:pt x="28" y="277"/>
                      <a:pt x="28" y="360"/>
                    </a:cubicBezTo>
                    <a:lnTo>
                      <a:pt x="0" y="499"/>
                    </a:lnTo>
                    <a:lnTo>
                      <a:pt x="28" y="610"/>
                    </a:lnTo>
                    <a:cubicBezTo>
                      <a:pt x="28" y="721"/>
                      <a:pt x="56" y="804"/>
                      <a:pt x="111" y="860"/>
                    </a:cubicBezTo>
                    <a:cubicBezTo>
                      <a:pt x="139" y="915"/>
                      <a:pt x="222" y="970"/>
                      <a:pt x="333" y="970"/>
                    </a:cubicBezTo>
                    <a:cubicBezTo>
                      <a:pt x="472" y="970"/>
                      <a:pt x="555" y="915"/>
                      <a:pt x="583" y="860"/>
                    </a:cubicBezTo>
                    <a:cubicBezTo>
                      <a:pt x="638" y="804"/>
                      <a:pt x="666" y="721"/>
                      <a:pt x="666" y="610"/>
                    </a:cubicBezTo>
                    <a:cubicBezTo>
                      <a:pt x="666" y="582"/>
                      <a:pt x="694" y="527"/>
                      <a:pt x="694" y="499"/>
                    </a:cubicBezTo>
                    <a:cubicBezTo>
                      <a:pt x="694" y="444"/>
                      <a:pt x="666" y="388"/>
                      <a:pt x="666" y="360"/>
                    </a:cubicBezTo>
                    <a:cubicBezTo>
                      <a:pt x="666" y="277"/>
                      <a:pt x="638" y="166"/>
                      <a:pt x="583" y="111"/>
                    </a:cubicBezTo>
                    <a:cubicBezTo>
                      <a:pt x="555" y="55"/>
                      <a:pt x="472" y="0"/>
                      <a:pt x="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3"/>
              <p:cNvSpPr/>
              <p:nvPr/>
            </p:nvSpPr>
            <p:spPr>
              <a:xfrm>
                <a:off x="8301900" y="4545263"/>
                <a:ext cx="17350" cy="23600"/>
              </a:xfrm>
              <a:custGeom>
                <a:avLst/>
                <a:gdLst/>
                <a:ahLst/>
                <a:cxnLst/>
                <a:rect l="l" t="t" r="r" b="b"/>
                <a:pathLst>
                  <a:path w="694" h="944" extrusionOk="0">
                    <a:moveTo>
                      <a:pt x="333" y="112"/>
                    </a:moveTo>
                    <a:cubicBezTo>
                      <a:pt x="416" y="112"/>
                      <a:pt x="472" y="139"/>
                      <a:pt x="500" y="195"/>
                    </a:cubicBezTo>
                    <a:cubicBezTo>
                      <a:pt x="527" y="222"/>
                      <a:pt x="555" y="306"/>
                      <a:pt x="555" y="361"/>
                    </a:cubicBezTo>
                    <a:cubicBezTo>
                      <a:pt x="555" y="389"/>
                      <a:pt x="555" y="444"/>
                      <a:pt x="555" y="472"/>
                    </a:cubicBezTo>
                    <a:cubicBezTo>
                      <a:pt x="555" y="527"/>
                      <a:pt x="555" y="555"/>
                      <a:pt x="555" y="583"/>
                    </a:cubicBezTo>
                    <a:cubicBezTo>
                      <a:pt x="555" y="666"/>
                      <a:pt x="527" y="749"/>
                      <a:pt x="500" y="777"/>
                    </a:cubicBezTo>
                    <a:cubicBezTo>
                      <a:pt x="472" y="832"/>
                      <a:pt x="416" y="860"/>
                      <a:pt x="333" y="860"/>
                    </a:cubicBezTo>
                    <a:cubicBezTo>
                      <a:pt x="278" y="860"/>
                      <a:pt x="222" y="832"/>
                      <a:pt x="195" y="777"/>
                    </a:cubicBezTo>
                    <a:cubicBezTo>
                      <a:pt x="167" y="749"/>
                      <a:pt x="139" y="666"/>
                      <a:pt x="139" y="583"/>
                    </a:cubicBezTo>
                    <a:lnTo>
                      <a:pt x="139" y="472"/>
                    </a:lnTo>
                    <a:lnTo>
                      <a:pt x="139" y="361"/>
                    </a:lnTo>
                    <a:cubicBezTo>
                      <a:pt x="139" y="306"/>
                      <a:pt x="167" y="222"/>
                      <a:pt x="195" y="195"/>
                    </a:cubicBezTo>
                    <a:cubicBezTo>
                      <a:pt x="222" y="139"/>
                      <a:pt x="278" y="112"/>
                      <a:pt x="333" y="112"/>
                    </a:cubicBezTo>
                    <a:close/>
                    <a:moveTo>
                      <a:pt x="333" y="1"/>
                    </a:moveTo>
                    <a:cubicBezTo>
                      <a:pt x="222" y="1"/>
                      <a:pt x="139" y="56"/>
                      <a:pt x="111" y="112"/>
                    </a:cubicBezTo>
                    <a:cubicBezTo>
                      <a:pt x="56" y="167"/>
                      <a:pt x="28" y="250"/>
                      <a:pt x="28" y="361"/>
                    </a:cubicBezTo>
                    <a:lnTo>
                      <a:pt x="0" y="472"/>
                    </a:lnTo>
                    <a:lnTo>
                      <a:pt x="28" y="611"/>
                    </a:lnTo>
                    <a:cubicBezTo>
                      <a:pt x="28" y="694"/>
                      <a:pt x="56" y="805"/>
                      <a:pt x="111" y="860"/>
                    </a:cubicBezTo>
                    <a:cubicBezTo>
                      <a:pt x="139" y="916"/>
                      <a:pt x="222" y="943"/>
                      <a:pt x="333" y="943"/>
                    </a:cubicBezTo>
                    <a:cubicBezTo>
                      <a:pt x="472" y="943"/>
                      <a:pt x="555" y="916"/>
                      <a:pt x="583" y="860"/>
                    </a:cubicBezTo>
                    <a:cubicBezTo>
                      <a:pt x="638" y="805"/>
                      <a:pt x="666" y="694"/>
                      <a:pt x="666" y="611"/>
                    </a:cubicBezTo>
                    <a:cubicBezTo>
                      <a:pt x="666" y="583"/>
                      <a:pt x="694" y="527"/>
                      <a:pt x="694" y="472"/>
                    </a:cubicBezTo>
                    <a:cubicBezTo>
                      <a:pt x="694" y="444"/>
                      <a:pt x="666" y="389"/>
                      <a:pt x="666" y="361"/>
                    </a:cubicBezTo>
                    <a:cubicBezTo>
                      <a:pt x="666" y="250"/>
                      <a:pt x="638" y="167"/>
                      <a:pt x="583" y="112"/>
                    </a:cubicBezTo>
                    <a:cubicBezTo>
                      <a:pt x="555" y="56"/>
                      <a:pt x="472" y="1"/>
                      <a:pt x="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3"/>
              <p:cNvSpPr/>
              <p:nvPr/>
            </p:nvSpPr>
            <p:spPr>
              <a:xfrm>
                <a:off x="8325813" y="2571738"/>
                <a:ext cx="10425" cy="22900"/>
              </a:xfrm>
              <a:custGeom>
                <a:avLst/>
                <a:gdLst/>
                <a:ahLst/>
                <a:cxnLst/>
                <a:rect l="l" t="t" r="r" b="b"/>
                <a:pathLst>
                  <a:path w="417" h="916" extrusionOk="0">
                    <a:moveTo>
                      <a:pt x="333" y="1"/>
                    </a:moveTo>
                    <a:cubicBezTo>
                      <a:pt x="306" y="1"/>
                      <a:pt x="306" y="1"/>
                      <a:pt x="278" y="29"/>
                    </a:cubicBezTo>
                    <a:lnTo>
                      <a:pt x="1" y="250"/>
                    </a:lnTo>
                    <a:cubicBezTo>
                      <a:pt x="1" y="278"/>
                      <a:pt x="1" y="278"/>
                      <a:pt x="1" y="278"/>
                    </a:cubicBezTo>
                    <a:lnTo>
                      <a:pt x="28" y="306"/>
                    </a:lnTo>
                    <a:cubicBezTo>
                      <a:pt x="28" y="334"/>
                      <a:pt x="56" y="334"/>
                      <a:pt x="56" y="334"/>
                    </a:cubicBezTo>
                    <a:lnTo>
                      <a:pt x="84" y="334"/>
                    </a:lnTo>
                    <a:lnTo>
                      <a:pt x="306" y="167"/>
                    </a:lnTo>
                    <a:lnTo>
                      <a:pt x="306" y="888"/>
                    </a:lnTo>
                    <a:cubicBezTo>
                      <a:pt x="306" y="916"/>
                      <a:pt x="306" y="916"/>
                      <a:pt x="306" y="916"/>
                    </a:cubicBezTo>
                    <a:lnTo>
                      <a:pt x="416" y="916"/>
                    </a:lnTo>
                    <a:cubicBezTo>
                      <a:pt x="416" y="916"/>
                      <a:pt x="416" y="916"/>
                      <a:pt x="416" y="888"/>
                    </a:cubicBezTo>
                    <a:lnTo>
                      <a:pt x="416" y="29"/>
                    </a:lnTo>
                    <a:cubicBezTo>
                      <a:pt x="389" y="1"/>
                      <a:pt x="389" y="1"/>
                      <a:pt x="3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3"/>
              <p:cNvSpPr/>
              <p:nvPr/>
            </p:nvSpPr>
            <p:spPr>
              <a:xfrm>
                <a:off x="8323400" y="2966303"/>
                <a:ext cx="15950" cy="22900"/>
              </a:xfrm>
              <a:custGeom>
                <a:avLst/>
                <a:gdLst/>
                <a:ahLst/>
                <a:cxnLst/>
                <a:rect l="l" t="t" r="r" b="b"/>
                <a:pathLst>
                  <a:path w="638" h="916" extrusionOk="0">
                    <a:moveTo>
                      <a:pt x="305" y="0"/>
                    </a:moveTo>
                    <a:cubicBezTo>
                      <a:pt x="250" y="0"/>
                      <a:pt x="194" y="0"/>
                      <a:pt x="139" y="28"/>
                    </a:cubicBezTo>
                    <a:cubicBezTo>
                      <a:pt x="111" y="56"/>
                      <a:pt x="83" y="84"/>
                      <a:pt x="56" y="139"/>
                    </a:cubicBezTo>
                    <a:cubicBezTo>
                      <a:pt x="28" y="167"/>
                      <a:pt x="0" y="222"/>
                      <a:pt x="0" y="278"/>
                    </a:cubicBezTo>
                    <a:lnTo>
                      <a:pt x="28" y="278"/>
                    </a:lnTo>
                    <a:cubicBezTo>
                      <a:pt x="28" y="305"/>
                      <a:pt x="28" y="305"/>
                      <a:pt x="28" y="305"/>
                    </a:cubicBezTo>
                    <a:lnTo>
                      <a:pt x="111" y="305"/>
                    </a:lnTo>
                    <a:cubicBezTo>
                      <a:pt x="111" y="305"/>
                      <a:pt x="111" y="305"/>
                      <a:pt x="111" y="278"/>
                    </a:cubicBezTo>
                    <a:lnTo>
                      <a:pt x="139" y="278"/>
                    </a:lnTo>
                    <a:cubicBezTo>
                      <a:pt x="139" y="222"/>
                      <a:pt x="167" y="167"/>
                      <a:pt x="194" y="139"/>
                    </a:cubicBezTo>
                    <a:cubicBezTo>
                      <a:pt x="222" y="111"/>
                      <a:pt x="250" y="84"/>
                      <a:pt x="305" y="84"/>
                    </a:cubicBezTo>
                    <a:cubicBezTo>
                      <a:pt x="361" y="84"/>
                      <a:pt x="416" y="111"/>
                      <a:pt x="444" y="139"/>
                    </a:cubicBezTo>
                    <a:cubicBezTo>
                      <a:pt x="472" y="167"/>
                      <a:pt x="472" y="222"/>
                      <a:pt x="472" y="250"/>
                    </a:cubicBezTo>
                    <a:cubicBezTo>
                      <a:pt x="472" y="305"/>
                      <a:pt x="472" y="333"/>
                      <a:pt x="444" y="361"/>
                    </a:cubicBezTo>
                    <a:cubicBezTo>
                      <a:pt x="416" y="416"/>
                      <a:pt x="388" y="444"/>
                      <a:pt x="305" y="500"/>
                    </a:cubicBezTo>
                    <a:lnTo>
                      <a:pt x="28" y="805"/>
                    </a:lnTo>
                    <a:cubicBezTo>
                      <a:pt x="0" y="805"/>
                      <a:pt x="0" y="832"/>
                      <a:pt x="0" y="860"/>
                    </a:cubicBezTo>
                    <a:lnTo>
                      <a:pt x="0" y="888"/>
                    </a:lnTo>
                    <a:cubicBezTo>
                      <a:pt x="0" y="888"/>
                      <a:pt x="0" y="915"/>
                      <a:pt x="0" y="915"/>
                    </a:cubicBezTo>
                    <a:lnTo>
                      <a:pt x="610" y="915"/>
                    </a:lnTo>
                    <a:cubicBezTo>
                      <a:pt x="638" y="915"/>
                      <a:pt x="638" y="888"/>
                      <a:pt x="638" y="888"/>
                    </a:cubicBezTo>
                    <a:lnTo>
                      <a:pt x="638" y="832"/>
                    </a:lnTo>
                    <a:lnTo>
                      <a:pt x="610" y="832"/>
                    </a:lnTo>
                    <a:cubicBezTo>
                      <a:pt x="610" y="805"/>
                      <a:pt x="610" y="805"/>
                      <a:pt x="610" y="805"/>
                    </a:cubicBezTo>
                    <a:lnTo>
                      <a:pt x="194" y="805"/>
                    </a:lnTo>
                    <a:lnTo>
                      <a:pt x="444" y="555"/>
                    </a:lnTo>
                    <a:cubicBezTo>
                      <a:pt x="499" y="500"/>
                      <a:pt x="555" y="444"/>
                      <a:pt x="582" y="416"/>
                    </a:cubicBezTo>
                    <a:cubicBezTo>
                      <a:pt x="610" y="361"/>
                      <a:pt x="610" y="305"/>
                      <a:pt x="610" y="250"/>
                    </a:cubicBezTo>
                    <a:cubicBezTo>
                      <a:pt x="610" y="195"/>
                      <a:pt x="582" y="111"/>
                      <a:pt x="527" y="56"/>
                    </a:cubicBezTo>
                    <a:cubicBezTo>
                      <a:pt x="499" y="0"/>
                      <a:pt x="416"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3"/>
              <p:cNvSpPr/>
              <p:nvPr/>
            </p:nvSpPr>
            <p:spPr>
              <a:xfrm>
                <a:off x="8323050" y="3360868"/>
                <a:ext cx="16650" cy="23600"/>
              </a:xfrm>
              <a:custGeom>
                <a:avLst/>
                <a:gdLst/>
                <a:ahLst/>
                <a:cxnLst/>
                <a:rect l="l" t="t" r="r" b="b"/>
                <a:pathLst>
                  <a:path w="666" h="944" extrusionOk="0">
                    <a:moveTo>
                      <a:pt x="28" y="1"/>
                    </a:moveTo>
                    <a:cubicBezTo>
                      <a:pt x="28" y="29"/>
                      <a:pt x="28" y="29"/>
                      <a:pt x="28" y="29"/>
                    </a:cubicBezTo>
                    <a:lnTo>
                      <a:pt x="28" y="84"/>
                    </a:lnTo>
                    <a:cubicBezTo>
                      <a:pt x="28" y="84"/>
                      <a:pt x="28" y="84"/>
                      <a:pt x="28" y="112"/>
                    </a:cubicBezTo>
                    <a:lnTo>
                      <a:pt x="444" y="112"/>
                    </a:lnTo>
                    <a:lnTo>
                      <a:pt x="194" y="389"/>
                    </a:lnTo>
                    <a:cubicBezTo>
                      <a:pt x="194" y="417"/>
                      <a:pt x="167" y="417"/>
                      <a:pt x="167" y="417"/>
                    </a:cubicBezTo>
                    <a:lnTo>
                      <a:pt x="167" y="472"/>
                    </a:lnTo>
                    <a:lnTo>
                      <a:pt x="194" y="472"/>
                    </a:lnTo>
                    <a:cubicBezTo>
                      <a:pt x="194" y="500"/>
                      <a:pt x="194" y="500"/>
                      <a:pt x="194" y="500"/>
                    </a:cubicBezTo>
                    <a:lnTo>
                      <a:pt x="333" y="500"/>
                    </a:lnTo>
                    <a:cubicBezTo>
                      <a:pt x="472" y="500"/>
                      <a:pt x="527" y="555"/>
                      <a:pt x="527" y="666"/>
                    </a:cubicBezTo>
                    <a:cubicBezTo>
                      <a:pt x="527" y="722"/>
                      <a:pt x="499" y="749"/>
                      <a:pt x="472" y="777"/>
                    </a:cubicBezTo>
                    <a:cubicBezTo>
                      <a:pt x="444" y="805"/>
                      <a:pt x="388" y="833"/>
                      <a:pt x="333" y="833"/>
                    </a:cubicBezTo>
                    <a:cubicBezTo>
                      <a:pt x="278" y="833"/>
                      <a:pt x="222" y="833"/>
                      <a:pt x="194" y="805"/>
                    </a:cubicBezTo>
                    <a:cubicBezTo>
                      <a:pt x="139" y="777"/>
                      <a:pt x="111" y="749"/>
                      <a:pt x="111" y="694"/>
                    </a:cubicBezTo>
                    <a:cubicBezTo>
                      <a:pt x="83" y="666"/>
                      <a:pt x="83" y="666"/>
                      <a:pt x="83" y="666"/>
                    </a:cubicBezTo>
                    <a:lnTo>
                      <a:pt x="28" y="666"/>
                    </a:lnTo>
                    <a:cubicBezTo>
                      <a:pt x="0" y="666"/>
                      <a:pt x="0" y="666"/>
                      <a:pt x="0" y="694"/>
                    </a:cubicBezTo>
                    <a:cubicBezTo>
                      <a:pt x="0" y="749"/>
                      <a:pt x="0" y="777"/>
                      <a:pt x="28" y="805"/>
                    </a:cubicBezTo>
                    <a:cubicBezTo>
                      <a:pt x="56" y="860"/>
                      <a:pt x="83" y="888"/>
                      <a:pt x="139" y="916"/>
                    </a:cubicBezTo>
                    <a:cubicBezTo>
                      <a:pt x="194" y="916"/>
                      <a:pt x="250" y="943"/>
                      <a:pt x="333" y="943"/>
                    </a:cubicBezTo>
                    <a:cubicBezTo>
                      <a:pt x="388" y="943"/>
                      <a:pt x="444" y="916"/>
                      <a:pt x="499" y="916"/>
                    </a:cubicBezTo>
                    <a:cubicBezTo>
                      <a:pt x="555" y="888"/>
                      <a:pt x="582" y="860"/>
                      <a:pt x="610" y="805"/>
                    </a:cubicBezTo>
                    <a:cubicBezTo>
                      <a:pt x="638" y="777"/>
                      <a:pt x="666" y="722"/>
                      <a:pt x="666" y="666"/>
                    </a:cubicBezTo>
                    <a:cubicBezTo>
                      <a:pt x="666" y="583"/>
                      <a:pt x="638" y="500"/>
                      <a:pt x="582" y="472"/>
                    </a:cubicBezTo>
                    <a:cubicBezTo>
                      <a:pt x="527" y="417"/>
                      <a:pt x="444" y="389"/>
                      <a:pt x="361" y="389"/>
                    </a:cubicBezTo>
                    <a:lnTo>
                      <a:pt x="333" y="389"/>
                    </a:lnTo>
                    <a:lnTo>
                      <a:pt x="610" y="112"/>
                    </a:lnTo>
                    <a:cubicBezTo>
                      <a:pt x="610" y="84"/>
                      <a:pt x="610" y="84"/>
                      <a:pt x="610" y="84"/>
                    </a:cubicBezTo>
                    <a:lnTo>
                      <a:pt x="610" y="29"/>
                    </a:lnTo>
                    <a:cubicBezTo>
                      <a:pt x="610" y="29"/>
                      <a:pt x="610" y="29"/>
                      <a:pt x="6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3"/>
              <p:cNvSpPr/>
              <p:nvPr/>
            </p:nvSpPr>
            <p:spPr>
              <a:xfrm>
                <a:off x="8322000" y="3756132"/>
                <a:ext cx="18050" cy="22900"/>
              </a:xfrm>
              <a:custGeom>
                <a:avLst/>
                <a:gdLst/>
                <a:ahLst/>
                <a:cxnLst/>
                <a:rect l="l" t="t" r="r" b="b"/>
                <a:pathLst>
                  <a:path w="722" h="916" extrusionOk="0">
                    <a:moveTo>
                      <a:pt x="444" y="139"/>
                    </a:moveTo>
                    <a:lnTo>
                      <a:pt x="444" y="582"/>
                    </a:lnTo>
                    <a:lnTo>
                      <a:pt x="139" y="582"/>
                    </a:lnTo>
                    <a:lnTo>
                      <a:pt x="444" y="139"/>
                    </a:lnTo>
                    <a:close/>
                    <a:moveTo>
                      <a:pt x="416" y="0"/>
                    </a:moveTo>
                    <a:cubicBezTo>
                      <a:pt x="416" y="0"/>
                      <a:pt x="416" y="28"/>
                      <a:pt x="416" y="28"/>
                    </a:cubicBezTo>
                    <a:lnTo>
                      <a:pt x="1" y="582"/>
                    </a:lnTo>
                    <a:cubicBezTo>
                      <a:pt x="1" y="582"/>
                      <a:pt x="1" y="610"/>
                      <a:pt x="1" y="610"/>
                    </a:cubicBezTo>
                    <a:lnTo>
                      <a:pt x="1" y="666"/>
                    </a:lnTo>
                    <a:cubicBezTo>
                      <a:pt x="1" y="666"/>
                      <a:pt x="1" y="693"/>
                      <a:pt x="1" y="693"/>
                    </a:cubicBezTo>
                    <a:lnTo>
                      <a:pt x="444" y="693"/>
                    </a:lnTo>
                    <a:lnTo>
                      <a:pt x="444" y="887"/>
                    </a:lnTo>
                    <a:cubicBezTo>
                      <a:pt x="444" y="887"/>
                      <a:pt x="472" y="915"/>
                      <a:pt x="472" y="915"/>
                    </a:cubicBezTo>
                    <a:lnTo>
                      <a:pt x="555" y="915"/>
                    </a:lnTo>
                    <a:cubicBezTo>
                      <a:pt x="583" y="915"/>
                      <a:pt x="583" y="887"/>
                      <a:pt x="583" y="887"/>
                    </a:cubicBezTo>
                    <a:lnTo>
                      <a:pt x="583" y="693"/>
                    </a:lnTo>
                    <a:lnTo>
                      <a:pt x="721" y="693"/>
                    </a:lnTo>
                    <a:cubicBezTo>
                      <a:pt x="721" y="693"/>
                      <a:pt x="721" y="666"/>
                      <a:pt x="721" y="666"/>
                    </a:cubicBezTo>
                    <a:lnTo>
                      <a:pt x="721" y="610"/>
                    </a:lnTo>
                    <a:cubicBezTo>
                      <a:pt x="721" y="582"/>
                      <a:pt x="694" y="582"/>
                      <a:pt x="694" y="582"/>
                    </a:cubicBezTo>
                    <a:lnTo>
                      <a:pt x="583" y="582"/>
                    </a:lnTo>
                    <a:lnTo>
                      <a:pt x="583" y="28"/>
                    </a:lnTo>
                    <a:cubicBezTo>
                      <a:pt x="583" y="28"/>
                      <a:pt x="583" y="28"/>
                      <a:pt x="5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3"/>
              <p:cNvSpPr/>
              <p:nvPr/>
            </p:nvSpPr>
            <p:spPr>
              <a:xfrm>
                <a:off x="8323400" y="4150698"/>
                <a:ext cx="15950" cy="23600"/>
              </a:xfrm>
              <a:custGeom>
                <a:avLst/>
                <a:gdLst/>
                <a:ahLst/>
                <a:cxnLst/>
                <a:rect l="l" t="t" r="r" b="b"/>
                <a:pathLst>
                  <a:path w="638" h="944" extrusionOk="0">
                    <a:moveTo>
                      <a:pt x="111" y="1"/>
                    </a:moveTo>
                    <a:cubicBezTo>
                      <a:pt x="83" y="1"/>
                      <a:pt x="83" y="1"/>
                      <a:pt x="83" y="28"/>
                    </a:cubicBezTo>
                    <a:lnTo>
                      <a:pt x="28" y="472"/>
                    </a:lnTo>
                    <a:cubicBezTo>
                      <a:pt x="28" y="472"/>
                      <a:pt x="28" y="472"/>
                      <a:pt x="28" y="500"/>
                    </a:cubicBezTo>
                    <a:lnTo>
                      <a:pt x="139" y="500"/>
                    </a:lnTo>
                    <a:cubicBezTo>
                      <a:pt x="167" y="500"/>
                      <a:pt x="167" y="472"/>
                      <a:pt x="167" y="472"/>
                    </a:cubicBezTo>
                    <a:cubicBezTo>
                      <a:pt x="194" y="472"/>
                      <a:pt x="222" y="444"/>
                      <a:pt x="250" y="444"/>
                    </a:cubicBezTo>
                    <a:cubicBezTo>
                      <a:pt x="250" y="444"/>
                      <a:pt x="278" y="417"/>
                      <a:pt x="305" y="417"/>
                    </a:cubicBezTo>
                    <a:cubicBezTo>
                      <a:pt x="361" y="417"/>
                      <a:pt x="416" y="444"/>
                      <a:pt x="472" y="472"/>
                    </a:cubicBezTo>
                    <a:cubicBezTo>
                      <a:pt x="499" y="528"/>
                      <a:pt x="527" y="555"/>
                      <a:pt x="527" y="611"/>
                    </a:cubicBezTo>
                    <a:cubicBezTo>
                      <a:pt x="527" y="694"/>
                      <a:pt x="499" y="722"/>
                      <a:pt x="472" y="777"/>
                    </a:cubicBezTo>
                    <a:cubicBezTo>
                      <a:pt x="416" y="805"/>
                      <a:pt x="361" y="833"/>
                      <a:pt x="305" y="833"/>
                    </a:cubicBezTo>
                    <a:cubicBezTo>
                      <a:pt x="278" y="833"/>
                      <a:pt x="222" y="805"/>
                      <a:pt x="194" y="777"/>
                    </a:cubicBezTo>
                    <a:cubicBezTo>
                      <a:pt x="167" y="777"/>
                      <a:pt x="139" y="722"/>
                      <a:pt x="111" y="694"/>
                    </a:cubicBezTo>
                    <a:cubicBezTo>
                      <a:pt x="111" y="666"/>
                      <a:pt x="111" y="666"/>
                      <a:pt x="83" y="666"/>
                    </a:cubicBezTo>
                    <a:lnTo>
                      <a:pt x="0" y="666"/>
                    </a:lnTo>
                    <a:lnTo>
                      <a:pt x="0" y="694"/>
                    </a:lnTo>
                    <a:cubicBezTo>
                      <a:pt x="0" y="722"/>
                      <a:pt x="0" y="777"/>
                      <a:pt x="28" y="805"/>
                    </a:cubicBezTo>
                    <a:cubicBezTo>
                      <a:pt x="56" y="833"/>
                      <a:pt x="83" y="860"/>
                      <a:pt x="139" y="888"/>
                    </a:cubicBezTo>
                    <a:cubicBezTo>
                      <a:pt x="194" y="916"/>
                      <a:pt x="250" y="943"/>
                      <a:pt x="305" y="943"/>
                    </a:cubicBezTo>
                    <a:cubicBezTo>
                      <a:pt x="388" y="943"/>
                      <a:pt x="444" y="916"/>
                      <a:pt x="472" y="888"/>
                    </a:cubicBezTo>
                    <a:cubicBezTo>
                      <a:pt x="527" y="860"/>
                      <a:pt x="582" y="833"/>
                      <a:pt x="610" y="777"/>
                    </a:cubicBezTo>
                    <a:cubicBezTo>
                      <a:pt x="638" y="749"/>
                      <a:pt x="638" y="694"/>
                      <a:pt x="638" y="611"/>
                    </a:cubicBezTo>
                    <a:cubicBezTo>
                      <a:pt x="638" y="555"/>
                      <a:pt x="638" y="500"/>
                      <a:pt x="610" y="472"/>
                    </a:cubicBezTo>
                    <a:cubicBezTo>
                      <a:pt x="582" y="417"/>
                      <a:pt x="527" y="389"/>
                      <a:pt x="499" y="361"/>
                    </a:cubicBezTo>
                    <a:cubicBezTo>
                      <a:pt x="444" y="333"/>
                      <a:pt x="388" y="333"/>
                      <a:pt x="333" y="333"/>
                    </a:cubicBezTo>
                    <a:cubicBezTo>
                      <a:pt x="250" y="333"/>
                      <a:pt x="194" y="333"/>
                      <a:pt x="167" y="361"/>
                    </a:cubicBezTo>
                    <a:lnTo>
                      <a:pt x="194" y="112"/>
                    </a:lnTo>
                    <a:lnTo>
                      <a:pt x="582" y="112"/>
                    </a:lnTo>
                    <a:cubicBezTo>
                      <a:pt x="582" y="84"/>
                      <a:pt x="582" y="84"/>
                      <a:pt x="582" y="84"/>
                    </a:cubicBezTo>
                    <a:lnTo>
                      <a:pt x="582" y="28"/>
                    </a:lnTo>
                    <a:cubicBezTo>
                      <a:pt x="582" y="28"/>
                      <a:pt x="582" y="1"/>
                      <a:pt x="5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3"/>
              <p:cNvSpPr/>
              <p:nvPr/>
            </p:nvSpPr>
            <p:spPr>
              <a:xfrm>
                <a:off x="8322700" y="4545963"/>
                <a:ext cx="16650" cy="22900"/>
              </a:xfrm>
              <a:custGeom>
                <a:avLst/>
                <a:gdLst/>
                <a:ahLst/>
                <a:cxnLst/>
                <a:rect l="l" t="t" r="r" b="b"/>
                <a:pathLst>
                  <a:path w="666" h="916" extrusionOk="0">
                    <a:moveTo>
                      <a:pt x="333" y="416"/>
                    </a:moveTo>
                    <a:cubicBezTo>
                      <a:pt x="361" y="416"/>
                      <a:pt x="416" y="416"/>
                      <a:pt x="444" y="444"/>
                    </a:cubicBezTo>
                    <a:cubicBezTo>
                      <a:pt x="472" y="444"/>
                      <a:pt x="499" y="472"/>
                      <a:pt x="527" y="499"/>
                    </a:cubicBezTo>
                    <a:cubicBezTo>
                      <a:pt x="527" y="527"/>
                      <a:pt x="555" y="583"/>
                      <a:pt x="555" y="610"/>
                    </a:cubicBezTo>
                    <a:cubicBezTo>
                      <a:pt x="555" y="666"/>
                      <a:pt x="527" y="694"/>
                      <a:pt x="527" y="721"/>
                    </a:cubicBezTo>
                    <a:cubicBezTo>
                      <a:pt x="499" y="749"/>
                      <a:pt x="472" y="777"/>
                      <a:pt x="444" y="804"/>
                    </a:cubicBezTo>
                    <a:cubicBezTo>
                      <a:pt x="416" y="804"/>
                      <a:pt x="361" y="832"/>
                      <a:pt x="333" y="832"/>
                    </a:cubicBezTo>
                    <a:cubicBezTo>
                      <a:pt x="305" y="832"/>
                      <a:pt x="250" y="804"/>
                      <a:pt x="222" y="804"/>
                    </a:cubicBezTo>
                    <a:cubicBezTo>
                      <a:pt x="194" y="777"/>
                      <a:pt x="167" y="749"/>
                      <a:pt x="139" y="721"/>
                    </a:cubicBezTo>
                    <a:cubicBezTo>
                      <a:pt x="139" y="694"/>
                      <a:pt x="111" y="666"/>
                      <a:pt x="111" y="610"/>
                    </a:cubicBezTo>
                    <a:cubicBezTo>
                      <a:pt x="111" y="583"/>
                      <a:pt x="139" y="527"/>
                      <a:pt x="139" y="499"/>
                    </a:cubicBezTo>
                    <a:cubicBezTo>
                      <a:pt x="167" y="472"/>
                      <a:pt x="194" y="444"/>
                      <a:pt x="222" y="444"/>
                    </a:cubicBezTo>
                    <a:cubicBezTo>
                      <a:pt x="250" y="416"/>
                      <a:pt x="305" y="416"/>
                      <a:pt x="333" y="416"/>
                    </a:cubicBezTo>
                    <a:close/>
                    <a:moveTo>
                      <a:pt x="333" y="0"/>
                    </a:moveTo>
                    <a:cubicBezTo>
                      <a:pt x="333" y="28"/>
                      <a:pt x="333" y="28"/>
                      <a:pt x="333" y="28"/>
                    </a:cubicBezTo>
                    <a:lnTo>
                      <a:pt x="83" y="361"/>
                    </a:lnTo>
                    <a:cubicBezTo>
                      <a:pt x="28" y="444"/>
                      <a:pt x="0" y="527"/>
                      <a:pt x="0" y="610"/>
                    </a:cubicBezTo>
                    <a:cubicBezTo>
                      <a:pt x="0" y="666"/>
                      <a:pt x="0" y="721"/>
                      <a:pt x="28" y="777"/>
                    </a:cubicBezTo>
                    <a:cubicBezTo>
                      <a:pt x="56" y="832"/>
                      <a:pt x="111" y="860"/>
                      <a:pt x="139" y="888"/>
                    </a:cubicBezTo>
                    <a:cubicBezTo>
                      <a:pt x="194" y="915"/>
                      <a:pt x="278" y="915"/>
                      <a:pt x="333" y="915"/>
                    </a:cubicBezTo>
                    <a:cubicBezTo>
                      <a:pt x="416" y="915"/>
                      <a:pt x="472" y="915"/>
                      <a:pt x="527" y="888"/>
                    </a:cubicBezTo>
                    <a:cubicBezTo>
                      <a:pt x="555" y="860"/>
                      <a:pt x="610" y="804"/>
                      <a:pt x="638" y="777"/>
                    </a:cubicBezTo>
                    <a:cubicBezTo>
                      <a:pt x="666" y="721"/>
                      <a:pt x="666" y="666"/>
                      <a:pt x="666" y="610"/>
                    </a:cubicBezTo>
                    <a:cubicBezTo>
                      <a:pt x="666" y="555"/>
                      <a:pt x="666" y="499"/>
                      <a:pt x="638" y="472"/>
                    </a:cubicBezTo>
                    <a:cubicBezTo>
                      <a:pt x="610" y="416"/>
                      <a:pt x="555" y="361"/>
                      <a:pt x="527" y="333"/>
                    </a:cubicBezTo>
                    <a:cubicBezTo>
                      <a:pt x="472" y="305"/>
                      <a:pt x="416" y="305"/>
                      <a:pt x="361" y="305"/>
                    </a:cubicBezTo>
                    <a:lnTo>
                      <a:pt x="278" y="305"/>
                    </a:lnTo>
                    <a:lnTo>
                      <a:pt x="472" y="28"/>
                    </a:lnTo>
                    <a:cubicBezTo>
                      <a:pt x="472" y="28"/>
                      <a:pt x="472" y="0"/>
                      <a:pt x="4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 name="Google Shape;760;p33"/>
            <p:cNvGrpSpPr/>
            <p:nvPr/>
          </p:nvGrpSpPr>
          <p:grpSpPr>
            <a:xfrm>
              <a:off x="5614975" y="4609225"/>
              <a:ext cx="2597125" cy="40925"/>
              <a:chOff x="5614975" y="4609225"/>
              <a:chExt cx="2597125" cy="40925"/>
            </a:xfrm>
          </p:grpSpPr>
          <p:sp>
            <p:nvSpPr>
              <p:cNvPr id="761" name="Google Shape;761;p33"/>
              <p:cNvSpPr/>
              <p:nvPr/>
            </p:nvSpPr>
            <p:spPr>
              <a:xfrm>
                <a:off x="5614975" y="4632100"/>
                <a:ext cx="24974" cy="18050"/>
              </a:xfrm>
              <a:custGeom>
                <a:avLst/>
                <a:gdLst/>
                <a:ahLst/>
                <a:cxnLst/>
                <a:rect l="l" t="t" r="r" b="b"/>
                <a:pathLst>
                  <a:path w="1027" h="722" extrusionOk="0">
                    <a:moveTo>
                      <a:pt x="638" y="139"/>
                    </a:moveTo>
                    <a:cubicBezTo>
                      <a:pt x="721" y="139"/>
                      <a:pt x="777" y="167"/>
                      <a:pt x="832" y="194"/>
                    </a:cubicBezTo>
                    <a:cubicBezTo>
                      <a:pt x="888" y="222"/>
                      <a:pt x="915" y="277"/>
                      <a:pt x="915" y="361"/>
                    </a:cubicBezTo>
                    <a:cubicBezTo>
                      <a:pt x="915" y="416"/>
                      <a:pt x="888" y="472"/>
                      <a:pt x="832" y="527"/>
                    </a:cubicBezTo>
                    <a:cubicBezTo>
                      <a:pt x="777" y="555"/>
                      <a:pt x="721" y="582"/>
                      <a:pt x="638" y="582"/>
                    </a:cubicBezTo>
                    <a:lnTo>
                      <a:pt x="389" y="582"/>
                    </a:lnTo>
                    <a:cubicBezTo>
                      <a:pt x="306" y="582"/>
                      <a:pt x="250" y="555"/>
                      <a:pt x="195" y="527"/>
                    </a:cubicBezTo>
                    <a:cubicBezTo>
                      <a:pt x="139" y="472"/>
                      <a:pt x="111" y="416"/>
                      <a:pt x="111" y="361"/>
                    </a:cubicBezTo>
                    <a:cubicBezTo>
                      <a:pt x="111" y="277"/>
                      <a:pt x="139" y="222"/>
                      <a:pt x="195" y="194"/>
                    </a:cubicBezTo>
                    <a:cubicBezTo>
                      <a:pt x="250" y="167"/>
                      <a:pt x="306" y="139"/>
                      <a:pt x="389" y="139"/>
                    </a:cubicBezTo>
                    <a:close/>
                    <a:moveTo>
                      <a:pt x="389" y="0"/>
                    </a:moveTo>
                    <a:cubicBezTo>
                      <a:pt x="278" y="0"/>
                      <a:pt x="195" y="28"/>
                      <a:pt x="111" y="83"/>
                    </a:cubicBezTo>
                    <a:cubicBezTo>
                      <a:pt x="28" y="139"/>
                      <a:pt x="1" y="222"/>
                      <a:pt x="1" y="361"/>
                    </a:cubicBezTo>
                    <a:cubicBezTo>
                      <a:pt x="1" y="472"/>
                      <a:pt x="28" y="555"/>
                      <a:pt x="111" y="610"/>
                    </a:cubicBezTo>
                    <a:cubicBezTo>
                      <a:pt x="195" y="666"/>
                      <a:pt x="278" y="721"/>
                      <a:pt x="389" y="721"/>
                    </a:cubicBezTo>
                    <a:lnTo>
                      <a:pt x="638" y="721"/>
                    </a:lnTo>
                    <a:cubicBezTo>
                      <a:pt x="749" y="693"/>
                      <a:pt x="832" y="666"/>
                      <a:pt x="915" y="610"/>
                    </a:cubicBezTo>
                    <a:cubicBezTo>
                      <a:pt x="999" y="555"/>
                      <a:pt x="1026" y="472"/>
                      <a:pt x="1026" y="361"/>
                    </a:cubicBezTo>
                    <a:cubicBezTo>
                      <a:pt x="1026" y="222"/>
                      <a:pt x="999" y="139"/>
                      <a:pt x="915" y="83"/>
                    </a:cubicBezTo>
                    <a:cubicBezTo>
                      <a:pt x="832" y="28"/>
                      <a:pt x="749" y="0"/>
                      <a:pt x="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3"/>
              <p:cNvSpPr/>
              <p:nvPr/>
            </p:nvSpPr>
            <p:spPr>
              <a:xfrm>
                <a:off x="5615656" y="4617525"/>
                <a:ext cx="23612" cy="11125"/>
              </a:xfrm>
              <a:custGeom>
                <a:avLst/>
                <a:gdLst/>
                <a:ahLst/>
                <a:cxnLst/>
                <a:rect l="l" t="t" r="r" b="b"/>
                <a:pathLst>
                  <a:path w="971" h="445" extrusionOk="0">
                    <a:moveTo>
                      <a:pt x="0" y="1"/>
                    </a:moveTo>
                    <a:cubicBezTo>
                      <a:pt x="0" y="1"/>
                      <a:pt x="0" y="29"/>
                      <a:pt x="0" y="29"/>
                    </a:cubicBezTo>
                    <a:lnTo>
                      <a:pt x="0" y="84"/>
                    </a:lnTo>
                    <a:cubicBezTo>
                      <a:pt x="0" y="112"/>
                      <a:pt x="0" y="112"/>
                      <a:pt x="0" y="140"/>
                    </a:cubicBezTo>
                    <a:lnTo>
                      <a:pt x="250" y="445"/>
                    </a:lnTo>
                    <a:lnTo>
                      <a:pt x="278" y="445"/>
                    </a:lnTo>
                    <a:lnTo>
                      <a:pt x="333" y="417"/>
                    </a:lnTo>
                    <a:cubicBezTo>
                      <a:pt x="333" y="417"/>
                      <a:pt x="333" y="389"/>
                      <a:pt x="333" y="389"/>
                    </a:cubicBezTo>
                    <a:cubicBezTo>
                      <a:pt x="333" y="389"/>
                      <a:pt x="333" y="361"/>
                      <a:pt x="333" y="361"/>
                    </a:cubicBezTo>
                    <a:lnTo>
                      <a:pt x="139" y="140"/>
                    </a:lnTo>
                    <a:lnTo>
                      <a:pt x="943" y="140"/>
                    </a:lnTo>
                    <a:cubicBezTo>
                      <a:pt x="971" y="140"/>
                      <a:pt x="971" y="140"/>
                      <a:pt x="971" y="112"/>
                    </a:cubicBezTo>
                    <a:lnTo>
                      <a:pt x="971" y="29"/>
                    </a:lnTo>
                    <a:cubicBezTo>
                      <a:pt x="971" y="29"/>
                      <a:pt x="971" y="1"/>
                      <a:pt x="9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3"/>
              <p:cNvSpPr/>
              <p:nvPr/>
            </p:nvSpPr>
            <p:spPr>
              <a:xfrm>
                <a:off x="6128984" y="4632100"/>
                <a:ext cx="25675" cy="18050"/>
              </a:xfrm>
              <a:custGeom>
                <a:avLst/>
                <a:gdLst/>
                <a:ahLst/>
                <a:cxnLst/>
                <a:rect l="l" t="t" r="r" b="b"/>
                <a:pathLst>
                  <a:path w="1027" h="722" extrusionOk="0">
                    <a:moveTo>
                      <a:pt x="638" y="139"/>
                    </a:moveTo>
                    <a:cubicBezTo>
                      <a:pt x="722" y="139"/>
                      <a:pt x="805" y="167"/>
                      <a:pt x="833" y="194"/>
                    </a:cubicBezTo>
                    <a:cubicBezTo>
                      <a:pt x="888" y="222"/>
                      <a:pt x="916" y="277"/>
                      <a:pt x="916" y="361"/>
                    </a:cubicBezTo>
                    <a:cubicBezTo>
                      <a:pt x="916" y="416"/>
                      <a:pt x="888" y="472"/>
                      <a:pt x="833" y="527"/>
                    </a:cubicBezTo>
                    <a:cubicBezTo>
                      <a:pt x="805" y="555"/>
                      <a:pt x="722" y="582"/>
                      <a:pt x="638" y="582"/>
                    </a:cubicBezTo>
                    <a:lnTo>
                      <a:pt x="417" y="582"/>
                    </a:lnTo>
                    <a:cubicBezTo>
                      <a:pt x="306" y="582"/>
                      <a:pt x="250" y="555"/>
                      <a:pt x="195" y="527"/>
                    </a:cubicBezTo>
                    <a:cubicBezTo>
                      <a:pt x="139" y="472"/>
                      <a:pt x="139" y="416"/>
                      <a:pt x="139" y="361"/>
                    </a:cubicBezTo>
                    <a:cubicBezTo>
                      <a:pt x="139" y="277"/>
                      <a:pt x="139" y="222"/>
                      <a:pt x="195" y="194"/>
                    </a:cubicBezTo>
                    <a:cubicBezTo>
                      <a:pt x="250" y="167"/>
                      <a:pt x="306" y="139"/>
                      <a:pt x="417" y="139"/>
                    </a:cubicBezTo>
                    <a:close/>
                    <a:moveTo>
                      <a:pt x="389" y="0"/>
                    </a:moveTo>
                    <a:cubicBezTo>
                      <a:pt x="278" y="0"/>
                      <a:pt x="195" y="28"/>
                      <a:pt x="112" y="83"/>
                    </a:cubicBezTo>
                    <a:cubicBezTo>
                      <a:pt x="56" y="139"/>
                      <a:pt x="1" y="222"/>
                      <a:pt x="1" y="361"/>
                    </a:cubicBezTo>
                    <a:cubicBezTo>
                      <a:pt x="1" y="472"/>
                      <a:pt x="56" y="555"/>
                      <a:pt x="112" y="610"/>
                    </a:cubicBezTo>
                    <a:cubicBezTo>
                      <a:pt x="195" y="666"/>
                      <a:pt x="278" y="721"/>
                      <a:pt x="389" y="721"/>
                    </a:cubicBezTo>
                    <a:lnTo>
                      <a:pt x="638" y="721"/>
                    </a:lnTo>
                    <a:cubicBezTo>
                      <a:pt x="749" y="693"/>
                      <a:pt x="860" y="666"/>
                      <a:pt x="916" y="610"/>
                    </a:cubicBezTo>
                    <a:cubicBezTo>
                      <a:pt x="999" y="555"/>
                      <a:pt x="1027" y="472"/>
                      <a:pt x="1027" y="361"/>
                    </a:cubicBezTo>
                    <a:cubicBezTo>
                      <a:pt x="1027" y="222"/>
                      <a:pt x="999" y="139"/>
                      <a:pt x="916" y="83"/>
                    </a:cubicBezTo>
                    <a:cubicBezTo>
                      <a:pt x="860" y="28"/>
                      <a:pt x="749" y="0"/>
                      <a:pt x="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3"/>
              <p:cNvSpPr/>
              <p:nvPr/>
            </p:nvSpPr>
            <p:spPr>
              <a:xfrm>
                <a:off x="6128575" y="4611300"/>
                <a:ext cx="25675" cy="17350"/>
              </a:xfrm>
              <a:custGeom>
                <a:avLst/>
                <a:gdLst/>
                <a:ahLst/>
                <a:cxnLst/>
                <a:rect l="l" t="t" r="r" b="b"/>
                <a:pathLst>
                  <a:path w="1027" h="694" extrusionOk="0">
                    <a:moveTo>
                      <a:pt x="943" y="1"/>
                    </a:moveTo>
                    <a:cubicBezTo>
                      <a:pt x="916" y="1"/>
                      <a:pt x="916" y="28"/>
                      <a:pt x="916" y="28"/>
                    </a:cubicBezTo>
                    <a:cubicBezTo>
                      <a:pt x="888" y="28"/>
                      <a:pt x="888" y="28"/>
                      <a:pt x="888" y="56"/>
                    </a:cubicBezTo>
                    <a:lnTo>
                      <a:pt x="888" y="500"/>
                    </a:lnTo>
                    <a:lnTo>
                      <a:pt x="611" y="222"/>
                    </a:lnTo>
                    <a:cubicBezTo>
                      <a:pt x="555" y="139"/>
                      <a:pt x="500" y="112"/>
                      <a:pt x="472" y="84"/>
                    </a:cubicBezTo>
                    <a:cubicBezTo>
                      <a:pt x="417" y="56"/>
                      <a:pt x="361" y="28"/>
                      <a:pt x="306" y="28"/>
                    </a:cubicBezTo>
                    <a:cubicBezTo>
                      <a:pt x="223" y="28"/>
                      <a:pt x="139" y="56"/>
                      <a:pt x="84" y="112"/>
                    </a:cubicBezTo>
                    <a:cubicBezTo>
                      <a:pt x="29" y="167"/>
                      <a:pt x="1" y="250"/>
                      <a:pt x="1" y="361"/>
                    </a:cubicBezTo>
                    <a:cubicBezTo>
                      <a:pt x="1" y="417"/>
                      <a:pt x="29" y="472"/>
                      <a:pt x="56" y="527"/>
                    </a:cubicBezTo>
                    <a:cubicBezTo>
                      <a:pt x="84" y="583"/>
                      <a:pt x="112" y="611"/>
                      <a:pt x="167" y="638"/>
                    </a:cubicBezTo>
                    <a:cubicBezTo>
                      <a:pt x="223" y="666"/>
                      <a:pt x="278" y="666"/>
                      <a:pt x="306" y="694"/>
                    </a:cubicBezTo>
                    <a:cubicBezTo>
                      <a:pt x="333" y="694"/>
                      <a:pt x="333" y="666"/>
                      <a:pt x="333" y="666"/>
                    </a:cubicBezTo>
                    <a:cubicBezTo>
                      <a:pt x="333" y="666"/>
                      <a:pt x="333" y="666"/>
                      <a:pt x="333" y="638"/>
                    </a:cubicBezTo>
                    <a:lnTo>
                      <a:pt x="333" y="583"/>
                    </a:lnTo>
                    <a:cubicBezTo>
                      <a:pt x="333" y="583"/>
                      <a:pt x="333" y="555"/>
                      <a:pt x="333" y="555"/>
                    </a:cubicBezTo>
                    <a:lnTo>
                      <a:pt x="306" y="555"/>
                    </a:lnTo>
                    <a:cubicBezTo>
                      <a:pt x="250" y="527"/>
                      <a:pt x="223" y="527"/>
                      <a:pt x="167" y="472"/>
                    </a:cubicBezTo>
                    <a:cubicBezTo>
                      <a:pt x="139" y="444"/>
                      <a:pt x="139" y="417"/>
                      <a:pt x="139" y="361"/>
                    </a:cubicBezTo>
                    <a:cubicBezTo>
                      <a:pt x="139" y="306"/>
                      <a:pt x="139" y="250"/>
                      <a:pt x="167" y="222"/>
                    </a:cubicBezTo>
                    <a:cubicBezTo>
                      <a:pt x="195" y="195"/>
                      <a:pt x="250" y="167"/>
                      <a:pt x="306" y="167"/>
                    </a:cubicBezTo>
                    <a:cubicBezTo>
                      <a:pt x="361" y="167"/>
                      <a:pt x="389" y="195"/>
                      <a:pt x="417" y="195"/>
                    </a:cubicBezTo>
                    <a:cubicBezTo>
                      <a:pt x="472" y="222"/>
                      <a:pt x="500" y="278"/>
                      <a:pt x="583" y="361"/>
                    </a:cubicBezTo>
                    <a:lnTo>
                      <a:pt x="888" y="666"/>
                    </a:lnTo>
                    <a:cubicBezTo>
                      <a:pt x="888" y="694"/>
                      <a:pt x="916" y="694"/>
                      <a:pt x="943" y="694"/>
                    </a:cubicBezTo>
                    <a:lnTo>
                      <a:pt x="999" y="694"/>
                    </a:lnTo>
                    <a:cubicBezTo>
                      <a:pt x="1027" y="694"/>
                      <a:pt x="1027" y="666"/>
                      <a:pt x="1027" y="666"/>
                    </a:cubicBezTo>
                    <a:lnTo>
                      <a:pt x="1027" y="56"/>
                    </a:lnTo>
                    <a:cubicBezTo>
                      <a:pt x="1027" y="28"/>
                      <a:pt x="1027" y="28"/>
                      <a:pt x="999" y="28"/>
                    </a:cubicBezTo>
                    <a:cubicBezTo>
                      <a:pt x="999" y="28"/>
                      <a:pt x="999" y="1"/>
                      <a:pt x="9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3"/>
              <p:cNvSpPr/>
              <p:nvPr/>
            </p:nvSpPr>
            <p:spPr>
              <a:xfrm>
                <a:off x="6643694" y="4632100"/>
                <a:ext cx="24975" cy="18050"/>
              </a:xfrm>
              <a:custGeom>
                <a:avLst/>
                <a:gdLst/>
                <a:ahLst/>
                <a:cxnLst/>
                <a:rect l="l" t="t" r="r" b="b"/>
                <a:pathLst>
                  <a:path w="999" h="722" extrusionOk="0">
                    <a:moveTo>
                      <a:pt x="610" y="139"/>
                    </a:moveTo>
                    <a:cubicBezTo>
                      <a:pt x="693" y="139"/>
                      <a:pt x="776" y="167"/>
                      <a:pt x="804" y="194"/>
                    </a:cubicBezTo>
                    <a:cubicBezTo>
                      <a:pt x="860" y="222"/>
                      <a:pt x="887" y="277"/>
                      <a:pt x="887" y="361"/>
                    </a:cubicBezTo>
                    <a:cubicBezTo>
                      <a:pt x="887" y="416"/>
                      <a:pt x="860" y="472"/>
                      <a:pt x="804" y="527"/>
                    </a:cubicBezTo>
                    <a:cubicBezTo>
                      <a:pt x="776" y="555"/>
                      <a:pt x="693" y="582"/>
                      <a:pt x="610" y="582"/>
                    </a:cubicBezTo>
                    <a:lnTo>
                      <a:pt x="388" y="582"/>
                    </a:lnTo>
                    <a:cubicBezTo>
                      <a:pt x="305" y="582"/>
                      <a:pt x="222" y="555"/>
                      <a:pt x="166" y="527"/>
                    </a:cubicBezTo>
                    <a:cubicBezTo>
                      <a:pt x="139" y="472"/>
                      <a:pt x="111" y="416"/>
                      <a:pt x="111" y="361"/>
                    </a:cubicBezTo>
                    <a:cubicBezTo>
                      <a:pt x="111" y="277"/>
                      <a:pt x="139" y="222"/>
                      <a:pt x="166" y="194"/>
                    </a:cubicBezTo>
                    <a:cubicBezTo>
                      <a:pt x="222" y="167"/>
                      <a:pt x="305" y="139"/>
                      <a:pt x="388" y="139"/>
                    </a:cubicBezTo>
                    <a:close/>
                    <a:moveTo>
                      <a:pt x="361" y="0"/>
                    </a:moveTo>
                    <a:cubicBezTo>
                      <a:pt x="250" y="0"/>
                      <a:pt x="166" y="28"/>
                      <a:pt x="83" y="83"/>
                    </a:cubicBezTo>
                    <a:cubicBezTo>
                      <a:pt x="28" y="139"/>
                      <a:pt x="0" y="222"/>
                      <a:pt x="0" y="361"/>
                    </a:cubicBezTo>
                    <a:cubicBezTo>
                      <a:pt x="0" y="472"/>
                      <a:pt x="28" y="555"/>
                      <a:pt x="83" y="610"/>
                    </a:cubicBezTo>
                    <a:cubicBezTo>
                      <a:pt x="166" y="666"/>
                      <a:pt x="250" y="721"/>
                      <a:pt x="361" y="721"/>
                    </a:cubicBezTo>
                    <a:lnTo>
                      <a:pt x="610" y="721"/>
                    </a:lnTo>
                    <a:cubicBezTo>
                      <a:pt x="721" y="693"/>
                      <a:pt x="832" y="666"/>
                      <a:pt x="887" y="610"/>
                    </a:cubicBezTo>
                    <a:cubicBezTo>
                      <a:pt x="971" y="555"/>
                      <a:pt x="998" y="472"/>
                      <a:pt x="998" y="361"/>
                    </a:cubicBezTo>
                    <a:cubicBezTo>
                      <a:pt x="998" y="222"/>
                      <a:pt x="971" y="139"/>
                      <a:pt x="887" y="83"/>
                    </a:cubicBezTo>
                    <a:cubicBezTo>
                      <a:pt x="832" y="28"/>
                      <a:pt x="721" y="0"/>
                      <a:pt x="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3"/>
              <p:cNvSpPr/>
              <p:nvPr/>
            </p:nvSpPr>
            <p:spPr>
              <a:xfrm>
                <a:off x="6643556" y="4611300"/>
                <a:ext cx="24975" cy="17350"/>
              </a:xfrm>
              <a:custGeom>
                <a:avLst/>
                <a:gdLst/>
                <a:ahLst/>
                <a:cxnLst/>
                <a:rect l="l" t="t" r="r" b="b"/>
                <a:pathLst>
                  <a:path w="999" h="694" extrusionOk="0">
                    <a:moveTo>
                      <a:pt x="693" y="1"/>
                    </a:moveTo>
                    <a:cubicBezTo>
                      <a:pt x="610" y="1"/>
                      <a:pt x="555" y="28"/>
                      <a:pt x="499" y="84"/>
                    </a:cubicBezTo>
                    <a:cubicBezTo>
                      <a:pt x="444" y="139"/>
                      <a:pt x="416" y="195"/>
                      <a:pt x="416" y="306"/>
                    </a:cubicBezTo>
                    <a:lnTo>
                      <a:pt x="416" y="333"/>
                    </a:lnTo>
                    <a:lnTo>
                      <a:pt x="111" y="56"/>
                    </a:lnTo>
                    <a:cubicBezTo>
                      <a:pt x="111" y="28"/>
                      <a:pt x="83" y="28"/>
                      <a:pt x="83" y="28"/>
                    </a:cubicBezTo>
                    <a:lnTo>
                      <a:pt x="28" y="28"/>
                    </a:lnTo>
                    <a:cubicBezTo>
                      <a:pt x="28" y="28"/>
                      <a:pt x="28" y="28"/>
                      <a:pt x="0" y="56"/>
                    </a:cubicBezTo>
                    <a:lnTo>
                      <a:pt x="0" y="638"/>
                    </a:lnTo>
                    <a:cubicBezTo>
                      <a:pt x="28" y="666"/>
                      <a:pt x="28" y="666"/>
                      <a:pt x="28" y="666"/>
                    </a:cubicBezTo>
                    <a:lnTo>
                      <a:pt x="83" y="666"/>
                    </a:lnTo>
                    <a:cubicBezTo>
                      <a:pt x="83" y="666"/>
                      <a:pt x="111" y="666"/>
                      <a:pt x="111" y="638"/>
                    </a:cubicBezTo>
                    <a:lnTo>
                      <a:pt x="111" y="195"/>
                    </a:lnTo>
                    <a:lnTo>
                      <a:pt x="416" y="472"/>
                    </a:lnTo>
                    <a:cubicBezTo>
                      <a:pt x="444" y="500"/>
                      <a:pt x="444" y="500"/>
                      <a:pt x="471" y="500"/>
                    </a:cubicBezTo>
                    <a:lnTo>
                      <a:pt x="527" y="500"/>
                    </a:lnTo>
                    <a:cubicBezTo>
                      <a:pt x="527" y="472"/>
                      <a:pt x="527" y="472"/>
                      <a:pt x="527" y="472"/>
                    </a:cubicBezTo>
                    <a:lnTo>
                      <a:pt x="527" y="333"/>
                    </a:lnTo>
                    <a:cubicBezTo>
                      <a:pt x="527" y="195"/>
                      <a:pt x="582" y="112"/>
                      <a:pt x="693" y="112"/>
                    </a:cubicBezTo>
                    <a:cubicBezTo>
                      <a:pt x="749" y="112"/>
                      <a:pt x="804" y="139"/>
                      <a:pt x="832" y="195"/>
                    </a:cubicBezTo>
                    <a:cubicBezTo>
                      <a:pt x="860" y="222"/>
                      <a:pt x="887" y="278"/>
                      <a:pt x="887" y="333"/>
                    </a:cubicBezTo>
                    <a:cubicBezTo>
                      <a:pt x="887" y="389"/>
                      <a:pt x="887" y="444"/>
                      <a:pt x="860" y="500"/>
                    </a:cubicBezTo>
                    <a:cubicBezTo>
                      <a:pt x="832" y="527"/>
                      <a:pt x="804" y="555"/>
                      <a:pt x="749" y="583"/>
                    </a:cubicBezTo>
                    <a:lnTo>
                      <a:pt x="721" y="583"/>
                    </a:lnTo>
                    <a:cubicBezTo>
                      <a:pt x="721" y="583"/>
                      <a:pt x="721" y="611"/>
                      <a:pt x="721" y="611"/>
                    </a:cubicBezTo>
                    <a:lnTo>
                      <a:pt x="721" y="666"/>
                    </a:lnTo>
                    <a:cubicBezTo>
                      <a:pt x="721" y="694"/>
                      <a:pt x="721" y="694"/>
                      <a:pt x="749" y="694"/>
                    </a:cubicBezTo>
                    <a:cubicBezTo>
                      <a:pt x="804" y="694"/>
                      <a:pt x="832" y="694"/>
                      <a:pt x="887" y="666"/>
                    </a:cubicBezTo>
                    <a:cubicBezTo>
                      <a:pt x="915" y="638"/>
                      <a:pt x="943" y="583"/>
                      <a:pt x="971" y="527"/>
                    </a:cubicBezTo>
                    <a:cubicBezTo>
                      <a:pt x="998" y="472"/>
                      <a:pt x="998" y="417"/>
                      <a:pt x="998" y="333"/>
                    </a:cubicBezTo>
                    <a:cubicBezTo>
                      <a:pt x="998" y="278"/>
                      <a:pt x="998" y="222"/>
                      <a:pt x="971" y="167"/>
                    </a:cubicBezTo>
                    <a:cubicBezTo>
                      <a:pt x="943" y="112"/>
                      <a:pt x="915" y="56"/>
                      <a:pt x="860" y="28"/>
                    </a:cubicBezTo>
                    <a:cubicBezTo>
                      <a:pt x="832" y="1"/>
                      <a:pt x="776" y="1"/>
                      <a:pt x="6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3"/>
              <p:cNvSpPr/>
              <p:nvPr/>
            </p:nvSpPr>
            <p:spPr>
              <a:xfrm>
                <a:off x="7157705" y="4632100"/>
                <a:ext cx="24975" cy="18050"/>
              </a:xfrm>
              <a:custGeom>
                <a:avLst/>
                <a:gdLst/>
                <a:ahLst/>
                <a:cxnLst/>
                <a:rect l="l" t="t" r="r" b="b"/>
                <a:pathLst>
                  <a:path w="999" h="722" extrusionOk="0">
                    <a:moveTo>
                      <a:pt x="611" y="139"/>
                    </a:moveTo>
                    <a:cubicBezTo>
                      <a:pt x="694" y="139"/>
                      <a:pt x="777" y="167"/>
                      <a:pt x="833" y="194"/>
                    </a:cubicBezTo>
                    <a:cubicBezTo>
                      <a:pt x="860" y="222"/>
                      <a:pt x="888" y="277"/>
                      <a:pt x="888" y="361"/>
                    </a:cubicBezTo>
                    <a:cubicBezTo>
                      <a:pt x="888" y="416"/>
                      <a:pt x="860" y="472"/>
                      <a:pt x="833" y="527"/>
                    </a:cubicBezTo>
                    <a:cubicBezTo>
                      <a:pt x="777" y="555"/>
                      <a:pt x="694" y="582"/>
                      <a:pt x="611" y="582"/>
                    </a:cubicBezTo>
                    <a:lnTo>
                      <a:pt x="389" y="582"/>
                    </a:lnTo>
                    <a:cubicBezTo>
                      <a:pt x="306" y="582"/>
                      <a:pt x="223" y="555"/>
                      <a:pt x="167" y="527"/>
                    </a:cubicBezTo>
                    <a:cubicBezTo>
                      <a:pt x="139" y="472"/>
                      <a:pt x="112" y="416"/>
                      <a:pt x="112" y="361"/>
                    </a:cubicBezTo>
                    <a:cubicBezTo>
                      <a:pt x="112" y="277"/>
                      <a:pt x="139" y="222"/>
                      <a:pt x="167" y="194"/>
                    </a:cubicBezTo>
                    <a:cubicBezTo>
                      <a:pt x="223" y="167"/>
                      <a:pt x="306" y="139"/>
                      <a:pt x="389" y="139"/>
                    </a:cubicBezTo>
                    <a:close/>
                    <a:moveTo>
                      <a:pt x="389" y="0"/>
                    </a:moveTo>
                    <a:cubicBezTo>
                      <a:pt x="250" y="0"/>
                      <a:pt x="167" y="28"/>
                      <a:pt x="112" y="83"/>
                    </a:cubicBezTo>
                    <a:cubicBezTo>
                      <a:pt x="28" y="139"/>
                      <a:pt x="1" y="222"/>
                      <a:pt x="1" y="361"/>
                    </a:cubicBezTo>
                    <a:cubicBezTo>
                      <a:pt x="1" y="472"/>
                      <a:pt x="28" y="555"/>
                      <a:pt x="112" y="610"/>
                    </a:cubicBezTo>
                    <a:cubicBezTo>
                      <a:pt x="167" y="666"/>
                      <a:pt x="250" y="721"/>
                      <a:pt x="389" y="721"/>
                    </a:cubicBezTo>
                    <a:lnTo>
                      <a:pt x="611" y="721"/>
                    </a:lnTo>
                    <a:cubicBezTo>
                      <a:pt x="749" y="693"/>
                      <a:pt x="833" y="666"/>
                      <a:pt x="916" y="610"/>
                    </a:cubicBezTo>
                    <a:cubicBezTo>
                      <a:pt x="971" y="555"/>
                      <a:pt x="999" y="472"/>
                      <a:pt x="999" y="361"/>
                    </a:cubicBezTo>
                    <a:cubicBezTo>
                      <a:pt x="999" y="222"/>
                      <a:pt x="971" y="139"/>
                      <a:pt x="916" y="83"/>
                    </a:cubicBezTo>
                    <a:cubicBezTo>
                      <a:pt x="833" y="28"/>
                      <a:pt x="749" y="0"/>
                      <a:pt x="6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3"/>
              <p:cNvSpPr/>
              <p:nvPr/>
            </p:nvSpPr>
            <p:spPr>
              <a:xfrm>
                <a:off x="7157837" y="4609225"/>
                <a:ext cx="24975" cy="19425"/>
              </a:xfrm>
              <a:custGeom>
                <a:avLst/>
                <a:gdLst/>
                <a:ahLst/>
                <a:cxnLst/>
                <a:rect l="l" t="t" r="r" b="b"/>
                <a:pathLst>
                  <a:path w="999" h="777" extrusionOk="0">
                    <a:moveTo>
                      <a:pt x="638" y="277"/>
                    </a:moveTo>
                    <a:lnTo>
                      <a:pt x="638" y="638"/>
                    </a:lnTo>
                    <a:lnTo>
                      <a:pt x="139" y="277"/>
                    </a:lnTo>
                    <a:close/>
                    <a:moveTo>
                      <a:pt x="638" y="0"/>
                    </a:moveTo>
                    <a:cubicBezTo>
                      <a:pt x="638" y="0"/>
                      <a:pt x="638" y="28"/>
                      <a:pt x="638" y="28"/>
                    </a:cubicBezTo>
                    <a:lnTo>
                      <a:pt x="638" y="167"/>
                    </a:lnTo>
                    <a:lnTo>
                      <a:pt x="1" y="167"/>
                    </a:lnTo>
                    <a:cubicBezTo>
                      <a:pt x="1" y="167"/>
                      <a:pt x="1" y="167"/>
                      <a:pt x="1" y="194"/>
                    </a:cubicBezTo>
                    <a:lnTo>
                      <a:pt x="1" y="277"/>
                    </a:lnTo>
                    <a:cubicBezTo>
                      <a:pt x="1" y="305"/>
                      <a:pt x="1" y="305"/>
                      <a:pt x="1" y="305"/>
                    </a:cubicBezTo>
                    <a:cubicBezTo>
                      <a:pt x="28" y="333"/>
                      <a:pt x="28" y="333"/>
                      <a:pt x="28" y="333"/>
                    </a:cubicBezTo>
                    <a:lnTo>
                      <a:pt x="638" y="749"/>
                    </a:lnTo>
                    <a:cubicBezTo>
                      <a:pt x="638" y="777"/>
                      <a:pt x="666" y="777"/>
                      <a:pt x="666" y="777"/>
                    </a:cubicBezTo>
                    <a:lnTo>
                      <a:pt x="749" y="777"/>
                    </a:lnTo>
                    <a:cubicBezTo>
                      <a:pt x="749" y="749"/>
                      <a:pt x="749" y="749"/>
                      <a:pt x="749" y="749"/>
                    </a:cubicBezTo>
                    <a:lnTo>
                      <a:pt x="749" y="277"/>
                    </a:lnTo>
                    <a:lnTo>
                      <a:pt x="999" y="277"/>
                    </a:lnTo>
                    <a:cubicBezTo>
                      <a:pt x="999" y="277"/>
                      <a:pt x="999" y="250"/>
                      <a:pt x="999" y="250"/>
                    </a:cubicBezTo>
                    <a:lnTo>
                      <a:pt x="999" y="194"/>
                    </a:lnTo>
                    <a:cubicBezTo>
                      <a:pt x="999" y="167"/>
                      <a:pt x="999" y="167"/>
                      <a:pt x="999" y="167"/>
                    </a:cubicBezTo>
                    <a:lnTo>
                      <a:pt x="749" y="167"/>
                    </a:lnTo>
                    <a:lnTo>
                      <a:pt x="749" y="28"/>
                    </a:lnTo>
                    <a:cubicBezTo>
                      <a:pt x="749" y="28"/>
                      <a:pt x="749" y="0"/>
                      <a:pt x="7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3"/>
              <p:cNvSpPr/>
              <p:nvPr/>
            </p:nvSpPr>
            <p:spPr>
              <a:xfrm>
                <a:off x="7671715" y="4632100"/>
                <a:ext cx="25675" cy="18050"/>
              </a:xfrm>
              <a:custGeom>
                <a:avLst/>
                <a:gdLst/>
                <a:ahLst/>
                <a:cxnLst/>
                <a:rect l="l" t="t" r="r" b="b"/>
                <a:pathLst>
                  <a:path w="1027" h="722" extrusionOk="0">
                    <a:moveTo>
                      <a:pt x="611" y="139"/>
                    </a:moveTo>
                    <a:cubicBezTo>
                      <a:pt x="722" y="139"/>
                      <a:pt x="777" y="167"/>
                      <a:pt x="833" y="194"/>
                    </a:cubicBezTo>
                    <a:cubicBezTo>
                      <a:pt x="888" y="222"/>
                      <a:pt x="888" y="277"/>
                      <a:pt x="888" y="361"/>
                    </a:cubicBezTo>
                    <a:cubicBezTo>
                      <a:pt x="888" y="416"/>
                      <a:pt x="888" y="472"/>
                      <a:pt x="833" y="527"/>
                    </a:cubicBezTo>
                    <a:cubicBezTo>
                      <a:pt x="777" y="555"/>
                      <a:pt x="722" y="582"/>
                      <a:pt x="611" y="582"/>
                    </a:cubicBezTo>
                    <a:lnTo>
                      <a:pt x="389" y="582"/>
                    </a:lnTo>
                    <a:cubicBezTo>
                      <a:pt x="306" y="582"/>
                      <a:pt x="223" y="555"/>
                      <a:pt x="195" y="527"/>
                    </a:cubicBezTo>
                    <a:cubicBezTo>
                      <a:pt x="140" y="472"/>
                      <a:pt x="112" y="416"/>
                      <a:pt x="112" y="361"/>
                    </a:cubicBezTo>
                    <a:cubicBezTo>
                      <a:pt x="112" y="277"/>
                      <a:pt x="140" y="222"/>
                      <a:pt x="195" y="194"/>
                    </a:cubicBezTo>
                    <a:cubicBezTo>
                      <a:pt x="223" y="167"/>
                      <a:pt x="306" y="139"/>
                      <a:pt x="389" y="139"/>
                    </a:cubicBezTo>
                    <a:close/>
                    <a:moveTo>
                      <a:pt x="389" y="0"/>
                    </a:moveTo>
                    <a:cubicBezTo>
                      <a:pt x="278" y="0"/>
                      <a:pt x="167" y="28"/>
                      <a:pt x="112" y="83"/>
                    </a:cubicBezTo>
                    <a:cubicBezTo>
                      <a:pt x="29" y="139"/>
                      <a:pt x="1" y="222"/>
                      <a:pt x="1" y="361"/>
                    </a:cubicBezTo>
                    <a:cubicBezTo>
                      <a:pt x="1" y="472"/>
                      <a:pt x="29" y="555"/>
                      <a:pt x="112" y="610"/>
                    </a:cubicBezTo>
                    <a:cubicBezTo>
                      <a:pt x="167" y="666"/>
                      <a:pt x="278" y="721"/>
                      <a:pt x="389" y="721"/>
                    </a:cubicBezTo>
                    <a:lnTo>
                      <a:pt x="639" y="721"/>
                    </a:lnTo>
                    <a:cubicBezTo>
                      <a:pt x="750" y="693"/>
                      <a:pt x="833" y="666"/>
                      <a:pt x="916" y="610"/>
                    </a:cubicBezTo>
                    <a:cubicBezTo>
                      <a:pt x="971" y="555"/>
                      <a:pt x="1027" y="472"/>
                      <a:pt x="1027" y="361"/>
                    </a:cubicBezTo>
                    <a:cubicBezTo>
                      <a:pt x="1027" y="222"/>
                      <a:pt x="971" y="139"/>
                      <a:pt x="916" y="83"/>
                    </a:cubicBezTo>
                    <a:cubicBezTo>
                      <a:pt x="833" y="28"/>
                      <a:pt x="750" y="0"/>
                      <a:pt x="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3"/>
              <p:cNvSpPr/>
              <p:nvPr/>
            </p:nvSpPr>
            <p:spPr>
              <a:xfrm>
                <a:off x="7672119" y="4611300"/>
                <a:ext cx="25675" cy="17350"/>
              </a:xfrm>
              <a:custGeom>
                <a:avLst/>
                <a:gdLst/>
                <a:ahLst/>
                <a:cxnLst/>
                <a:rect l="l" t="t" r="r" b="b"/>
                <a:pathLst>
                  <a:path w="1027" h="694" extrusionOk="0">
                    <a:moveTo>
                      <a:pt x="694" y="1"/>
                    </a:moveTo>
                    <a:cubicBezTo>
                      <a:pt x="611" y="1"/>
                      <a:pt x="555" y="1"/>
                      <a:pt x="500" y="28"/>
                    </a:cubicBezTo>
                    <a:cubicBezTo>
                      <a:pt x="472" y="84"/>
                      <a:pt x="417" y="112"/>
                      <a:pt x="417" y="167"/>
                    </a:cubicBezTo>
                    <a:cubicBezTo>
                      <a:pt x="389" y="222"/>
                      <a:pt x="361" y="278"/>
                      <a:pt x="361" y="333"/>
                    </a:cubicBezTo>
                    <a:cubicBezTo>
                      <a:pt x="361" y="417"/>
                      <a:pt x="389" y="472"/>
                      <a:pt x="417" y="527"/>
                    </a:cubicBezTo>
                    <a:lnTo>
                      <a:pt x="140" y="500"/>
                    </a:lnTo>
                    <a:lnTo>
                      <a:pt x="140" y="84"/>
                    </a:lnTo>
                    <a:cubicBezTo>
                      <a:pt x="140" y="84"/>
                      <a:pt x="140" y="84"/>
                      <a:pt x="112" y="56"/>
                    </a:cubicBezTo>
                    <a:lnTo>
                      <a:pt x="29" y="56"/>
                    </a:lnTo>
                    <a:cubicBezTo>
                      <a:pt x="29" y="56"/>
                      <a:pt x="1" y="84"/>
                      <a:pt x="1" y="84"/>
                    </a:cubicBezTo>
                    <a:lnTo>
                      <a:pt x="1" y="583"/>
                    </a:lnTo>
                    <a:cubicBezTo>
                      <a:pt x="1" y="611"/>
                      <a:pt x="29" y="611"/>
                      <a:pt x="56" y="611"/>
                    </a:cubicBezTo>
                    <a:lnTo>
                      <a:pt x="528" y="666"/>
                    </a:lnTo>
                    <a:cubicBezTo>
                      <a:pt x="528" y="666"/>
                      <a:pt x="528" y="666"/>
                      <a:pt x="528" y="638"/>
                    </a:cubicBezTo>
                    <a:cubicBezTo>
                      <a:pt x="555" y="638"/>
                      <a:pt x="555" y="638"/>
                      <a:pt x="555" y="611"/>
                    </a:cubicBezTo>
                    <a:lnTo>
                      <a:pt x="555" y="555"/>
                    </a:lnTo>
                    <a:cubicBezTo>
                      <a:pt x="555" y="555"/>
                      <a:pt x="555" y="527"/>
                      <a:pt x="555" y="527"/>
                    </a:cubicBezTo>
                    <a:cubicBezTo>
                      <a:pt x="528" y="527"/>
                      <a:pt x="528" y="500"/>
                      <a:pt x="528" y="500"/>
                    </a:cubicBezTo>
                    <a:cubicBezTo>
                      <a:pt x="500" y="472"/>
                      <a:pt x="500" y="444"/>
                      <a:pt x="500" y="444"/>
                    </a:cubicBezTo>
                    <a:cubicBezTo>
                      <a:pt x="472" y="417"/>
                      <a:pt x="472" y="389"/>
                      <a:pt x="472" y="361"/>
                    </a:cubicBezTo>
                    <a:cubicBezTo>
                      <a:pt x="472" y="278"/>
                      <a:pt x="500" y="250"/>
                      <a:pt x="528" y="195"/>
                    </a:cubicBezTo>
                    <a:cubicBezTo>
                      <a:pt x="555" y="139"/>
                      <a:pt x="611" y="139"/>
                      <a:pt x="666" y="139"/>
                    </a:cubicBezTo>
                    <a:cubicBezTo>
                      <a:pt x="750" y="139"/>
                      <a:pt x="805" y="139"/>
                      <a:pt x="833" y="195"/>
                    </a:cubicBezTo>
                    <a:cubicBezTo>
                      <a:pt x="888" y="250"/>
                      <a:pt x="888" y="278"/>
                      <a:pt x="888" y="361"/>
                    </a:cubicBezTo>
                    <a:cubicBezTo>
                      <a:pt x="888" y="417"/>
                      <a:pt x="888" y="444"/>
                      <a:pt x="860" y="500"/>
                    </a:cubicBezTo>
                    <a:cubicBezTo>
                      <a:pt x="833" y="527"/>
                      <a:pt x="805" y="555"/>
                      <a:pt x="750" y="555"/>
                    </a:cubicBezTo>
                    <a:cubicBezTo>
                      <a:pt x="722" y="583"/>
                      <a:pt x="722" y="583"/>
                      <a:pt x="722" y="611"/>
                    </a:cubicBezTo>
                    <a:lnTo>
                      <a:pt x="722" y="666"/>
                    </a:lnTo>
                    <a:cubicBezTo>
                      <a:pt x="722" y="666"/>
                      <a:pt x="722" y="694"/>
                      <a:pt x="722" y="694"/>
                    </a:cubicBezTo>
                    <a:lnTo>
                      <a:pt x="750" y="694"/>
                    </a:lnTo>
                    <a:cubicBezTo>
                      <a:pt x="805" y="694"/>
                      <a:pt x="833" y="694"/>
                      <a:pt x="888" y="666"/>
                    </a:cubicBezTo>
                    <a:cubicBezTo>
                      <a:pt x="916" y="638"/>
                      <a:pt x="944" y="583"/>
                      <a:pt x="971" y="527"/>
                    </a:cubicBezTo>
                    <a:cubicBezTo>
                      <a:pt x="999" y="500"/>
                      <a:pt x="1027" y="417"/>
                      <a:pt x="1027" y="361"/>
                    </a:cubicBezTo>
                    <a:cubicBezTo>
                      <a:pt x="1027" y="278"/>
                      <a:pt x="999" y="222"/>
                      <a:pt x="971" y="167"/>
                    </a:cubicBezTo>
                    <a:cubicBezTo>
                      <a:pt x="944" y="112"/>
                      <a:pt x="916" y="84"/>
                      <a:pt x="860" y="28"/>
                    </a:cubicBezTo>
                    <a:cubicBezTo>
                      <a:pt x="805" y="1"/>
                      <a:pt x="750" y="1"/>
                      <a:pt x="6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3"/>
              <p:cNvSpPr/>
              <p:nvPr/>
            </p:nvSpPr>
            <p:spPr>
              <a:xfrm>
                <a:off x="8186425" y="4632100"/>
                <a:ext cx="25675" cy="18050"/>
              </a:xfrm>
              <a:custGeom>
                <a:avLst/>
                <a:gdLst/>
                <a:ahLst/>
                <a:cxnLst/>
                <a:rect l="l" t="t" r="r" b="b"/>
                <a:pathLst>
                  <a:path w="1027" h="722" extrusionOk="0">
                    <a:moveTo>
                      <a:pt x="638" y="139"/>
                    </a:moveTo>
                    <a:cubicBezTo>
                      <a:pt x="721" y="139"/>
                      <a:pt x="777" y="167"/>
                      <a:pt x="832" y="194"/>
                    </a:cubicBezTo>
                    <a:cubicBezTo>
                      <a:pt x="887" y="222"/>
                      <a:pt x="915" y="277"/>
                      <a:pt x="915" y="361"/>
                    </a:cubicBezTo>
                    <a:cubicBezTo>
                      <a:pt x="915" y="416"/>
                      <a:pt x="887" y="472"/>
                      <a:pt x="832" y="527"/>
                    </a:cubicBezTo>
                    <a:cubicBezTo>
                      <a:pt x="777" y="555"/>
                      <a:pt x="721" y="582"/>
                      <a:pt x="638" y="582"/>
                    </a:cubicBezTo>
                    <a:lnTo>
                      <a:pt x="388" y="582"/>
                    </a:lnTo>
                    <a:cubicBezTo>
                      <a:pt x="305" y="582"/>
                      <a:pt x="250" y="555"/>
                      <a:pt x="194" y="527"/>
                    </a:cubicBezTo>
                    <a:cubicBezTo>
                      <a:pt x="139" y="472"/>
                      <a:pt x="111" y="416"/>
                      <a:pt x="111" y="361"/>
                    </a:cubicBezTo>
                    <a:cubicBezTo>
                      <a:pt x="111" y="277"/>
                      <a:pt x="139" y="222"/>
                      <a:pt x="194" y="194"/>
                    </a:cubicBezTo>
                    <a:cubicBezTo>
                      <a:pt x="250" y="167"/>
                      <a:pt x="305" y="139"/>
                      <a:pt x="388" y="139"/>
                    </a:cubicBezTo>
                    <a:close/>
                    <a:moveTo>
                      <a:pt x="388" y="0"/>
                    </a:moveTo>
                    <a:cubicBezTo>
                      <a:pt x="277" y="0"/>
                      <a:pt x="194" y="28"/>
                      <a:pt x="111" y="83"/>
                    </a:cubicBezTo>
                    <a:cubicBezTo>
                      <a:pt x="28" y="139"/>
                      <a:pt x="0" y="222"/>
                      <a:pt x="0" y="361"/>
                    </a:cubicBezTo>
                    <a:cubicBezTo>
                      <a:pt x="0" y="472"/>
                      <a:pt x="28" y="555"/>
                      <a:pt x="111" y="610"/>
                    </a:cubicBezTo>
                    <a:cubicBezTo>
                      <a:pt x="194" y="666"/>
                      <a:pt x="277" y="721"/>
                      <a:pt x="388" y="721"/>
                    </a:cubicBezTo>
                    <a:lnTo>
                      <a:pt x="638" y="721"/>
                    </a:lnTo>
                    <a:cubicBezTo>
                      <a:pt x="749" y="693"/>
                      <a:pt x="832" y="666"/>
                      <a:pt x="915" y="610"/>
                    </a:cubicBezTo>
                    <a:cubicBezTo>
                      <a:pt x="998" y="555"/>
                      <a:pt x="1026" y="472"/>
                      <a:pt x="1026" y="361"/>
                    </a:cubicBezTo>
                    <a:cubicBezTo>
                      <a:pt x="1026" y="222"/>
                      <a:pt x="998" y="139"/>
                      <a:pt x="915" y="83"/>
                    </a:cubicBezTo>
                    <a:cubicBezTo>
                      <a:pt x="832" y="28"/>
                      <a:pt x="749" y="0"/>
                      <a:pt x="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3"/>
              <p:cNvSpPr/>
              <p:nvPr/>
            </p:nvSpPr>
            <p:spPr>
              <a:xfrm>
                <a:off x="8187100" y="4610600"/>
                <a:ext cx="25000" cy="18050"/>
              </a:xfrm>
              <a:custGeom>
                <a:avLst/>
                <a:gdLst/>
                <a:ahLst/>
                <a:cxnLst/>
                <a:rect l="l" t="t" r="r" b="b"/>
                <a:pathLst>
                  <a:path w="1000" h="722" extrusionOk="0">
                    <a:moveTo>
                      <a:pt x="666" y="140"/>
                    </a:moveTo>
                    <a:cubicBezTo>
                      <a:pt x="694" y="140"/>
                      <a:pt x="750" y="140"/>
                      <a:pt x="777" y="167"/>
                    </a:cubicBezTo>
                    <a:cubicBezTo>
                      <a:pt x="805" y="195"/>
                      <a:pt x="833" y="223"/>
                      <a:pt x="860" y="250"/>
                    </a:cubicBezTo>
                    <a:cubicBezTo>
                      <a:pt x="860" y="278"/>
                      <a:pt x="888" y="306"/>
                      <a:pt x="888" y="361"/>
                    </a:cubicBezTo>
                    <a:cubicBezTo>
                      <a:pt x="888" y="389"/>
                      <a:pt x="860" y="445"/>
                      <a:pt x="860" y="472"/>
                    </a:cubicBezTo>
                    <a:cubicBezTo>
                      <a:pt x="833" y="500"/>
                      <a:pt x="805" y="528"/>
                      <a:pt x="777" y="555"/>
                    </a:cubicBezTo>
                    <a:cubicBezTo>
                      <a:pt x="750" y="583"/>
                      <a:pt x="694" y="583"/>
                      <a:pt x="666" y="583"/>
                    </a:cubicBezTo>
                    <a:cubicBezTo>
                      <a:pt x="611" y="583"/>
                      <a:pt x="583" y="583"/>
                      <a:pt x="528" y="555"/>
                    </a:cubicBezTo>
                    <a:cubicBezTo>
                      <a:pt x="500" y="528"/>
                      <a:pt x="472" y="500"/>
                      <a:pt x="472" y="472"/>
                    </a:cubicBezTo>
                    <a:cubicBezTo>
                      <a:pt x="445" y="445"/>
                      <a:pt x="445" y="389"/>
                      <a:pt x="445" y="361"/>
                    </a:cubicBezTo>
                    <a:cubicBezTo>
                      <a:pt x="445" y="334"/>
                      <a:pt x="445" y="278"/>
                      <a:pt x="472" y="250"/>
                    </a:cubicBezTo>
                    <a:cubicBezTo>
                      <a:pt x="472" y="223"/>
                      <a:pt x="500" y="195"/>
                      <a:pt x="528" y="167"/>
                    </a:cubicBezTo>
                    <a:cubicBezTo>
                      <a:pt x="583" y="140"/>
                      <a:pt x="611" y="140"/>
                      <a:pt x="666" y="140"/>
                    </a:cubicBezTo>
                    <a:close/>
                    <a:moveTo>
                      <a:pt x="666" y="1"/>
                    </a:moveTo>
                    <a:cubicBezTo>
                      <a:pt x="583" y="1"/>
                      <a:pt x="528" y="1"/>
                      <a:pt x="500" y="29"/>
                    </a:cubicBezTo>
                    <a:cubicBezTo>
                      <a:pt x="445" y="56"/>
                      <a:pt x="389" y="112"/>
                      <a:pt x="361" y="167"/>
                    </a:cubicBezTo>
                    <a:cubicBezTo>
                      <a:pt x="334" y="223"/>
                      <a:pt x="334" y="278"/>
                      <a:pt x="334" y="334"/>
                    </a:cubicBezTo>
                    <a:cubicBezTo>
                      <a:pt x="334" y="361"/>
                      <a:pt x="334" y="389"/>
                      <a:pt x="334" y="417"/>
                    </a:cubicBezTo>
                    <a:lnTo>
                      <a:pt x="29" y="223"/>
                    </a:lnTo>
                    <a:lnTo>
                      <a:pt x="1" y="223"/>
                    </a:lnTo>
                    <a:cubicBezTo>
                      <a:pt x="1" y="223"/>
                      <a:pt x="1" y="223"/>
                      <a:pt x="1" y="250"/>
                    </a:cubicBezTo>
                    <a:lnTo>
                      <a:pt x="1" y="306"/>
                    </a:lnTo>
                    <a:cubicBezTo>
                      <a:pt x="1" y="306"/>
                      <a:pt x="1" y="334"/>
                      <a:pt x="1" y="334"/>
                    </a:cubicBezTo>
                    <a:cubicBezTo>
                      <a:pt x="1" y="334"/>
                      <a:pt x="1" y="334"/>
                      <a:pt x="1" y="361"/>
                    </a:cubicBezTo>
                    <a:lnTo>
                      <a:pt x="29" y="361"/>
                    </a:lnTo>
                    <a:lnTo>
                      <a:pt x="389" y="639"/>
                    </a:lnTo>
                    <a:cubicBezTo>
                      <a:pt x="500" y="694"/>
                      <a:pt x="583" y="722"/>
                      <a:pt x="666" y="722"/>
                    </a:cubicBezTo>
                    <a:cubicBezTo>
                      <a:pt x="722" y="722"/>
                      <a:pt x="777" y="722"/>
                      <a:pt x="833" y="694"/>
                    </a:cubicBezTo>
                    <a:cubicBezTo>
                      <a:pt x="888" y="666"/>
                      <a:pt x="916" y="611"/>
                      <a:pt x="944" y="555"/>
                    </a:cubicBezTo>
                    <a:cubicBezTo>
                      <a:pt x="971" y="500"/>
                      <a:pt x="999" y="445"/>
                      <a:pt x="999" y="361"/>
                    </a:cubicBezTo>
                    <a:cubicBezTo>
                      <a:pt x="999" y="278"/>
                      <a:pt x="971" y="223"/>
                      <a:pt x="944" y="167"/>
                    </a:cubicBezTo>
                    <a:cubicBezTo>
                      <a:pt x="916" y="112"/>
                      <a:pt x="888" y="56"/>
                      <a:pt x="833" y="29"/>
                    </a:cubicBezTo>
                    <a:cubicBezTo>
                      <a:pt x="777" y="1"/>
                      <a:pt x="722" y="1"/>
                      <a:pt x="6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73" name="Google Shape;773;p33"/>
          <p:cNvSpPr txBox="1">
            <a:spLocks noGrp="1"/>
          </p:cNvSpPr>
          <p:nvPr>
            <p:ph type="title" idx="2"/>
          </p:nvPr>
        </p:nvSpPr>
        <p:spPr>
          <a:xfrm>
            <a:off x="1218368" y="1611844"/>
            <a:ext cx="21057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500"/>
            </a:lvl1pPr>
            <a:lvl2pPr lvl="1" algn="r" rtl="0">
              <a:spcBef>
                <a:spcPts val="0"/>
              </a:spcBef>
              <a:spcAft>
                <a:spcPts val="0"/>
              </a:spcAft>
              <a:buSzPts val="2500"/>
              <a:buFont typeface="Teko"/>
              <a:buNone/>
              <a:defRPr sz="2500">
                <a:latin typeface="Teko"/>
                <a:ea typeface="Teko"/>
                <a:cs typeface="Teko"/>
                <a:sym typeface="Teko"/>
              </a:defRPr>
            </a:lvl2pPr>
            <a:lvl3pPr lvl="2" algn="r" rtl="0">
              <a:spcBef>
                <a:spcPts val="0"/>
              </a:spcBef>
              <a:spcAft>
                <a:spcPts val="0"/>
              </a:spcAft>
              <a:buSzPts val="2500"/>
              <a:buFont typeface="Teko"/>
              <a:buNone/>
              <a:defRPr sz="2500">
                <a:latin typeface="Teko"/>
                <a:ea typeface="Teko"/>
                <a:cs typeface="Teko"/>
                <a:sym typeface="Teko"/>
              </a:defRPr>
            </a:lvl3pPr>
            <a:lvl4pPr lvl="3" algn="r" rtl="0">
              <a:spcBef>
                <a:spcPts val="0"/>
              </a:spcBef>
              <a:spcAft>
                <a:spcPts val="0"/>
              </a:spcAft>
              <a:buSzPts val="2500"/>
              <a:buFont typeface="Teko"/>
              <a:buNone/>
              <a:defRPr sz="2500">
                <a:latin typeface="Teko"/>
                <a:ea typeface="Teko"/>
                <a:cs typeface="Teko"/>
                <a:sym typeface="Teko"/>
              </a:defRPr>
            </a:lvl4pPr>
            <a:lvl5pPr lvl="4" algn="r" rtl="0">
              <a:spcBef>
                <a:spcPts val="0"/>
              </a:spcBef>
              <a:spcAft>
                <a:spcPts val="0"/>
              </a:spcAft>
              <a:buSzPts val="2500"/>
              <a:buFont typeface="Teko"/>
              <a:buNone/>
              <a:defRPr sz="2500">
                <a:latin typeface="Teko"/>
                <a:ea typeface="Teko"/>
                <a:cs typeface="Teko"/>
                <a:sym typeface="Teko"/>
              </a:defRPr>
            </a:lvl5pPr>
            <a:lvl6pPr lvl="5" algn="r" rtl="0">
              <a:spcBef>
                <a:spcPts val="0"/>
              </a:spcBef>
              <a:spcAft>
                <a:spcPts val="0"/>
              </a:spcAft>
              <a:buSzPts val="2500"/>
              <a:buFont typeface="Teko"/>
              <a:buNone/>
              <a:defRPr sz="2500">
                <a:latin typeface="Teko"/>
                <a:ea typeface="Teko"/>
                <a:cs typeface="Teko"/>
                <a:sym typeface="Teko"/>
              </a:defRPr>
            </a:lvl6pPr>
            <a:lvl7pPr lvl="6" algn="r" rtl="0">
              <a:spcBef>
                <a:spcPts val="0"/>
              </a:spcBef>
              <a:spcAft>
                <a:spcPts val="0"/>
              </a:spcAft>
              <a:buSzPts val="2500"/>
              <a:buFont typeface="Teko"/>
              <a:buNone/>
              <a:defRPr sz="2500">
                <a:latin typeface="Teko"/>
                <a:ea typeface="Teko"/>
                <a:cs typeface="Teko"/>
                <a:sym typeface="Teko"/>
              </a:defRPr>
            </a:lvl7pPr>
            <a:lvl8pPr lvl="7" algn="r" rtl="0">
              <a:spcBef>
                <a:spcPts val="0"/>
              </a:spcBef>
              <a:spcAft>
                <a:spcPts val="0"/>
              </a:spcAft>
              <a:buSzPts val="2500"/>
              <a:buFont typeface="Teko"/>
              <a:buNone/>
              <a:defRPr sz="2500">
                <a:latin typeface="Teko"/>
                <a:ea typeface="Teko"/>
                <a:cs typeface="Teko"/>
                <a:sym typeface="Teko"/>
              </a:defRPr>
            </a:lvl8pPr>
            <a:lvl9pPr lvl="8" algn="r" rtl="0">
              <a:spcBef>
                <a:spcPts val="0"/>
              </a:spcBef>
              <a:spcAft>
                <a:spcPts val="0"/>
              </a:spcAft>
              <a:buSzPts val="2500"/>
              <a:buFont typeface="Teko"/>
              <a:buNone/>
              <a:defRPr sz="2500">
                <a:latin typeface="Teko"/>
                <a:ea typeface="Teko"/>
                <a:cs typeface="Teko"/>
                <a:sym typeface="Teko"/>
              </a:defRPr>
            </a:lvl9pPr>
          </a:lstStyle>
          <a:p>
            <a:endParaRPr/>
          </a:p>
        </p:txBody>
      </p:sp>
      <p:sp>
        <p:nvSpPr>
          <p:cNvPr id="774" name="Google Shape;774;p33"/>
          <p:cNvSpPr txBox="1">
            <a:spLocks noGrp="1"/>
          </p:cNvSpPr>
          <p:nvPr>
            <p:ph type="subTitle" idx="1"/>
          </p:nvPr>
        </p:nvSpPr>
        <p:spPr>
          <a:xfrm>
            <a:off x="812466" y="2269375"/>
            <a:ext cx="2511600" cy="48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775" name="Google Shape;775;p33"/>
          <p:cNvSpPr txBox="1">
            <a:spLocks noGrp="1"/>
          </p:cNvSpPr>
          <p:nvPr>
            <p:ph type="title" idx="3"/>
          </p:nvPr>
        </p:nvSpPr>
        <p:spPr>
          <a:xfrm>
            <a:off x="5804868" y="1611844"/>
            <a:ext cx="21057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rtl="0">
              <a:spcBef>
                <a:spcPts val="0"/>
              </a:spcBef>
              <a:spcAft>
                <a:spcPts val="0"/>
              </a:spcAft>
              <a:buSzPts val="2500"/>
              <a:buFont typeface="Teko"/>
              <a:buNone/>
              <a:defRPr sz="2500">
                <a:latin typeface="Teko"/>
                <a:ea typeface="Teko"/>
                <a:cs typeface="Teko"/>
                <a:sym typeface="Teko"/>
              </a:defRPr>
            </a:lvl2pPr>
            <a:lvl3pPr lvl="2" rtl="0">
              <a:spcBef>
                <a:spcPts val="0"/>
              </a:spcBef>
              <a:spcAft>
                <a:spcPts val="0"/>
              </a:spcAft>
              <a:buSzPts val="2500"/>
              <a:buFont typeface="Teko"/>
              <a:buNone/>
              <a:defRPr sz="2500">
                <a:latin typeface="Teko"/>
                <a:ea typeface="Teko"/>
                <a:cs typeface="Teko"/>
                <a:sym typeface="Teko"/>
              </a:defRPr>
            </a:lvl3pPr>
            <a:lvl4pPr lvl="3" rtl="0">
              <a:spcBef>
                <a:spcPts val="0"/>
              </a:spcBef>
              <a:spcAft>
                <a:spcPts val="0"/>
              </a:spcAft>
              <a:buSzPts val="2500"/>
              <a:buFont typeface="Teko"/>
              <a:buNone/>
              <a:defRPr sz="2500">
                <a:latin typeface="Teko"/>
                <a:ea typeface="Teko"/>
                <a:cs typeface="Teko"/>
                <a:sym typeface="Teko"/>
              </a:defRPr>
            </a:lvl4pPr>
            <a:lvl5pPr lvl="4" rtl="0">
              <a:spcBef>
                <a:spcPts val="0"/>
              </a:spcBef>
              <a:spcAft>
                <a:spcPts val="0"/>
              </a:spcAft>
              <a:buSzPts val="2500"/>
              <a:buFont typeface="Teko"/>
              <a:buNone/>
              <a:defRPr sz="2500">
                <a:latin typeface="Teko"/>
                <a:ea typeface="Teko"/>
                <a:cs typeface="Teko"/>
                <a:sym typeface="Teko"/>
              </a:defRPr>
            </a:lvl5pPr>
            <a:lvl6pPr lvl="5" rtl="0">
              <a:spcBef>
                <a:spcPts val="0"/>
              </a:spcBef>
              <a:spcAft>
                <a:spcPts val="0"/>
              </a:spcAft>
              <a:buSzPts val="2500"/>
              <a:buFont typeface="Teko"/>
              <a:buNone/>
              <a:defRPr sz="2500">
                <a:latin typeface="Teko"/>
                <a:ea typeface="Teko"/>
                <a:cs typeface="Teko"/>
                <a:sym typeface="Teko"/>
              </a:defRPr>
            </a:lvl6pPr>
            <a:lvl7pPr lvl="6" rtl="0">
              <a:spcBef>
                <a:spcPts val="0"/>
              </a:spcBef>
              <a:spcAft>
                <a:spcPts val="0"/>
              </a:spcAft>
              <a:buSzPts val="2500"/>
              <a:buFont typeface="Teko"/>
              <a:buNone/>
              <a:defRPr sz="2500">
                <a:latin typeface="Teko"/>
                <a:ea typeface="Teko"/>
                <a:cs typeface="Teko"/>
                <a:sym typeface="Teko"/>
              </a:defRPr>
            </a:lvl7pPr>
            <a:lvl8pPr lvl="7" rtl="0">
              <a:spcBef>
                <a:spcPts val="0"/>
              </a:spcBef>
              <a:spcAft>
                <a:spcPts val="0"/>
              </a:spcAft>
              <a:buSzPts val="2500"/>
              <a:buFont typeface="Teko"/>
              <a:buNone/>
              <a:defRPr sz="2500">
                <a:latin typeface="Teko"/>
                <a:ea typeface="Teko"/>
                <a:cs typeface="Teko"/>
                <a:sym typeface="Teko"/>
              </a:defRPr>
            </a:lvl8pPr>
            <a:lvl9pPr lvl="8" rtl="0">
              <a:spcBef>
                <a:spcPts val="0"/>
              </a:spcBef>
              <a:spcAft>
                <a:spcPts val="0"/>
              </a:spcAft>
              <a:buSzPts val="2500"/>
              <a:buFont typeface="Teko"/>
              <a:buNone/>
              <a:defRPr sz="2500">
                <a:latin typeface="Teko"/>
                <a:ea typeface="Teko"/>
                <a:cs typeface="Teko"/>
                <a:sym typeface="Teko"/>
              </a:defRPr>
            </a:lvl9pPr>
          </a:lstStyle>
          <a:p>
            <a:endParaRPr/>
          </a:p>
        </p:txBody>
      </p:sp>
      <p:sp>
        <p:nvSpPr>
          <p:cNvPr id="776" name="Google Shape;776;p33"/>
          <p:cNvSpPr txBox="1">
            <a:spLocks noGrp="1"/>
          </p:cNvSpPr>
          <p:nvPr>
            <p:ph type="subTitle" idx="4"/>
          </p:nvPr>
        </p:nvSpPr>
        <p:spPr>
          <a:xfrm>
            <a:off x="5804869" y="2269375"/>
            <a:ext cx="25116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77" name="Google Shape;777;p33"/>
          <p:cNvSpPr txBox="1">
            <a:spLocks noGrp="1"/>
          </p:cNvSpPr>
          <p:nvPr>
            <p:ph type="title" idx="5"/>
          </p:nvPr>
        </p:nvSpPr>
        <p:spPr>
          <a:xfrm>
            <a:off x="1218368" y="3116250"/>
            <a:ext cx="21057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500"/>
            </a:lvl1pPr>
            <a:lvl2pPr lvl="1" algn="r" rtl="0">
              <a:spcBef>
                <a:spcPts val="0"/>
              </a:spcBef>
              <a:spcAft>
                <a:spcPts val="0"/>
              </a:spcAft>
              <a:buSzPts val="2500"/>
              <a:buFont typeface="Teko"/>
              <a:buNone/>
              <a:defRPr sz="2500">
                <a:latin typeface="Teko"/>
                <a:ea typeface="Teko"/>
                <a:cs typeface="Teko"/>
                <a:sym typeface="Teko"/>
              </a:defRPr>
            </a:lvl2pPr>
            <a:lvl3pPr lvl="2" algn="r" rtl="0">
              <a:spcBef>
                <a:spcPts val="0"/>
              </a:spcBef>
              <a:spcAft>
                <a:spcPts val="0"/>
              </a:spcAft>
              <a:buSzPts val="2500"/>
              <a:buFont typeface="Teko"/>
              <a:buNone/>
              <a:defRPr sz="2500">
                <a:latin typeface="Teko"/>
                <a:ea typeface="Teko"/>
                <a:cs typeface="Teko"/>
                <a:sym typeface="Teko"/>
              </a:defRPr>
            </a:lvl3pPr>
            <a:lvl4pPr lvl="3" algn="r" rtl="0">
              <a:spcBef>
                <a:spcPts val="0"/>
              </a:spcBef>
              <a:spcAft>
                <a:spcPts val="0"/>
              </a:spcAft>
              <a:buSzPts val="2500"/>
              <a:buFont typeface="Teko"/>
              <a:buNone/>
              <a:defRPr sz="2500">
                <a:latin typeface="Teko"/>
                <a:ea typeface="Teko"/>
                <a:cs typeface="Teko"/>
                <a:sym typeface="Teko"/>
              </a:defRPr>
            </a:lvl4pPr>
            <a:lvl5pPr lvl="4" algn="r" rtl="0">
              <a:spcBef>
                <a:spcPts val="0"/>
              </a:spcBef>
              <a:spcAft>
                <a:spcPts val="0"/>
              </a:spcAft>
              <a:buSzPts val="2500"/>
              <a:buFont typeface="Teko"/>
              <a:buNone/>
              <a:defRPr sz="2500">
                <a:latin typeface="Teko"/>
                <a:ea typeface="Teko"/>
                <a:cs typeface="Teko"/>
                <a:sym typeface="Teko"/>
              </a:defRPr>
            </a:lvl5pPr>
            <a:lvl6pPr lvl="5" algn="r" rtl="0">
              <a:spcBef>
                <a:spcPts val="0"/>
              </a:spcBef>
              <a:spcAft>
                <a:spcPts val="0"/>
              </a:spcAft>
              <a:buSzPts val="2500"/>
              <a:buFont typeface="Teko"/>
              <a:buNone/>
              <a:defRPr sz="2500">
                <a:latin typeface="Teko"/>
                <a:ea typeface="Teko"/>
                <a:cs typeface="Teko"/>
                <a:sym typeface="Teko"/>
              </a:defRPr>
            </a:lvl6pPr>
            <a:lvl7pPr lvl="6" algn="r" rtl="0">
              <a:spcBef>
                <a:spcPts val="0"/>
              </a:spcBef>
              <a:spcAft>
                <a:spcPts val="0"/>
              </a:spcAft>
              <a:buSzPts val="2500"/>
              <a:buFont typeface="Teko"/>
              <a:buNone/>
              <a:defRPr sz="2500">
                <a:latin typeface="Teko"/>
                <a:ea typeface="Teko"/>
                <a:cs typeface="Teko"/>
                <a:sym typeface="Teko"/>
              </a:defRPr>
            </a:lvl7pPr>
            <a:lvl8pPr lvl="7" algn="r" rtl="0">
              <a:spcBef>
                <a:spcPts val="0"/>
              </a:spcBef>
              <a:spcAft>
                <a:spcPts val="0"/>
              </a:spcAft>
              <a:buSzPts val="2500"/>
              <a:buFont typeface="Teko"/>
              <a:buNone/>
              <a:defRPr sz="2500">
                <a:latin typeface="Teko"/>
                <a:ea typeface="Teko"/>
                <a:cs typeface="Teko"/>
                <a:sym typeface="Teko"/>
              </a:defRPr>
            </a:lvl8pPr>
            <a:lvl9pPr lvl="8" algn="r" rtl="0">
              <a:spcBef>
                <a:spcPts val="0"/>
              </a:spcBef>
              <a:spcAft>
                <a:spcPts val="0"/>
              </a:spcAft>
              <a:buSzPts val="2500"/>
              <a:buFont typeface="Teko"/>
              <a:buNone/>
              <a:defRPr sz="2500">
                <a:latin typeface="Teko"/>
                <a:ea typeface="Teko"/>
                <a:cs typeface="Teko"/>
                <a:sym typeface="Teko"/>
              </a:defRPr>
            </a:lvl9pPr>
          </a:lstStyle>
          <a:p>
            <a:endParaRPr/>
          </a:p>
        </p:txBody>
      </p:sp>
      <p:sp>
        <p:nvSpPr>
          <p:cNvPr id="778" name="Google Shape;778;p33"/>
          <p:cNvSpPr txBox="1">
            <a:spLocks noGrp="1"/>
          </p:cNvSpPr>
          <p:nvPr>
            <p:ph type="subTitle" idx="6"/>
          </p:nvPr>
        </p:nvSpPr>
        <p:spPr>
          <a:xfrm>
            <a:off x="812466" y="3771085"/>
            <a:ext cx="2511600" cy="48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779" name="Google Shape;779;p33"/>
          <p:cNvSpPr txBox="1">
            <a:spLocks noGrp="1"/>
          </p:cNvSpPr>
          <p:nvPr>
            <p:ph type="title" idx="7"/>
          </p:nvPr>
        </p:nvSpPr>
        <p:spPr>
          <a:xfrm>
            <a:off x="5804868" y="3116250"/>
            <a:ext cx="21057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rtl="0">
              <a:spcBef>
                <a:spcPts val="0"/>
              </a:spcBef>
              <a:spcAft>
                <a:spcPts val="0"/>
              </a:spcAft>
              <a:buSzPts val="2500"/>
              <a:buFont typeface="Teko"/>
              <a:buNone/>
              <a:defRPr sz="2500">
                <a:latin typeface="Teko"/>
                <a:ea typeface="Teko"/>
                <a:cs typeface="Teko"/>
                <a:sym typeface="Teko"/>
              </a:defRPr>
            </a:lvl2pPr>
            <a:lvl3pPr lvl="2" rtl="0">
              <a:spcBef>
                <a:spcPts val="0"/>
              </a:spcBef>
              <a:spcAft>
                <a:spcPts val="0"/>
              </a:spcAft>
              <a:buSzPts val="2500"/>
              <a:buFont typeface="Teko"/>
              <a:buNone/>
              <a:defRPr sz="2500">
                <a:latin typeface="Teko"/>
                <a:ea typeface="Teko"/>
                <a:cs typeface="Teko"/>
                <a:sym typeface="Teko"/>
              </a:defRPr>
            </a:lvl3pPr>
            <a:lvl4pPr lvl="3" rtl="0">
              <a:spcBef>
                <a:spcPts val="0"/>
              </a:spcBef>
              <a:spcAft>
                <a:spcPts val="0"/>
              </a:spcAft>
              <a:buSzPts val="2500"/>
              <a:buFont typeface="Teko"/>
              <a:buNone/>
              <a:defRPr sz="2500">
                <a:latin typeface="Teko"/>
                <a:ea typeface="Teko"/>
                <a:cs typeface="Teko"/>
                <a:sym typeface="Teko"/>
              </a:defRPr>
            </a:lvl4pPr>
            <a:lvl5pPr lvl="4" rtl="0">
              <a:spcBef>
                <a:spcPts val="0"/>
              </a:spcBef>
              <a:spcAft>
                <a:spcPts val="0"/>
              </a:spcAft>
              <a:buSzPts val="2500"/>
              <a:buFont typeface="Teko"/>
              <a:buNone/>
              <a:defRPr sz="2500">
                <a:latin typeface="Teko"/>
                <a:ea typeface="Teko"/>
                <a:cs typeface="Teko"/>
                <a:sym typeface="Teko"/>
              </a:defRPr>
            </a:lvl5pPr>
            <a:lvl6pPr lvl="5" rtl="0">
              <a:spcBef>
                <a:spcPts val="0"/>
              </a:spcBef>
              <a:spcAft>
                <a:spcPts val="0"/>
              </a:spcAft>
              <a:buSzPts val="2500"/>
              <a:buFont typeface="Teko"/>
              <a:buNone/>
              <a:defRPr sz="2500">
                <a:latin typeface="Teko"/>
                <a:ea typeface="Teko"/>
                <a:cs typeface="Teko"/>
                <a:sym typeface="Teko"/>
              </a:defRPr>
            </a:lvl6pPr>
            <a:lvl7pPr lvl="6" rtl="0">
              <a:spcBef>
                <a:spcPts val="0"/>
              </a:spcBef>
              <a:spcAft>
                <a:spcPts val="0"/>
              </a:spcAft>
              <a:buSzPts val="2500"/>
              <a:buFont typeface="Teko"/>
              <a:buNone/>
              <a:defRPr sz="2500">
                <a:latin typeface="Teko"/>
                <a:ea typeface="Teko"/>
                <a:cs typeface="Teko"/>
                <a:sym typeface="Teko"/>
              </a:defRPr>
            </a:lvl7pPr>
            <a:lvl8pPr lvl="7" rtl="0">
              <a:spcBef>
                <a:spcPts val="0"/>
              </a:spcBef>
              <a:spcAft>
                <a:spcPts val="0"/>
              </a:spcAft>
              <a:buSzPts val="2500"/>
              <a:buFont typeface="Teko"/>
              <a:buNone/>
              <a:defRPr sz="2500">
                <a:latin typeface="Teko"/>
                <a:ea typeface="Teko"/>
                <a:cs typeface="Teko"/>
                <a:sym typeface="Teko"/>
              </a:defRPr>
            </a:lvl8pPr>
            <a:lvl9pPr lvl="8" rtl="0">
              <a:spcBef>
                <a:spcPts val="0"/>
              </a:spcBef>
              <a:spcAft>
                <a:spcPts val="0"/>
              </a:spcAft>
              <a:buSzPts val="2500"/>
              <a:buFont typeface="Teko"/>
              <a:buNone/>
              <a:defRPr sz="2500">
                <a:latin typeface="Teko"/>
                <a:ea typeface="Teko"/>
                <a:cs typeface="Teko"/>
                <a:sym typeface="Teko"/>
              </a:defRPr>
            </a:lvl9pPr>
          </a:lstStyle>
          <a:p>
            <a:endParaRPr/>
          </a:p>
        </p:txBody>
      </p:sp>
      <p:sp>
        <p:nvSpPr>
          <p:cNvPr id="780" name="Google Shape;780;p33"/>
          <p:cNvSpPr txBox="1">
            <a:spLocks noGrp="1"/>
          </p:cNvSpPr>
          <p:nvPr>
            <p:ph type="subTitle" idx="8"/>
          </p:nvPr>
        </p:nvSpPr>
        <p:spPr>
          <a:xfrm>
            <a:off x="5804869" y="3771085"/>
            <a:ext cx="25116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781"/>
        <p:cNvGrpSpPr/>
        <p:nvPr/>
      </p:nvGrpSpPr>
      <p:grpSpPr>
        <a:xfrm>
          <a:off x="0" y="0"/>
          <a:ext cx="0" cy="0"/>
          <a:chOff x="0" y="0"/>
          <a:chExt cx="0" cy="0"/>
        </a:xfrm>
      </p:grpSpPr>
      <p:sp>
        <p:nvSpPr>
          <p:cNvPr id="782" name="Google Shape;782;p3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500"/>
              <a:buNone/>
              <a:defRPr/>
            </a:lvl1pPr>
            <a:lvl2pPr lvl="1">
              <a:spcBef>
                <a:spcPts val="0"/>
              </a:spcBef>
              <a:spcAft>
                <a:spcPts val="0"/>
              </a:spcAft>
              <a:buSzPts val="3500"/>
              <a:buNone/>
              <a:defRPr>
                <a:latin typeface="Source Code Pro Light"/>
                <a:ea typeface="Source Code Pro Light"/>
                <a:cs typeface="Source Code Pro Light"/>
                <a:sym typeface="Source Code Pro Light"/>
              </a:defRPr>
            </a:lvl2pPr>
            <a:lvl3pPr lvl="2">
              <a:spcBef>
                <a:spcPts val="0"/>
              </a:spcBef>
              <a:spcAft>
                <a:spcPts val="0"/>
              </a:spcAft>
              <a:buSzPts val="3500"/>
              <a:buNone/>
              <a:defRPr>
                <a:latin typeface="Source Code Pro Light"/>
                <a:ea typeface="Source Code Pro Light"/>
                <a:cs typeface="Source Code Pro Light"/>
                <a:sym typeface="Source Code Pro Light"/>
              </a:defRPr>
            </a:lvl3pPr>
            <a:lvl4pPr lvl="3">
              <a:spcBef>
                <a:spcPts val="0"/>
              </a:spcBef>
              <a:spcAft>
                <a:spcPts val="0"/>
              </a:spcAft>
              <a:buSzPts val="3500"/>
              <a:buNone/>
              <a:defRPr>
                <a:latin typeface="Source Code Pro Light"/>
                <a:ea typeface="Source Code Pro Light"/>
                <a:cs typeface="Source Code Pro Light"/>
                <a:sym typeface="Source Code Pro Light"/>
              </a:defRPr>
            </a:lvl4pPr>
            <a:lvl5pPr lvl="4">
              <a:spcBef>
                <a:spcPts val="0"/>
              </a:spcBef>
              <a:spcAft>
                <a:spcPts val="0"/>
              </a:spcAft>
              <a:buSzPts val="3500"/>
              <a:buNone/>
              <a:defRPr>
                <a:latin typeface="Source Code Pro Light"/>
                <a:ea typeface="Source Code Pro Light"/>
                <a:cs typeface="Source Code Pro Light"/>
                <a:sym typeface="Source Code Pro Light"/>
              </a:defRPr>
            </a:lvl5pPr>
            <a:lvl6pPr lvl="5">
              <a:spcBef>
                <a:spcPts val="0"/>
              </a:spcBef>
              <a:spcAft>
                <a:spcPts val="0"/>
              </a:spcAft>
              <a:buSzPts val="3500"/>
              <a:buNone/>
              <a:defRPr>
                <a:latin typeface="Source Code Pro Light"/>
                <a:ea typeface="Source Code Pro Light"/>
                <a:cs typeface="Source Code Pro Light"/>
                <a:sym typeface="Source Code Pro Light"/>
              </a:defRPr>
            </a:lvl6pPr>
            <a:lvl7pPr lvl="6">
              <a:spcBef>
                <a:spcPts val="0"/>
              </a:spcBef>
              <a:spcAft>
                <a:spcPts val="0"/>
              </a:spcAft>
              <a:buSzPts val="3500"/>
              <a:buNone/>
              <a:defRPr>
                <a:latin typeface="Source Code Pro Light"/>
                <a:ea typeface="Source Code Pro Light"/>
                <a:cs typeface="Source Code Pro Light"/>
                <a:sym typeface="Source Code Pro Light"/>
              </a:defRPr>
            </a:lvl7pPr>
            <a:lvl8pPr lvl="7">
              <a:spcBef>
                <a:spcPts val="0"/>
              </a:spcBef>
              <a:spcAft>
                <a:spcPts val="0"/>
              </a:spcAft>
              <a:buSzPts val="3500"/>
              <a:buNone/>
              <a:defRPr>
                <a:latin typeface="Source Code Pro Light"/>
                <a:ea typeface="Source Code Pro Light"/>
                <a:cs typeface="Source Code Pro Light"/>
                <a:sym typeface="Source Code Pro Light"/>
              </a:defRPr>
            </a:lvl8pPr>
            <a:lvl9pPr lvl="8">
              <a:spcBef>
                <a:spcPts val="0"/>
              </a:spcBef>
              <a:spcAft>
                <a:spcPts val="0"/>
              </a:spcAft>
              <a:buSzPts val="3500"/>
              <a:buNone/>
              <a:defRPr>
                <a:latin typeface="Source Code Pro Light"/>
                <a:ea typeface="Source Code Pro Light"/>
                <a:cs typeface="Source Code Pro Light"/>
                <a:sym typeface="Source Code Pro Light"/>
              </a:defRPr>
            </a:lvl9pPr>
          </a:lstStyle>
          <a:p>
            <a:endParaRPr/>
          </a:p>
        </p:txBody>
      </p:sp>
      <p:sp>
        <p:nvSpPr>
          <p:cNvPr id="783" name="Google Shape;783;p34"/>
          <p:cNvSpPr txBox="1">
            <a:spLocks noGrp="1"/>
          </p:cNvSpPr>
          <p:nvPr>
            <p:ph type="title" idx="2"/>
          </p:nvPr>
        </p:nvSpPr>
        <p:spPr>
          <a:xfrm>
            <a:off x="778650" y="2451442"/>
            <a:ext cx="2279700" cy="424200"/>
          </a:xfrm>
          <a:prstGeom prst="rect">
            <a:avLst/>
          </a:prstGeom>
        </p:spPr>
        <p:txBody>
          <a:bodyPr spcFirstLastPara="1" wrap="square" lIns="0" tIns="182875" rIns="0" bIns="0" anchor="ctr" anchorCtr="0">
            <a:noAutofit/>
          </a:bodyPr>
          <a:lstStyle>
            <a:lvl1pPr lvl="0" algn="ctr" rtl="0">
              <a:spcBef>
                <a:spcPts val="0"/>
              </a:spcBef>
              <a:spcAft>
                <a:spcPts val="0"/>
              </a:spcAft>
              <a:buSzPts val="2000"/>
              <a:buNone/>
              <a:defRPr sz="2500"/>
            </a:lvl1pPr>
            <a:lvl2pPr lvl="1" algn="ctr" rtl="0">
              <a:spcBef>
                <a:spcPts val="0"/>
              </a:spcBef>
              <a:spcAft>
                <a:spcPts val="0"/>
              </a:spcAft>
              <a:buClr>
                <a:schemeClr val="dk1"/>
              </a:buClr>
              <a:buSzPts val="2000"/>
              <a:buNone/>
              <a:defRPr sz="2000">
                <a:solidFill>
                  <a:schemeClr val="dk1"/>
                </a:solidFill>
              </a:defRPr>
            </a:lvl2pPr>
            <a:lvl3pPr lvl="2" algn="ctr" rtl="0">
              <a:spcBef>
                <a:spcPts val="0"/>
              </a:spcBef>
              <a:spcAft>
                <a:spcPts val="0"/>
              </a:spcAft>
              <a:buClr>
                <a:schemeClr val="dk1"/>
              </a:buClr>
              <a:buSzPts val="2000"/>
              <a:buNone/>
              <a:defRPr sz="2000">
                <a:solidFill>
                  <a:schemeClr val="dk1"/>
                </a:solidFill>
              </a:defRPr>
            </a:lvl3pPr>
            <a:lvl4pPr lvl="3" algn="ctr" rtl="0">
              <a:spcBef>
                <a:spcPts val="0"/>
              </a:spcBef>
              <a:spcAft>
                <a:spcPts val="0"/>
              </a:spcAft>
              <a:buClr>
                <a:schemeClr val="dk1"/>
              </a:buClr>
              <a:buSzPts val="2000"/>
              <a:buNone/>
              <a:defRPr sz="2000">
                <a:solidFill>
                  <a:schemeClr val="dk1"/>
                </a:solidFill>
              </a:defRPr>
            </a:lvl4pPr>
            <a:lvl5pPr lvl="4" algn="ctr" rtl="0">
              <a:spcBef>
                <a:spcPts val="0"/>
              </a:spcBef>
              <a:spcAft>
                <a:spcPts val="0"/>
              </a:spcAft>
              <a:buClr>
                <a:schemeClr val="dk1"/>
              </a:buClr>
              <a:buSzPts val="2000"/>
              <a:buNone/>
              <a:defRPr sz="2000">
                <a:solidFill>
                  <a:schemeClr val="dk1"/>
                </a:solidFill>
              </a:defRPr>
            </a:lvl5pPr>
            <a:lvl6pPr lvl="5" algn="ctr" rtl="0">
              <a:spcBef>
                <a:spcPts val="0"/>
              </a:spcBef>
              <a:spcAft>
                <a:spcPts val="0"/>
              </a:spcAft>
              <a:buClr>
                <a:schemeClr val="dk1"/>
              </a:buClr>
              <a:buSzPts val="2000"/>
              <a:buNone/>
              <a:defRPr sz="2000">
                <a:solidFill>
                  <a:schemeClr val="dk1"/>
                </a:solidFill>
              </a:defRPr>
            </a:lvl6pPr>
            <a:lvl7pPr lvl="6" algn="ctr" rtl="0">
              <a:spcBef>
                <a:spcPts val="0"/>
              </a:spcBef>
              <a:spcAft>
                <a:spcPts val="0"/>
              </a:spcAft>
              <a:buClr>
                <a:schemeClr val="dk1"/>
              </a:buClr>
              <a:buSzPts val="2000"/>
              <a:buNone/>
              <a:defRPr sz="2000">
                <a:solidFill>
                  <a:schemeClr val="dk1"/>
                </a:solidFill>
              </a:defRPr>
            </a:lvl7pPr>
            <a:lvl8pPr lvl="7" algn="ctr" rtl="0">
              <a:spcBef>
                <a:spcPts val="0"/>
              </a:spcBef>
              <a:spcAft>
                <a:spcPts val="0"/>
              </a:spcAft>
              <a:buClr>
                <a:schemeClr val="dk1"/>
              </a:buClr>
              <a:buSzPts val="2000"/>
              <a:buNone/>
              <a:defRPr sz="2000">
                <a:solidFill>
                  <a:schemeClr val="dk1"/>
                </a:solidFill>
              </a:defRPr>
            </a:lvl8pPr>
            <a:lvl9pPr lvl="8" algn="ctr" rtl="0">
              <a:spcBef>
                <a:spcPts val="0"/>
              </a:spcBef>
              <a:spcAft>
                <a:spcPts val="0"/>
              </a:spcAft>
              <a:buClr>
                <a:schemeClr val="dk1"/>
              </a:buClr>
              <a:buSzPts val="2000"/>
              <a:buNone/>
              <a:defRPr sz="2000">
                <a:solidFill>
                  <a:schemeClr val="dk1"/>
                </a:solidFill>
              </a:defRPr>
            </a:lvl9pPr>
          </a:lstStyle>
          <a:p>
            <a:endParaRPr/>
          </a:p>
        </p:txBody>
      </p:sp>
      <p:sp>
        <p:nvSpPr>
          <p:cNvPr id="784" name="Google Shape;784;p34"/>
          <p:cNvSpPr txBox="1">
            <a:spLocks noGrp="1"/>
          </p:cNvSpPr>
          <p:nvPr>
            <p:ph type="title" idx="3"/>
          </p:nvPr>
        </p:nvSpPr>
        <p:spPr>
          <a:xfrm>
            <a:off x="3432538" y="2451417"/>
            <a:ext cx="2279700" cy="424200"/>
          </a:xfrm>
          <a:prstGeom prst="rect">
            <a:avLst/>
          </a:prstGeom>
        </p:spPr>
        <p:txBody>
          <a:bodyPr spcFirstLastPara="1" wrap="square" lIns="0" tIns="182875" rIns="0" bIns="0" anchor="ctr" anchorCtr="0">
            <a:noAutofit/>
          </a:bodyPr>
          <a:lstStyle>
            <a:lvl1pPr lvl="0" algn="ctr" rtl="0">
              <a:spcBef>
                <a:spcPts val="0"/>
              </a:spcBef>
              <a:spcAft>
                <a:spcPts val="0"/>
              </a:spcAft>
              <a:buSzPts val="2000"/>
              <a:buNone/>
              <a:defRPr sz="2500"/>
            </a:lvl1pPr>
            <a:lvl2pPr lvl="1" algn="ctr" rtl="0">
              <a:spcBef>
                <a:spcPts val="0"/>
              </a:spcBef>
              <a:spcAft>
                <a:spcPts val="0"/>
              </a:spcAft>
              <a:buClr>
                <a:schemeClr val="dk1"/>
              </a:buClr>
              <a:buSzPts val="2000"/>
              <a:buNone/>
              <a:defRPr sz="2000">
                <a:solidFill>
                  <a:schemeClr val="dk1"/>
                </a:solidFill>
              </a:defRPr>
            </a:lvl2pPr>
            <a:lvl3pPr lvl="2" algn="ctr" rtl="0">
              <a:spcBef>
                <a:spcPts val="0"/>
              </a:spcBef>
              <a:spcAft>
                <a:spcPts val="0"/>
              </a:spcAft>
              <a:buClr>
                <a:schemeClr val="dk1"/>
              </a:buClr>
              <a:buSzPts val="2000"/>
              <a:buNone/>
              <a:defRPr sz="2000">
                <a:solidFill>
                  <a:schemeClr val="dk1"/>
                </a:solidFill>
              </a:defRPr>
            </a:lvl3pPr>
            <a:lvl4pPr lvl="3" algn="ctr" rtl="0">
              <a:spcBef>
                <a:spcPts val="0"/>
              </a:spcBef>
              <a:spcAft>
                <a:spcPts val="0"/>
              </a:spcAft>
              <a:buClr>
                <a:schemeClr val="dk1"/>
              </a:buClr>
              <a:buSzPts val="2000"/>
              <a:buNone/>
              <a:defRPr sz="2000">
                <a:solidFill>
                  <a:schemeClr val="dk1"/>
                </a:solidFill>
              </a:defRPr>
            </a:lvl4pPr>
            <a:lvl5pPr lvl="4" algn="ctr" rtl="0">
              <a:spcBef>
                <a:spcPts val="0"/>
              </a:spcBef>
              <a:spcAft>
                <a:spcPts val="0"/>
              </a:spcAft>
              <a:buClr>
                <a:schemeClr val="dk1"/>
              </a:buClr>
              <a:buSzPts val="2000"/>
              <a:buNone/>
              <a:defRPr sz="2000">
                <a:solidFill>
                  <a:schemeClr val="dk1"/>
                </a:solidFill>
              </a:defRPr>
            </a:lvl5pPr>
            <a:lvl6pPr lvl="5" algn="ctr" rtl="0">
              <a:spcBef>
                <a:spcPts val="0"/>
              </a:spcBef>
              <a:spcAft>
                <a:spcPts val="0"/>
              </a:spcAft>
              <a:buClr>
                <a:schemeClr val="dk1"/>
              </a:buClr>
              <a:buSzPts val="2000"/>
              <a:buNone/>
              <a:defRPr sz="2000">
                <a:solidFill>
                  <a:schemeClr val="dk1"/>
                </a:solidFill>
              </a:defRPr>
            </a:lvl6pPr>
            <a:lvl7pPr lvl="6" algn="ctr" rtl="0">
              <a:spcBef>
                <a:spcPts val="0"/>
              </a:spcBef>
              <a:spcAft>
                <a:spcPts val="0"/>
              </a:spcAft>
              <a:buClr>
                <a:schemeClr val="dk1"/>
              </a:buClr>
              <a:buSzPts val="2000"/>
              <a:buNone/>
              <a:defRPr sz="2000">
                <a:solidFill>
                  <a:schemeClr val="dk1"/>
                </a:solidFill>
              </a:defRPr>
            </a:lvl7pPr>
            <a:lvl8pPr lvl="7" algn="ctr" rtl="0">
              <a:spcBef>
                <a:spcPts val="0"/>
              </a:spcBef>
              <a:spcAft>
                <a:spcPts val="0"/>
              </a:spcAft>
              <a:buClr>
                <a:schemeClr val="dk1"/>
              </a:buClr>
              <a:buSzPts val="2000"/>
              <a:buNone/>
              <a:defRPr sz="2000">
                <a:solidFill>
                  <a:schemeClr val="dk1"/>
                </a:solidFill>
              </a:defRPr>
            </a:lvl8pPr>
            <a:lvl9pPr lvl="8" algn="ctr" rtl="0">
              <a:spcBef>
                <a:spcPts val="0"/>
              </a:spcBef>
              <a:spcAft>
                <a:spcPts val="0"/>
              </a:spcAft>
              <a:buClr>
                <a:schemeClr val="dk1"/>
              </a:buClr>
              <a:buSzPts val="2000"/>
              <a:buNone/>
              <a:defRPr sz="2000">
                <a:solidFill>
                  <a:schemeClr val="dk1"/>
                </a:solidFill>
              </a:defRPr>
            </a:lvl9pPr>
          </a:lstStyle>
          <a:p>
            <a:endParaRPr/>
          </a:p>
        </p:txBody>
      </p:sp>
      <p:sp>
        <p:nvSpPr>
          <p:cNvPr id="785" name="Google Shape;785;p34"/>
          <p:cNvSpPr txBox="1">
            <a:spLocks noGrp="1"/>
          </p:cNvSpPr>
          <p:nvPr>
            <p:ph type="title" idx="4"/>
          </p:nvPr>
        </p:nvSpPr>
        <p:spPr>
          <a:xfrm>
            <a:off x="6086425" y="2451417"/>
            <a:ext cx="2279700" cy="424200"/>
          </a:xfrm>
          <a:prstGeom prst="rect">
            <a:avLst/>
          </a:prstGeom>
        </p:spPr>
        <p:txBody>
          <a:bodyPr spcFirstLastPara="1" wrap="square" lIns="0" tIns="182875" rIns="0" bIns="0" anchor="ctr" anchorCtr="0">
            <a:noAutofit/>
          </a:bodyPr>
          <a:lstStyle>
            <a:lvl1pPr lvl="0" algn="ctr" rtl="0">
              <a:spcBef>
                <a:spcPts val="0"/>
              </a:spcBef>
              <a:spcAft>
                <a:spcPts val="0"/>
              </a:spcAft>
              <a:buSzPts val="2000"/>
              <a:buNone/>
              <a:defRPr sz="2500"/>
            </a:lvl1pPr>
            <a:lvl2pPr lvl="1" algn="ctr" rtl="0">
              <a:spcBef>
                <a:spcPts val="0"/>
              </a:spcBef>
              <a:spcAft>
                <a:spcPts val="0"/>
              </a:spcAft>
              <a:buClr>
                <a:schemeClr val="dk1"/>
              </a:buClr>
              <a:buSzPts val="2000"/>
              <a:buNone/>
              <a:defRPr sz="2000">
                <a:solidFill>
                  <a:schemeClr val="dk1"/>
                </a:solidFill>
              </a:defRPr>
            </a:lvl2pPr>
            <a:lvl3pPr lvl="2" algn="ctr" rtl="0">
              <a:spcBef>
                <a:spcPts val="0"/>
              </a:spcBef>
              <a:spcAft>
                <a:spcPts val="0"/>
              </a:spcAft>
              <a:buClr>
                <a:schemeClr val="dk1"/>
              </a:buClr>
              <a:buSzPts val="2000"/>
              <a:buNone/>
              <a:defRPr sz="2000">
                <a:solidFill>
                  <a:schemeClr val="dk1"/>
                </a:solidFill>
              </a:defRPr>
            </a:lvl3pPr>
            <a:lvl4pPr lvl="3" algn="ctr" rtl="0">
              <a:spcBef>
                <a:spcPts val="0"/>
              </a:spcBef>
              <a:spcAft>
                <a:spcPts val="0"/>
              </a:spcAft>
              <a:buClr>
                <a:schemeClr val="dk1"/>
              </a:buClr>
              <a:buSzPts val="2000"/>
              <a:buNone/>
              <a:defRPr sz="2000">
                <a:solidFill>
                  <a:schemeClr val="dk1"/>
                </a:solidFill>
              </a:defRPr>
            </a:lvl4pPr>
            <a:lvl5pPr lvl="4" algn="ctr" rtl="0">
              <a:spcBef>
                <a:spcPts val="0"/>
              </a:spcBef>
              <a:spcAft>
                <a:spcPts val="0"/>
              </a:spcAft>
              <a:buClr>
                <a:schemeClr val="dk1"/>
              </a:buClr>
              <a:buSzPts val="2000"/>
              <a:buNone/>
              <a:defRPr sz="2000">
                <a:solidFill>
                  <a:schemeClr val="dk1"/>
                </a:solidFill>
              </a:defRPr>
            </a:lvl5pPr>
            <a:lvl6pPr lvl="5" algn="ctr" rtl="0">
              <a:spcBef>
                <a:spcPts val="0"/>
              </a:spcBef>
              <a:spcAft>
                <a:spcPts val="0"/>
              </a:spcAft>
              <a:buClr>
                <a:schemeClr val="dk1"/>
              </a:buClr>
              <a:buSzPts val="2000"/>
              <a:buNone/>
              <a:defRPr sz="2000">
                <a:solidFill>
                  <a:schemeClr val="dk1"/>
                </a:solidFill>
              </a:defRPr>
            </a:lvl6pPr>
            <a:lvl7pPr lvl="6" algn="ctr" rtl="0">
              <a:spcBef>
                <a:spcPts val="0"/>
              </a:spcBef>
              <a:spcAft>
                <a:spcPts val="0"/>
              </a:spcAft>
              <a:buClr>
                <a:schemeClr val="dk1"/>
              </a:buClr>
              <a:buSzPts val="2000"/>
              <a:buNone/>
              <a:defRPr sz="2000">
                <a:solidFill>
                  <a:schemeClr val="dk1"/>
                </a:solidFill>
              </a:defRPr>
            </a:lvl7pPr>
            <a:lvl8pPr lvl="7" algn="ctr" rtl="0">
              <a:spcBef>
                <a:spcPts val="0"/>
              </a:spcBef>
              <a:spcAft>
                <a:spcPts val="0"/>
              </a:spcAft>
              <a:buClr>
                <a:schemeClr val="dk1"/>
              </a:buClr>
              <a:buSzPts val="2000"/>
              <a:buNone/>
              <a:defRPr sz="2000">
                <a:solidFill>
                  <a:schemeClr val="dk1"/>
                </a:solidFill>
              </a:defRPr>
            </a:lvl8pPr>
            <a:lvl9pPr lvl="8" algn="ctr" rtl="0">
              <a:spcBef>
                <a:spcPts val="0"/>
              </a:spcBef>
              <a:spcAft>
                <a:spcPts val="0"/>
              </a:spcAft>
              <a:buClr>
                <a:schemeClr val="dk1"/>
              </a:buClr>
              <a:buSzPts val="2000"/>
              <a:buNone/>
              <a:defRPr sz="2000">
                <a:solidFill>
                  <a:schemeClr val="dk1"/>
                </a:solidFill>
              </a:defRPr>
            </a:lvl9pPr>
          </a:lstStyle>
          <a:p>
            <a:endParaRPr/>
          </a:p>
        </p:txBody>
      </p:sp>
      <p:sp>
        <p:nvSpPr>
          <p:cNvPr id="786" name="Google Shape;786;p34"/>
          <p:cNvSpPr txBox="1">
            <a:spLocks noGrp="1"/>
          </p:cNvSpPr>
          <p:nvPr>
            <p:ph type="subTitle" idx="1"/>
          </p:nvPr>
        </p:nvSpPr>
        <p:spPr>
          <a:xfrm>
            <a:off x="778650" y="3015628"/>
            <a:ext cx="2279700" cy="102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87" name="Google Shape;787;p34"/>
          <p:cNvSpPr txBox="1">
            <a:spLocks noGrp="1"/>
          </p:cNvSpPr>
          <p:nvPr>
            <p:ph type="subTitle" idx="5"/>
          </p:nvPr>
        </p:nvSpPr>
        <p:spPr>
          <a:xfrm>
            <a:off x="3432550" y="3015625"/>
            <a:ext cx="2279700" cy="102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88" name="Google Shape;788;p34"/>
          <p:cNvSpPr txBox="1">
            <a:spLocks noGrp="1"/>
          </p:cNvSpPr>
          <p:nvPr>
            <p:ph type="subTitle" idx="6"/>
          </p:nvPr>
        </p:nvSpPr>
        <p:spPr>
          <a:xfrm>
            <a:off x="6086425" y="3015625"/>
            <a:ext cx="2279700" cy="102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89" name="Google Shape;789;p34"/>
          <p:cNvGrpSpPr/>
          <p:nvPr/>
        </p:nvGrpSpPr>
        <p:grpSpPr>
          <a:xfrm>
            <a:off x="8669664" y="245588"/>
            <a:ext cx="228825" cy="228825"/>
            <a:chOff x="3023950" y="3689950"/>
            <a:chExt cx="316100" cy="316100"/>
          </a:xfrm>
        </p:grpSpPr>
        <p:sp>
          <p:nvSpPr>
            <p:cNvPr id="790" name="Google Shape;790;p34"/>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4"/>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4"/>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34"/>
          <p:cNvGrpSpPr/>
          <p:nvPr/>
        </p:nvGrpSpPr>
        <p:grpSpPr>
          <a:xfrm>
            <a:off x="8669427" y="4669065"/>
            <a:ext cx="228825" cy="228856"/>
            <a:chOff x="3023950" y="3689950"/>
            <a:chExt cx="316100" cy="316100"/>
          </a:xfrm>
        </p:grpSpPr>
        <p:sp>
          <p:nvSpPr>
            <p:cNvPr id="794" name="Google Shape;794;p34"/>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4"/>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4"/>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34"/>
          <p:cNvGrpSpPr/>
          <p:nvPr/>
        </p:nvGrpSpPr>
        <p:grpSpPr>
          <a:xfrm>
            <a:off x="245739" y="245588"/>
            <a:ext cx="228825" cy="228825"/>
            <a:chOff x="3023950" y="3689950"/>
            <a:chExt cx="316100" cy="316100"/>
          </a:xfrm>
        </p:grpSpPr>
        <p:sp>
          <p:nvSpPr>
            <p:cNvPr id="798" name="Google Shape;798;p34"/>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4"/>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4"/>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1" name="Google Shape;801;p34"/>
          <p:cNvGrpSpPr/>
          <p:nvPr/>
        </p:nvGrpSpPr>
        <p:grpSpPr>
          <a:xfrm>
            <a:off x="245752" y="4669065"/>
            <a:ext cx="228825" cy="228856"/>
            <a:chOff x="3023950" y="3689950"/>
            <a:chExt cx="316100" cy="316100"/>
          </a:xfrm>
        </p:grpSpPr>
        <p:sp>
          <p:nvSpPr>
            <p:cNvPr id="802" name="Google Shape;802;p34"/>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4"/>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4"/>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hree columns 1">
  <p:cSld name="CUSTOM_4_1">
    <p:spTree>
      <p:nvGrpSpPr>
        <p:cNvPr id="1" name="Shape 805"/>
        <p:cNvGrpSpPr/>
        <p:nvPr/>
      </p:nvGrpSpPr>
      <p:grpSpPr>
        <a:xfrm>
          <a:off x="0" y="0"/>
          <a:ext cx="0" cy="0"/>
          <a:chOff x="0" y="0"/>
          <a:chExt cx="0" cy="0"/>
        </a:xfrm>
      </p:grpSpPr>
      <p:sp>
        <p:nvSpPr>
          <p:cNvPr id="806" name="Google Shape;806;p3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atin typeface="Source Code Pro Light"/>
                <a:ea typeface="Source Code Pro Light"/>
                <a:cs typeface="Source Code Pro Light"/>
                <a:sym typeface="Source Code Pro Light"/>
              </a:defRPr>
            </a:lvl2pPr>
            <a:lvl3pPr lvl="2" rtl="0">
              <a:spcBef>
                <a:spcPts val="0"/>
              </a:spcBef>
              <a:spcAft>
                <a:spcPts val="0"/>
              </a:spcAft>
              <a:buSzPts val="3500"/>
              <a:buNone/>
              <a:defRPr>
                <a:latin typeface="Source Code Pro Light"/>
                <a:ea typeface="Source Code Pro Light"/>
                <a:cs typeface="Source Code Pro Light"/>
                <a:sym typeface="Source Code Pro Light"/>
              </a:defRPr>
            </a:lvl3pPr>
            <a:lvl4pPr lvl="3" rtl="0">
              <a:spcBef>
                <a:spcPts val="0"/>
              </a:spcBef>
              <a:spcAft>
                <a:spcPts val="0"/>
              </a:spcAft>
              <a:buSzPts val="3500"/>
              <a:buNone/>
              <a:defRPr>
                <a:latin typeface="Source Code Pro Light"/>
                <a:ea typeface="Source Code Pro Light"/>
                <a:cs typeface="Source Code Pro Light"/>
                <a:sym typeface="Source Code Pro Light"/>
              </a:defRPr>
            </a:lvl4pPr>
            <a:lvl5pPr lvl="4" rtl="0">
              <a:spcBef>
                <a:spcPts val="0"/>
              </a:spcBef>
              <a:spcAft>
                <a:spcPts val="0"/>
              </a:spcAft>
              <a:buSzPts val="3500"/>
              <a:buNone/>
              <a:defRPr>
                <a:latin typeface="Source Code Pro Light"/>
                <a:ea typeface="Source Code Pro Light"/>
                <a:cs typeface="Source Code Pro Light"/>
                <a:sym typeface="Source Code Pro Light"/>
              </a:defRPr>
            </a:lvl5pPr>
            <a:lvl6pPr lvl="5" rtl="0">
              <a:spcBef>
                <a:spcPts val="0"/>
              </a:spcBef>
              <a:spcAft>
                <a:spcPts val="0"/>
              </a:spcAft>
              <a:buSzPts val="3500"/>
              <a:buNone/>
              <a:defRPr>
                <a:latin typeface="Source Code Pro Light"/>
                <a:ea typeface="Source Code Pro Light"/>
                <a:cs typeface="Source Code Pro Light"/>
                <a:sym typeface="Source Code Pro Light"/>
              </a:defRPr>
            </a:lvl6pPr>
            <a:lvl7pPr lvl="6" rtl="0">
              <a:spcBef>
                <a:spcPts val="0"/>
              </a:spcBef>
              <a:spcAft>
                <a:spcPts val="0"/>
              </a:spcAft>
              <a:buSzPts val="3500"/>
              <a:buNone/>
              <a:defRPr>
                <a:latin typeface="Source Code Pro Light"/>
                <a:ea typeface="Source Code Pro Light"/>
                <a:cs typeface="Source Code Pro Light"/>
                <a:sym typeface="Source Code Pro Light"/>
              </a:defRPr>
            </a:lvl7pPr>
            <a:lvl8pPr lvl="7" rtl="0">
              <a:spcBef>
                <a:spcPts val="0"/>
              </a:spcBef>
              <a:spcAft>
                <a:spcPts val="0"/>
              </a:spcAft>
              <a:buSzPts val="3500"/>
              <a:buNone/>
              <a:defRPr>
                <a:latin typeface="Source Code Pro Light"/>
                <a:ea typeface="Source Code Pro Light"/>
                <a:cs typeface="Source Code Pro Light"/>
                <a:sym typeface="Source Code Pro Light"/>
              </a:defRPr>
            </a:lvl8pPr>
            <a:lvl9pPr lvl="8" rtl="0">
              <a:spcBef>
                <a:spcPts val="0"/>
              </a:spcBef>
              <a:spcAft>
                <a:spcPts val="0"/>
              </a:spcAft>
              <a:buSzPts val="3500"/>
              <a:buNone/>
              <a:defRPr>
                <a:latin typeface="Source Code Pro Light"/>
                <a:ea typeface="Source Code Pro Light"/>
                <a:cs typeface="Source Code Pro Light"/>
                <a:sym typeface="Source Code Pro Light"/>
              </a:defRPr>
            </a:lvl9pPr>
          </a:lstStyle>
          <a:p>
            <a:endParaRPr/>
          </a:p>
        </p:txBody>
      </p:sp>
      <p:sp>
        <p:nvSpPr>
          <p:cNvPr id="807" name="Google Shape;807;p35"/>
          <p:cNvSpPr txBox="1">
            <a:spLocks noGrp="1"/>
          </p:cNvSpPr>
          <p:nvPr>
            <p:ph type="title" idx="2"/>
          </p:nvPr>
        </p:nvSpPr>
        <p:spPr>
          <a:xfrm>
            <a:off x="5165450" y="1489475"/>
            <a:ext cx="2962500" cy="414600"/>
          </a:xfrm>
          <a:prstGeom prst="rect">
            <a:avLst/>
          </a:prstGeom>
        </p:spPr>
        <p:txBody>
          <a:bodyPr spcFirstLastPara="1" wrap="square" lIns="0" tIns="182875" rIns="0" bIns="0" anchor="ctr" anchorCtr="0">
            <a:noAutofit/>
          </a:bodyPr>
          <a:lstStyle>
            <a:lvl1pPr lvl="0" rtl="0">
              <a:spcBef>
                <a:spcPts val="0"/>
              </a:spcBef>
              <a:spcAft>
                <a:spcPts val="0"/>
              </a:spcAft>
              <a:buSzPts val="2000"/>
              <a:buNone/>
              <a:defRPr sz="25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808" name="Google Shape;808;p35"/>
          <p:cNvSpPr txBox="1">
            <a:spLocks noGrp="1"/>
          </p:cNvSpPr>
          <p:nvPr>
            <p:ph type="title" idx="3"/>
          </p:nvPr>
        </p:nvSpPr>
        <p:spPr>
          <a:xfrm>
            <a:off x="5165450" y="2557926"/>
            <a:ext cx="2962500" cy="353700"/>
          </a:xfrm>
          <a:prstGeom prst="rect">
            <a:avLst/>
          </a:prstGeom>
        </p:spPr>
        <p:txBody>
          <a:bodyPr spcFirstLastPara="1" wrap="square" lIns="0" tIns="182875" rIns="0" bIns="0" anchor="ctr" anchorCtr="0">
            <a:noAutofit/>
          </a:bodyPr>
          <a:lstStyle>
            <a:lvl1pPr lvl="0" rtl="0">
              <a:spcBef>
                <a:spcPts val="0"/>
              </a:spcBef>
              <a:spcAft>
                <a:spcPts val="0"/>
              </a:spcAft>
              <a:buSzPts val="2000"/>
              <a:buNone/>
              <a:defRPr sz="25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809" name="Google Shape;809;p35"/>
          <p:cNvSpPr txBox="1">
            <a:spLocks noGrp="1"/>
          </p:cNvSpPr>
          <p:nvPr>
            <p:ph type="title" idx="4"/>
          </p:nvPr>
        </p:nvSpPr>
        <p:spPr>
          <a:xfrm>
            <a:off x="5165450" y="3595789"/>
            <a:ext cx="2962500" cy="353700"/>
          </a:xfrm>
          <a:prstGeom prst="rect">
            <a:avLst/>
          </a:prstGeom>
        </p:spPr>
        <p:txBody>
          <a:bodyPr spcFirstLastPara="1" wrap="square" lIns="0" tIns="182875" rIns="0" bIns="0" anchor="ctr" anchorCtr="0">
            <a:noAutofit/>
          </a:bodyPr>
          <a:lstStyle>
            <a:lvl1pPr lvl="0" rtl="0">
              <a:spcBef>
                <a:spcPts val="0"/>
              </a:spcBef>
              <a:spcAft>
                <a:spcPts val="0"/>
              </a:spcAft>
              <a:buSzPts val="2000"/>
              <a:buNone/>
              <a:defRPr sz="25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810" name="Google Shape;810;p35"/>
          <p:cNvSpPr txBox="1">
            <a:spLocks noGrp="1"/>
          </p:cNvSpPr>
          <p:nvPr>
            <p:ph type="subTitle" idx="1"/>
          </p:nvPr>
        </p:nvSpPr>
        <p:spPr>
          <a:xfrm>
            <a:off x="5165450" y="1910275"/>
            <a:ext cx="2962500" cy="49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11" name="Google Shape;811;p35"/>
          <p:cNvSpPr txBox="1">
            <a:spLocks noGrp="1"/>
          </p:cNvSpPr>
          <p:nvPr>
            <p:ph type="subTitle" idx="5"/>
          </p:nvPr>
        </p:nvSpPr>
        <p:spPr>
          <a:xfrm>
            <a:off x="5165450" y="2929850"/>
            <a:ext cx="2962500" cy="49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12" name="Google Shape;812;p35"/>
          <p:cNvSpPr txBox="1">
            <a:spLocks noGrp="1"/>
          </p:cNvSpPr>
          <p:nvPr>
            <p:ph type="subTitle" idx="6"/>
          </p:nvPr>
        </p:nvSpPr>
        <p:spPr>
          <a:xfrm>
            <a:off x="5165450" y="3949500"/>
            <a:ext cx="2962500" cy="49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813" name="Google Shape;813;p35"/>
          <p:cNvGrpSpPr/>
          <p:nvPr/>
        </p:nvGrpSpPr>
        <p:grpSpPr>
          <a:xfrm>
            <a:off x="8669664" y="245588"/>
            <a:ext cx="228825" cy="228825"/>
            <a:chOff x="3023950" y="3689950"/>
            <a:chExt cx="316100" cy="316100"/>
          </a:xfrm>
        </p:grpSpPr>
        <p:sp>
          <p:nvSpPr>
            <p:cNvPr id="814" name="Google Shape;814;p35"/>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5"/>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5"/>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7" name="Google Shape;817;p35"/>
          <p:cNvGrpSpPr/>
          <p:nvPr/>
        </p:nvGrpSpPr>
        <p:grpSpPr>
          <a:xfrm>
            <a:off x="8669427" y="4669065"/>
            <a:ext cx="228825" cy="228856"/>
            <a:chOff x="3023950" y="3689950"/>
            <a:chExt cx="316100" cy="316100"/>
          </a:xfrm>
        </p:grpSpPr>
        <p:sp>
          <p:nvSpPr>
            <p:cNvPr id="818" name="Google Shape;818;p35"/>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5"/>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5"/>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1" name="Google Shape;821;p35"/>
          <p:cNvGrpSpPr/>
          <p:nvPr/>
        </p:nvGrpSpPr>
        <p:grpSpPr>
          <a:xfrm>
            <a:off x="245739" y="245588"/>
            <a:ext cx="228825" cy="228825"/>
            <a:chOff x="3023950" y="3689950"/>
            <a:chExt cx="316100" cy="316100"/>
          </a:xfrm>
        </p:grpSpPr>
        <p:sp>
          <p:nvSpPr>
            <p:cNvPr id="822" name="Google Shape;822;p35"/>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5"/>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5"/>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35"/>
          <p:cNvGrpSpPr/>
          <p:nvPr/>
        </p:nvGrpSpPr>
        <p:grpSpPr>
          <a:xfrm>
            <a:off x="245752" y="4669065"/>
            <a:ext cx="228825" cy="228856"/>
            <a:chOff x="3023950" y="3689950"/>
            <a:chExt cx="316100" cy="316100"/>
          </a:xfrm>
        </p:grpSpPr>
        <p:sp>
          <p:nvSpPr>
            <p:cNvPr id="826" name="Google Shape;826;p35"/>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5"/>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5"/>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9" name="Google Shape;829;p35"/>
          <p:cNvSpPr txBox="1"/>
          <p:nvPr/>
        </p:nvSpPr>
        <p:spPr>
          <a:xfrm rot="-5400000">
            <a:off x="6518739" y="2494638"/>
            <a:ext cx="4449900" cy="15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lt1"/>
                </a:solidFill>
                <a:latin typeface="Source Code Pro Light"/>
                <a:ea typeface="Source Code Pro Light"/>
                <a:cs typeface="Source Code Pro Light"/>
                <a:sym typeface="Source Code Pro Light"/>
              </a:rPr>
              <a:t>003-1040559    1250 003-77156.8   1760 0009-14563.7   73273  </a:t>
            </a:r>
            <a:endParaRPr sz="800">
              <a:solidFill>
                <a:schemeClr val="lt1"/>
              </a:solidFill>
              <a:latin typeface="Source Code Pro Light"/>
              <a:ea typeface="Source Code Pro Light"/>
              <a:cs typeface="Source Code Pro Light"/>
              <a:sym typeface="Source Code Pro Light"/>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hree columns 2">
  <p:cSld name="CUSTOM_4_1_1">
    <p:spTree>
      <p:nvGrpSpPr>
        <p:cNvPr id="1" name="Shape 830"/>
        <p:cNvGrpSpPr/>
        <p:nvPr/>
      </p:nvGrpSpPr>
      <p:grpSpPr>
        <a:xfrm>
          <a:off x="0" y="0"/>
          <a:ext cx="0" cy="0"/>
          <a:chOff x="0" y="0"/>
          <a:chExt cx="0" cy="0"/>
        </a:xfrm>
      </p:grpSpPr>
      <p:sp>
        <p:nvSpPr>
          <p:cNvPr id="831" name="Google Shape;831;p3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atin typeface="Source Code Pro Light"/>
                <a:ea typeface="Source Code Pro Light"/>
                <a:cs typeface="Source Code Pro Light"/>
                <a:sym typeface="Source Code Pro Light"/>
              </a:defRPr>
            </a:lvl2pPr>
            <a:lvl3pPr lvl="2" rtl="0">
              <a:spcBef>
                <a:spcPts val="0"/>
              </a:spcBef>
              <a:spcAft>
                <a:spcPts val="0"/>
              </a:spcAft>
              <a:buSzPts val="3500"/>
              <a:buNone/>
              <a:defRPr>
                <a:latin typeface="Source Code Pro Light"/>
                <a:ea typeface="Source Code Pro Light"/>
                <a:cs typeface="Source Code Pro Light"/>
                <a:sym typeface="Source Code Pro Light"/>
              </a:defRPr>
            </a:lvl3pPr>
            <a:lvl4pPr lvl="3" rtl="0">
              <a:spcBef>
                <a:spcPts val="0"/>
              </a:spcBef>
              <a:spcAft>
                <a:spcPts val="0"/>
              </a:spcAft>
              <a:buSzPts val="3500"/>
              <a:buNone/>
              <a:defRPr>
                <a:latin typeface="Source Code Pro Light"/>
                <a:ea typeface="Source Code Pro Light"/>
                <a:cs typeface="Source Code Pro Light"/>
                <a:sym typeface="Source Code Pro Light"/>
              </a:defRPr>
            </a:lvl4pPr>
            <a:lvl5pPr lvl="4" rtl="0">
              <a:spcBef>
                <a:spcPts val="0"/>
              </a:spcBef>
              <a:spcAft>
                <a:spcPts val="0"/>
              </a:spcAft>
              <a:buSzPts val="3500"/>
              <a:buNone/>
              <a:defRPr>
                <a:latin typeface="Source Code Pro Light"/>
                <a:ea typeface="Source Code Pro Light"/>
                <a:cs typeface="Source Code Pro Light"/>
                <a:sym typeface="Source Code Pro Light"/>
              </a:defRPr>
            </a:lvl5pPr>
            <a:lvl6pPr lvl="5" rtl="0">
              <a:spcBef>
                <a:spcPts val="0"/>
              </a:spcBef>
              <a:spcAft>
                <a:spcPts val="0"/>
              </a:spcAft>
              <a:buSzPts val="3500"/>
              <a:buNone/>
              <a:defRPr>
                <a:latin typeface="Source Code Pro Light"/>
                <a:ea typeface="Source Code Pro Light"/>
                <a:cs typeface="Source Code Pro Light"/>
                <a:sym typeface="Source Code Pro Light"/>
              </a:defRPr>
            </a:lvl6pPr>
            <a:lvl7pPr lvl="6" rtl="0">
              <a:spcBef>
                <a:spcPts val="0"/>
              </a:spcBef>
              <a:spcAft>
                <a:spcPts val="0"/>
              </a:spcAft>
              <a:buSzPts val="3500"/>
              <a:buNone/>
              <a:defRPr>
                <a:latin typeface="Source Code Pro Light"/>
                <a:ea typeface="Source Code Pro Light"/>
                <a:cs typeface="Source Code Pro Light"/>
                <a:sym typeface="Source Code Pro Light"/>
              </a:defRPr>
            </a:lvl7pPr>
            <a:lvl8pPr lvl="7" rtl="0">
              <a:spcBef>
                <a:spcPts val="0"/>
              </a:spcBef>
              <a:spcAft>
                <a:spcPts val="0"/>
              </a:spcAft>
              <a:buSzPts val="3500"/>
              <a:buNone/>
              <a:defRPr>
                <a:latin typeface="Source Code Pro Light"/>
                <a:ea typeface="Source Code Pro Light"/>
                <a:cs typeface="Source Code Pro Light"/>
                <a:sym typeface="Source Code Pro Light"/>
              </a:defRPr>
            </a:lvl8pPr>
            <a:lvl9pPr lvl="8" rtl="0">
              <a:spcBef>
                <a:spcPts val="0"/>
              </a:spcBef>
              <a:spcAft>
                <a:spcPts val="0"/>
              </a:spcAft>
              <a:buSzPts val="3500"/>
              <a:buNone/>
              <a:defRPr>
                <a:latin typeface="Source Code Pro Light"/>
                <a:ea typeface="Source Code Pro Light"/>
                <a:cs typeface="Source Code Pro Light"/>
                <a:sym typeface="Source Code Pro Light"/>
              </a:defRPr>
            </a:lvl9pPr>
          </a:lstStyle>
          <a:p>
            <a:endParaRPr/>
          </a:p>
        </p:txBody>
      </p:sp>
      <p:sp>
        <p:nvSpPr>
          <p:cNvPr id="832" name="Google Shape;832;p36"/>
          <p:cNvSpPr txBox="1">
            <a:spLocks noGrp="1"/>
          </p:cNvSpPr>
          <p:nvPr>
            <p:ph type="title" idx="2"/>
          </p:nvPr>
        </p:nvSpPr>
        <p:spPr>
          <a:xfrm>
            <a:off x="3043975" y="1490048"/>
            <a:ext cx="1284000" cy="414600"/>
          </a:xfrm>
          <a:prstGeom prst="rect">
            <a:avLst/>
          </a:prstGeom>
          <a:ln w="9525" cap="flat" cmpd="sng">
            <a:solidFill>
              <a:schemeClr val="lt1"/>
            </a:solidFill>
            <a:prstDash val="solid"/>
            <a:round/>
            <a:headEnd type="none" w="sm" len="sm"/>
            <a:tailEnd type="none" w="sm" len="sm"/>
          </a:ln>
        </p:spPr>
        <p:txBody>
          <a:bodyPr spcFirstLastPara="1" wrap="square" lIns="0" tIns="182875" rIns="0" bIns="0" anchor="ctr" anchorCtr="0">
            <a:noAutofit/>
          </a:bodyPr>
          <a:lstStyle>
            <a:lvl1pPr lvl="0" algn="ctr" rtl="0">
              <a:spcBef>
                <a:spcPts val="0"/>
              </a:spcBef>
              <a:spcAft>
                <a:spcPts val="0"/>
              </a:spcAft>
              <a:buSzPts val="2000"/>
              <a:buNone/>
              <a:defRPr sz="25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833" name="Google Shape;833;p36"/>
          <p:cNvSpPr txBox="1">
            <a:spLocks noGrp="1"/>
          </p:cNvSpPr>
          <p:nvPr>
            <p:ph type="title" idx="3"/>
          </p:nvPr>
        </p:nvSpPr>
        <p:spPr>
          <a:xfrm>
            <a:off x="3043975" y="2676793"/>
            <a:ext cx="1284000" cy="353700"/>
          </a:xfrm>
          <a:prstGeom prst="rect">
            <a:avLst/>
          </a:prstGeom>
          <a:ln w="9525" cap="flat" cmpd="sng">
            <a:solidFill>
              <a:schemeClr val="lt1"/>
            </a:solidFill>
            <a:prstDash val="solid"/>
            <a:round/>
            <a:headEnd type="none" w="sm" len="sm"/>
            <a:tailEnd type="none" w="sm" len="sm"/>
          </a:ln>
        </p:spPr>
        <p:txBody>
          <a:bodyPr spcFirstLastPara="1" wrap="square" lIns="0" tIns="182875" rIns="0" bIns="0" anchor="ctr" anchorCtr="0">
            <a:noAutofit/>
          </a:bodyPr>
          <a:lstStyle>
            <a:lvl1pPr lvl="0" algn="ctr" rtl="0">
              <a:spcBef>
                <a:spcPts val="0"/>
              </a:spcBef>
              <a:spcAft>
                <a:spcPts val="0"/>
              </a:spcAft>
              <a:buSzPts val="2000"/>
              <a:buNone/>
              <a:defRPr sz="25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834" name="Google Shape;834;p36"/>
          <p:cNvSpPr txBox="1">
            <a:spLocks noGrp="1"/>
          </p:cNvSpPr>
          <p:nvPr>
            <p:ph type="title" idx="4"/>
          </p:nvPr>
        </p:nvSpPr>
        <p:spPr>
          <a:xfrm>
            <a:off x="3043975" y="3823548"/>
            <a:ext cx="1284000" cy="353700"/>
          </a:xfrm>
          <a:prstGeom prst="rect">
            <a:avLst/>
          </a:prstGeom>
          <a:ln w="9525" cap="flat" cmpd="sng">
            <a:solidFill>
              <a:schemeClr val="lt1"/>
            </a:solidFill>
            <a:prstDash val="solid"/>
            <a:round/>
            <a:headEnd type="none" w="sm" len="sm"/>
            <a:tailEnd type="none" w="sm" len="sm"/>
          </a:ln>
        </p:spPr>
        <p:txBody>
          <a:bodyPr spcFirstLastPara="1" wrap="square" lIns="0" tIns="182875" rIns="0" bIns="0" anchor="ctr" anchorCtr="0">
            <a:noAutofit/>
          </a:bodyPr>
          <a:lstStyle>
            <a:lvl1pPr lvl="0" algn="ctr" rtl="0">
              <a:spcBef>
                <a:spcPts val="0"/>
              </a:spcBef>
              <a:spcAft>
                <a:spcPts val="0"/>
              </a:spcAft>
              <a:buSzPts val="2000"/>
              <a:buNone/>
              <a:defRPr sz="25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835" name="Google Shape;835;p36"/>
          <p:cNvSpPr txBox="1">
            <a:spLocks noGrp="1"/>
          </p:cNvSpPr>
          <p:nvPr>
            <p:ph type="subTitle" idx="1"/>
          </p:nvPr>
        </p:nvSpPr>
        <p:spPr>
          <a:xfrm>
            <a:off x="5216275" y="1449400"/>
            <a:ext cx="2837400" cy="495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36" name="Google Shape;836;p36"/>
          <p:cNvSpPr txBox="1">
            <a:spLocks noGrp="1"/>
          </p:cNvSpPr>
          <p:nvPr>
            <p:ph type="subTitle" idx="5"/>
          </p:nvPr>
        </p:nvSpPr>
        <p:spPr>
          <a:xfrm>
            <a:off x="5216275" y="2605696"/>
            <a:ext cx="2837400" cy="495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37" name="Google Shape;837;p36"/>
          <p:cNvSpPr txBox="1">
            <a:spLocks noGrp="1"/>
          </p:cNvSpPr>
          <p:nvPr>
            <p:ph type="subTitle" idx="6"/>
          </p:nvPr>
        </p:nvSpPr>
        <p:spPr>
          <a:xfrm>
            <a:off x="5216275" y="3752450"/>
            <a:ext cx="2837400" cy="495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838" name="Google Shape;838;p36"/>
          <p:cNvGrpSpPr/>
          <p:nvPr/>
        </p:nvGrpSpPr>
        <p:grpSpPr>
          <a:xfrm>
            <a:off x="8669664" y="245588"/>
            <a:ext cx="228825" cy="228825"/>
            <a:chOff x="3023950" y="3689950"/>
            <a:chExt cx="316100" cy="316100"/>
          </a:xfrm>
        </p:grpSpPr>
        <p:sp>
          <p:nvSpPr>
            <p:cNvPr id="839" name="Google Shape;839;p36"/>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2" name="Google Shape;842;p36"/>
          <p:cNvGrpSpPr/>
          <p:nvPr/>
        </p:nvGrpSpPr>
        <p:grpSpPr>
          <a:xfrm>
            <a:off x="8669427" y="4669065"/>
            <a:ext cx="228825" cy="228856"/>
            <a:chOff x="3023950" y="3689950"/>
            <a:chExt cx="316100" cy="316100"/>
          </a:xfrm>
        </p:grpSpPr>
        <p:sp>
          <p:nvSpPr>
            <p:cNvPr id="843" name="Google Shape;843;p36"/>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 name="Google Shape;846;p36"/>
          <p:cNvGrpSpPr/>
          <p:nvPr/>
        </p:nvGrpSpPr>
        <p:grpSpPr>
          <a:xfrm>
            <a:off x="245739" y="245588"/>
            <a:ext cx="228825" cy="228825"/>
            <a:chOff x="3023950" y="3689950"/>
            <a:chExt cx="316100" cy="316100"/>
          </a:xfrm>
        </p:grpSpPr>
        <p:sp>
          <p:nvSpPr>
            <p:cNvPr id="847" name="Google Shape;847;p36"/>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0" name="Google Shape;850;p36"/>
          <p:cNvGrpSpPr/>
          <p:nvPr/>
        </p:nvGrpSpPr>
        <p:grpSpPr>
          <a:xfrm>
            <a:off x="245752" y="4669065"/>
            <a:ext cx="228825" cy="228856"/>
            <a:chOff x="3023950" y="3689950"/>
            <a:chExt cx="316100" cy="316100"/>
          </a:xfrm>
        </p:grpSpPr>
        <p:sp>
          <p:nvSpPr>
            <p:cNvPr id="851" name="Google Shape;851;p36"/>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6"/>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6"/>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4" name="Google Shape;854;p36"/>
          <p:cNvSpPr txBox="1"/>
          <p:nvPr/>
        </p:nvSpPr>
        <p:spPr>
          <a:xfrm rot="-5400000">
            <a:off x="6518739" y="2494638"/>
            <a:ext cx="4449900" cy="15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lt1"/>
                </a:solidFill>
                <a:latin typeface="Source Code Pro Light"/>
                <a:ea typeface="Source Code Pro Light"/>
                <a:cs typeface="Source Code Pro Light"/>
                <a:sym typeface="Source Code Pro Light"/>
              </a:rPr>
              <a:t>003-1040559    1250 003-77156.8   1760 0009-14563.7   73273  </a:t>
            </a:r>
            <a:endParaRPr sz="800">
              <a:solidFill>
                <a:schemeClr val="lt1"/>
              </a:solidFill>
              <a:latin typeface="Source Code Pro Light"/>
              <a:ea typeface="Source Code Pro Light"/>
              <a:cs typeface="Source Code Pro Light"/>
              <a:sym typeface="Source Code Pro Light"/>
            </a:endParaRPr>
          </a:p>
        </p:txBody>
      </p:sp>
      <p:sp>
        <p:nvSpPr>
          <p:cNvPr id="855" name="Google Shape;855;p36"/>
          <p:cNvSpPr txBox="1">
            <a:spLocks noGrp="1"/>
          </p:cNvSpPr>
          <p:nvPr>
            <p:ph type="title" idx="7" hasCustomPrompt="1"/>
          </p:nvPr>
        </p:nvSpPr>
        <p:spPr>
          <a:xfrm>
            <a:off x="1298797" y="1390298"/>
            <a:ext cx="874200" cy="614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5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856" name="Google Shape;856;p36"/>
          <p:cNvSpPr txBox="1">
            <a:spLocks noGrp="1"/>
          </p:cNvSpPr>
          <p:nvPr>
            <p:ph type="title" idx="8" hasCustomPrompt="1"/>
          </p:nvPr>
        </p:nvSpPr>
        <p:spPr>
          <a:xfrm>
            <a:off x="1298797" y="2546593"/>
            <a:ext cx="874200" cy="614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5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857" name="Google Shape;857;p36"/>
          <p:cNvSpPr txBox="1">
            <a:spLocks noGrp="1"/>
          </p:cNvSpPr>
          <p:nvPr>
            <p:ph type="title" idx="9" hasCustomPrompt="1"/>
          </p:nvPr>
        </p:nvSpPr>
        <p:spPr>
          <a:xfrm>
            <a:off x="1298797" y="3693348"/>
            <a:ext cx="874200" cy="614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5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Numbers and text">
  <p:cSld name="CUSTOM_5">
    <p:spTree>
      <p:nvGrpSpPr>
        <p:cNvPr id="1" name="Shape 858"/>
        <p:cNvGrpSpPr/>
        <p:nvPr/>
      </p:nvGrpSpPr>
      <p:grpSpPr>
        <a:xfrm>
          <a:off x="0" y="0"/>
          <a:ext cx="0" cy="0"/>
          <a:chOff x="0" y="0"/>
          <a:chExt cx="0" cy="0"/>
        </a:xfrm>
      </p:grpSpPr>
      <p:sp>
        <p:nvSpPr>
          <p:cNvPr id="859" name="Google Shape;859;p37"/>
          <p:cNvSpPr txBox="1">
            <a:spLocks noGrp="1"/>
          </p:cNvSpPr>
          <p:nvPr>
            <p:ph type="subTitle" idx="1"/>
          </p:nvPr>
        </p:nvSpPr>
        <p:spPr>
          <a:xfrm>
            <a:off x="2861150" y="1524325"/>
            <a:ext cx="4970100" cy="32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60" name="Google Shape;860;p37"/>
          <p:cNvSpPr txBox="1">
            <a:spLocks noGrp="1"/>
          </p:cNvSpPr>
          <p:nvPr>
            <p:ph type="title" hasCustomPrompt="1"/>
          </p:nvPr>
        </p:nvSpPr>
        <p:spPr>
          <a:xfrm>
            <a:off x="2861150" y="850275"/>
            <a:ext cx="3434700" cy="5994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Clr>
                <a:schemeClr val="dk1"/>
              </a:buClr>
              <a:buSzPts val="6000"/>
              <a:buNone/>
              <a:defRPr sz="6000">
                <a:solidFill>
                  <a:schemeClr val="dk1"/>
                </a:solidFill>
              </a:defRPr>
            </a:lvl2pPr>
            <a:lvl3pPr lvl="2" rtl="0">
              <a:spcBef>
                <a:spcPts val="0"/>
              </a:spcBef>
              <a:spcAft>
                <a:spcPts val="0"/>
              </a:spcAft>
              <a:buClr>
                <a:schemeClr val="dk1"/>
              </a:buClr>
              <a:buSzPts val="6000"/>
              <a:buNone/>
              <a:defRPr sz="6000">
                <a:solidFill>
                  <a:schemeClr val="dk1"/>
                </a:solidFill>
              </a:defRPr>
            </a:lvl3pPr>
            <a:lvl4pPr lvl="3" rtl="0">
              <a:spcBef>
                <a:spcPts val="0"/>
              </a:spcBef>
              <a:spcAft>
                <a:spcPts val="0"/>
              </a:spcAft>
              <a:buClr>
                <a:schemeClr val="dk1"/>
              </a:buClr>
              <a:buSzPts val="6000"/>
              <a:buNone/>
              <a:defRPr sz="6000">
                <a:solidFill>
                  <a:schemeClr val="dk1"/>
                </a:solidFill>
              </a:defRPr>
            </a:lvl4pPr>
            <a:lvl5pPr lvl="4" rtl="0">
              <a:spcBef>
                <a:spcPts val="0"/>
              </a:spcBef>
              <a:spcAft>
                <a:spcPts val="0"/>
              </a:spcAft>
              <a:buClr>
                <a:schemeClr val="dk1"/>
              </a:buClr>
              <a:buSzPts val="6000"/>
              <a:buNone/>
              <a:defRPr sz="6000">
                <a:solidFill>
                  <a:schemeClr val="dk1"/>
                </a:solidFill>
              </a:defRPr>
            </a:lvl5pPr>
            <a:lvl6pPr lvl="5" rtl="0">
              <a:spcBef>
                <a:spcPts val="0"/>
              </a:spcBef>
              <a:spcAft>
                <a:spcPts val="0"/>
              </a:spcAft>
              <a:buClr>
                <a:schemeClr val="dk1"/>
              </a:buClr>
              <a:buSzPts val="6000"/>
              <a:buNone/>
              <a:defRPr sz="6000">
                <a:solidFill>
                  <a:schemeClr val="dk1"/>
                </a:solidFill>
              </a:defRPr>
            </a:lvl6pPr>
            <a:lvl7pPr lvl="6" rtl="0">
              <a:spcBef>
                <a:spcPts val="0"/>
              </a:spcBef>
              <a:spcAft>
                <a:spcPts val="0"/>
              </a:spcAft>
              <a:buClr>
                <a:schemeClr val="dk1"/>
              </a:buClr>
              <a:buSzPts val="6000"/>
              <a:buNone/>
              <a:defRPr sz="6000">
                <a:solidFill>
                  <a:schemeClr val="dk1"/>
                </a:solidFill>
              </a:defRPr>
            </a:lvl7pPr>
            <a:lvl8pPr lvl="7" rtl="0">
              <a:spcBef>
                <a:spcPts val="0"/>
              </a:spcBef>
              <a:spcAft>
                <a:spcPts val="0"/>
              </a:spcAft>
              <a:buClr>
                <a:schemeClr val="dk1"/>
              </a:buClr>
              <a:buSzPts val="6000"/>
              <a:buNone/>
              <a:defRPr sz="6000">
                <a:solidFill>
                  <a:schemeClr val="dk1"/>
                </a:solidFill>
              </a:defRPr>
            </a:lvl8pPr>
            <a:lvl9pPr lvl="8" rtl="0">
              <a:spcBef>
                <a:spcPts val="0"/>
              </a:spcBef>
              <a:spcAft>
                <a:spcPts val="0"/>
              </a:spcAft>
              <a:buClr>
                <a:schemeClr val="dk1"/>
              </a:buClr>
              <a:buSzPts val="6000"/>
              <a:buNone/>
              <a:defRPr sz="6000">
                <a:solidFill>
                  <a:schemeClr val="dk1"/>
                </a:solidFill>
              </a:defRPr>
            </a:lvl9pPr>
          </a:lstStyle>
          <a:p>
            <a:r>
              <a:t>xx%</a:t>
            </a:r>
          </a:p>
        </p:txBody>
      </p:sp>
      <p:sp>
        <p:nvSpPr>
          <p:cNvPr id="861" name="Google Shape;861;p37"/>
          <p:cNvSpPr txBox="1">
            <a:spLocks noGrp="1"/>
          </p:cNvSpPr>
          <p:nvPr>
            <p:ph type="subTitle" idx="2"/>
          </p:nvPr>
        </p:nvSpPr>
        <p:spPr>
          <a:xfrm>
            <a:off x="2861150" y="2751232"/>
            <a:ext cx="4970100" cy="32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62" name="Google Shape;862;p37"/>
          <p:cNvSpPr txBox="1">
            <a:spLocks noGrp="1"/>
          </p:cNvSpPr>
          <p:nvPr>
            <p:ph type="title" idx="3" hasCustomPrompt="1"/>
          </p:nvPr>
        </p:nvSpPr>
        <p:spPr>
          <a:xfrm>
            <a:off x="2861150" y="2077182"/>
            <a:ext cx="3434700" cy="5994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Clr>
                <a:schemeClr val="dk1"/>
              </a:buClr>
              <a:buSzPts val="6000"/>
              <a:buNone/>
              <a:defRPr sz="6000">
                <a:solidFill>
                  <a:schemeClr val="dk1"/>
                </a:solidFill>
              </a:defRPr>
            </a:lvl2pPr>
            <a:lvl3pPr lvl="2" rtl="0">
              <a:spcBef>
                <a:spcPts val="0"/>
              </a:spcBef>
              <a:spcAft>
                <a:spcPts val="0"/>
              </a:spcAft>
              <a:buClr>
                <a:schemeClr val="dk1"/>
              </a:buClr>
              <a:buSzPts val="6000"/>
              <a:buNone/>
              <a:defRPr sz="6000">
                <a:solidFill>
                  <a:schemeClr val="dk1"/>
                </a:solidFill>
              </a:defRPr>
            </a:lvl3pPr>
            <a:lvl4pPr lvl="3" rtl="0">
              <a:spcBef>
                <a:spcPts val="0"/>
              </a:spcBef>
              <a:spcAft>
                <a:spcPts val="0"/>
              </a:spcAft>
              <a:buClr>
                <a:schemeClr val="dk1"/>
              </a:buClr>
              <a:buSzPts val="6000"/>
              <a:buNone/>
              <a:defRPr sz="6000">
                <a:solidFill>
                  <a:schemeClr val="dk1"/>
                </a:solidFill>
              </a:defRPr>
            </a:lvl4pPr>
            <a:lvl5pPr lvl="4" rtl="0">
              <a:spcBef>
                <a:spcPts val="0"/>
              </a:spcBef>
              <a:spcAft>
                <a:spcPts val="0"/>
              </a:spcAft>
              <a:buClr>
                <a:schemeClr val="dk1"/>
              </a:buClr>
              <a:buSzPts val="6000"/>
              <a:buNone/>
              <a:defRPr sz="6000">
                <a:solidFill>
                  <a:schemeClr val="dk1"/>
                </a:solidFill>
              </a:defRPr>
            </a:lvl5pPr>
            <a:lvl6pPr lvl="5" rtl="0">
              <a:spcBef>
                <a:spcPts val="0"/>
              </a:spcBef>
              <a:spcAft>
                <a:spcPts val="0"/>
              </a:spcAft>
              <a:buClr>
                <a:schemeClr val="dk1"/>
              </a:buClr>
              <a:buSzPts val="6000"/>
              <a:buNone/>
              <a:defRPr sz="6000">
                <a:solidFill>
                  <a:schemeClr val="dk1"/>
                </a:solidFill>
              </a:defRPr>
            </a:lvl6pPr>
            <a:lvl7pPr lvl="6" rtl="0">
              <a:spcBef>
                <a:spcPts val="0"/>
              </a:spcBef>
              <a:spcAft>
                <a:spcPts val="0"/>
              </a:spcAft>
              <a:buClr>
                <a:schemeClr val="dk1"/>
              </a:buClr>
              <a:buSzPts val="6000"/>
              <a:buNone/>
              <a:defRPr sz="6000">
                <a:solidFill>
                  <a:schemeClr val="dk1"/>
                </a:solidFill>
              </a:defRPr>
            </a:lvl7pPr>
            <a:lvl8pPr lvl="7" rtl="0">
              <a:spcBef>
                <a:spcPts val="0"/>
              </a:spcBef>
              <a:spcAft>
                <a:spcPts val="0"/>
              </a:spcAft>
              <a:buClr>
                <a:schemeClr val="dk1"/>
              </a:buClr>
              <a:buSzPts val="6000"/>
              <a:buNone/>
              <a:defRPr sz="6000">
                <a:solidFill>
                  <a:schemeClr val="dk1"/>
                </a:solidFill>
              </a:defRPr>
            </a:lvl8pPr>
            <a:lvl9pPr lvl="8" rtl="0">
              <a:spcBef>
                <a:spcPts val="0"/>
              </a:spcBef>
              <a:spcAft>
                <a:spcPts val="0"/>
              </a:spcAft>
              <a:buClr>
                <a:schemeClr val="dk1"/>
              </a:buClr>
              <a:buSzPts val="6000"/>
              <a:buNone/>
              <a:defRPr sz="6000">
                <a:solidFill>
                  <a:schemeClr val="dk1"/>
                </a:solidFill>
              </a:defRPr>
            </a:lvl9pPr>
          </a:lstStyle>
          <a:p>
            <a:r>
              <a:t>xx%</a:t>
            </a:r>
          </a:p>
        </p:txBody>
      </p:sp>
      <p:sp>
        <p:nvSpPr>
          <p:cNvPr id="863" name="Google Shape;863;p37"/>
          <p:cNvSpPr txBox="1">
            <a:spLocks noGrp="1"/>
          </p:cNvSpPr>
          <p:nvPr>
            <p:ph type="subTitle" idx="4"/>
          </p:nvPr>
        </p:nvSpPr>
        <p:spPr>
          <a:xfrm>
            <a:off x="2861150" y="3978150"/>
            <a:ext cx="5577000" cy="32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64" name="Google Shape;864;p37"/>
          <p:cNvSpPr txBox="1">
            <a:spLocks noGrp="1"/>
          </p:cNvSpPr>
          <p:nvPr>
            <p:ph type="title" idx="5" hasCustomPrompt="1"/>
          </p:nvPr>
        </p:nvSpPr>
        <p:spPr>
          <a:xfrm>
            <a:off x="2861150" y="3304099"/>
            <a:ext cx="3434700" cy="5994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Clr>
                <a:schemeClr val="dk1"/>
              </a:buClr>
              <a:buSzPts val="6000"/>
              <a:buNone/>
              <a:defRPr sz="6000">
                <a:solidFill>
                  <a:schemeClr val="dk1"/>
                </a:solidFill>
              </a:defRPr>
            </a:lvl2pPr>
            <a:lvl3pPr lvl="2" rtl="0">
              <a:spcBef>
                <a:spcPts val="0"/>
              </a:spcBef>
              <a:spcAft>
                <a:spcPts val="0"/>
              </a:spcAft>
              <a:buClr>
                <a:schemeClr val="dk1"/>
              </a:buClr>
              <a:buSzPts val="6000"/>
              <a:buNone/>
              <a:defRPr sz="6000">
                <a:solidFill>
                  <a:schemeClr val="dk1"/>
                </a:solidFill>
              </a:defRPr>
            </a:lvl3pPr>
            <a:lvl4pPr lvl="3" rtl="0">
              <a:spcBef>
                <a:spcPts val="0"/>
              </a:spcBef>
              <a:spcAft>
                <a:spcPts val="0"/>
              </a:spcAft>
              <a:buClr>
                <a:schemeClr val="dk1"/>
              </a:buClr>
              <a:buSzPts val="6000"/>
              <a:buNone/>
              <a:defRPr sz="6000">
                <a:solidFill>
                  <a:schemeClr val="dk1"/>
                </a:solidFill>
              </a:defRPr>
            </a:lvl4pPr>
            <a:lvl5pPr lvl="4" rtl="0">
              <a:spcBef>
                <a:spcPts val="0"/>
              </a:spcBef>
              <a:spcAft>
                <a:spcPts val="0"/>
              </a:spcAft>
              <a:buClr>
                <a:schemeClr val="dk1"/>
              </a:buClr>
              <a:buSzPts val="6000"/>
              <a:buNone/>
              <a:defRPr sz="6000">
                <a:solidFill>
                  <a:schemeClr val="dk1"/>
                </a:solidFill>
              </a:defRPr>
            </a:lvl5pPr>
            <a:lvl6pPr lvl="5" rtl="0">
              <a:spcBef>
                <a:spcPts val="0"/>
              </a:spcBef>
              <a:spcAft>
                <a:spcPts val="0"/>
              </a:spcAft>
              <a:buClr>
                <a:schemeClr val="dk1"/>
              </a:buClr>
              <a:buSzPts val="6000"/>
              <a:buNone/>
              <a:defRPr sz="6000">
                <a:solidFill>
                  <a:schemeClr val="dk1"/>
                </a:solidFill>
              </a:defRPr>
            </a:lvl6pPr>
            <a:lvl7pPr lvl="6" rtl="0">
              <a:spcBef>
                <a:spcPts val="0"/>
              </a:spcBef>
              <a:spcAft>
                <a:spcPts val="0"/>
              </a:spcAft>
              <a:buClr>
                <a:schemeClr val="dk1"/>
              </a:buClr>
              <a:buSzPts val="6000"/>
              <a:buNone/>
              <a:defRPr sz="6000">
                <a:solidFill>
                  <a:schemeClr val="dk1"/>
                </a:solidFill>
              </a:defRPr>
            </a:lvl7pPr>
            <a:lvl8pPr lvl="7" rtl="0">
              <a:spcBef>
                <a:spcPts val="0"/>
              </a:spcBef>
              <a:spcAft>
                <a:spcPts val="0"/>
              </a:spcAft>
              <a:buClr>
                <a:schemeClr val="dk1"/>
              </a:buClr>
              <a:buSzPts val="6000"/>
              <a:buNone/>
              <a:defRPr sz="6000">
                <a:solidFill>
                  <a:schemeClr val="dk1"/>
                </a:solidFill>
              </a:defRPr>
            </a:lvl8pPr>
            <a:lvl9pPr lvl="8" rtl="0">
              <a:spcBef>
                <a:spcPts val="0"/>
              </a:spcBef>
              <a:spcAft>
                <a:spcPts val="0"/>
              </a:spcAft>
              <a:buClr>
                <a:schemeClr val="dk1"/>
              </a:buClr>
              <a:buSzPts val="6000"/>
              <a:buNone/>
              <a:defRPr sz="6000">
                <a:solidFill>
                  <a:schemeClr val="dk1"/>
                </a:solidFill>
              </a:defRPr>
            </a:lvl9pPr>
          </a:lstStyle>
          <a:p>
            <a:r>
              <a:t>xx%</a:t>
            </a:r>
          </a:p>
        </p:txBody>
      </p:sp>
      <p:sp>
        <p:nvSpPr>
          <p:cNvPr id="865" name="Google Shape;865;p37"/>
          <p:cNvSpPr txBox="1"/>
          <p:nvPr/>
        </p:nvSpPr>
        <p:spPr>
          <a:xfrm rot="-5400000">
            <a:off x="6518739" y="2494638"/>
            <a:ext cx="4449900" cy="15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lt1"/>
                </a:solidFill>
                <a:latin typeface="Source Code Pro Light"/>
                <a:ea typeface="Source Code Pro Light"/>
                <a:cs typeface="Source Code Pro Light"/>
                <a:sym typeface="Source Code Pro Light"/>
              </a:rPr>
              <a:t>003-1040559    1250 003-77156.8   1760 0009-14563.7   73273  </a:t>
            </a:r>
            <a:endParaRPr sz="800">
              <a:solidFill>
                <a:schemeClr val="lt1"/>
              </a:solidFill>
              <a:latin typeface="Source Code Pro Light"/>
              <a:ea typeface="Source Code Pro Light"/>
              <a:cs typeface="Source Code Pro Light"/>
              <a:sym typeface="Source Code Pro Light"/>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Numbers and text 1">
  <p:cSld name="CUSTOM_5_1">
    <p:spTree>
      <p:nvGrpSpPr>
        <p:cNvPr id="1" name="Shape 866"/>
        <p:cNvGrpSpPr/>
        <p:nvPr/>
      </p:nvGrpSpPr>
      <p:grpSpPr>
        <a:xfrm>
          <a:off x="0" y="0"/>
          <a:ext cx="0" cy="0"/>
          <a:chOff x="0" y="0"/>
          <a:chExt cx="0" cy="0"/>
        </a:xfrm>
      </p:grpSpPr>
      <p:sp>
        <p:nvSpPr>
          <p:cNvPr id="867" name="Google Shape;867;p3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atin typeface="Source Code Pro Light"/>
                <a:ea typeface="Source Code Pro Light"/>
                <a:cs typeface="Source Code Pro Light"/>
                <a:sym typeface="Source Code Pro Light"/>
              </a:defRPr>
            </a:lvl2pPr>
            <a:lvl3pPr lvl="2" rtl="0">
              <a:spcBef>
                <a:spcPts val="0"/>
              </a:spcBef>
              <a:spcAft>
                <a:spcPts val="0"/>
              </a:spcAft>
              <a:buSzPts val="3500"/>
              <a:buNone/>
              <a:defRPr>
                <a:latin typeface="Source Code Pro Light"/>
                <a:ea typeface="Source Code Pro Light"/>
                <a:cs typeface="Source Code Pro Light"/>
                <a:sym typeface="Source Code Pro Light"/>
              </a:defRPr>
            </a:lvl3pPr>
            <a:lvl4pPr lvl="3" rtl="0">
              <a:spcBef>
                <a:spcPts val="0"/>
              </a:spcBef>
              <a:spcAft>
                <a:spcPts val="0"/>
              </a:spcAft>
              <a:buSzPts val="3500"/>
              <a:buNone/>
              <a:defRPr>
                <a:latin typeface="Source Code Pro Light"/>
                <a:ea typeface="Source Code Pro Light"/>
                <a:cs typeface="Source Code Pro Light"/>
                <a:sym typeface="Source Code Pro Light"/>
              </a:defRPr>
            </a:lvl4pPr>
            <a:lvl5pPr lvl="4" rtl="0">
              <a:spcBef>
                <a:spcPts val="0"/>
              </a:spcBef>
              <a:spcAft>
                <a:spcPts val="0"/>
              </a:spcAft>
              <a:buSzPts val="3500"/>
              <a:buNone/>
              <a:defRPr>
                <a:latin typeface="Source Code Pro Light"/>
                <a:ea typeface="Source Code Pro Light"/>
                <a:cs typeface="Source Code Pro Light"/>
                <a:sym typeface="Source Code Pro Light"/>
              </a:defRPr>
            </a:lvl5pPr>
            <a:lvl6pPr lvl="5" rtl="0">
              <a:spcBef>
                <a:spcPts val="0"/>
              </a:spcBef>
              <a:spcAft>
                <a:spcPts val="0"/>
              </a:spcAft>
              <a:buSzPts val="3500"/>
              <a:buNone/>
              <a:defRPr>
                <a:latin typeface="Source Code Pro Light"/>
                <a:ea typeface="Source Code Pro Light"/>
                <a:cs typeface="Source Code Pro Light"/>
                <a:sym typeface="Source Code Pro Light"/>
              </a:defRPr>
            </a:lvl6pPr>
            <a:lvl7pPr lvl="6" rtl="0">
              <a:spcBef>
                <a:spcPts val="0"/>
              </a:spcBef>
              <a:spcAft>
                <a:spcPts val="0"/>
              </a:spcAft>
              <a:buSzPts val="3500"/>
              <a:buNone/>
              <a:defRPr>
                <a:latin typeface="Source Code Pro Light"/>
                <a:ea typeface="Source Code Pro Light"/>
                <a:cs typeface="Source Code Pro Light"/>
                <a:sym typeface="Source Code Pro Light"/>
              </a:defRPr>
            </a:lvl7pPr>
            <a:lvl8pPr lvl="7" rtl="0">
              <a:spcBef>
                <a:spcPts val="0"/>
              </a:spcBef>
              <a:spcAft>
                <a:spcPts val="0"/>
              </a:spcAft>
              <a:buSzPts val="3500"/>
              <a:buNone/>
              <a:defRPr>
                <a:latin typeface="Source Code Pro Light"/>
                <a:ea typeface="Source Code Pro Light"/>
                <a:cs typeface="Source Code Pro Light"/>
                <a:sym typeface="Source Code Pro Light"/>
              </a:defRPr>
            </a:lvl8pPr>
            <a:lvl9pPr lvl="8" rtl="0">
              <a:spcBef>
                <a:spcPts val="0"/>
              </a:spcBef>
              <a:spcAft>
                <a:spcPts val="0"/>
              </a:spcAft>
              <a:buSzPts val="3500"/>
              <a:buNone/>
              <a:defRPr>
                <a:latin typeface="Source Code Pro Light"/>
                <a:ea typeface="Source Code Pro Light"/>
                <a:cs typeface="Source Code Pro Light"/>
                <a:sym typeface="Source Code Pro Light"/>
              </a:defRPr>
            </a:lvl9pPr>
          </a:lstStyle>
          <a:p>
            <a:endParaRPr/>
          </a:p>
        </p:txBody>
      </p:sp>
      <p:grpSp>
        <p:nvGrpSpPr>
          <p:cNvPr id="868" name="Google Shape;868;p38"/>
          <p:cNvGrpSpPr/>
          <p:nvPr/>
        </p:nvGrpSpPr>
        <p:grpSpPr>
          <a:xfrm>
            <a:off x="4672726" y="1652797"/>
            <a:ext cx="4108323" cy="3132999"/>
            <a:chOff x="5614975" y="2571738"/>
            <a:chExt cx="2725075" cy="2078413"/>
          </a:xfrm>
        </p:grpSpPr>
        <p:grpSp>
          <p:nvGrpSpPr>
            <p:cNvPr id="869" name="Google Shape;869;p38"/>
            <p:cNvGrpSpPr/>
            <p:nvPr/>
          </p:nvGrpSpPr>
          <p:grpSpPr>
            <a:xfrm>
              <a:off x="8301900" y="2571738"/>
              <a:ext cx="38150" cy="1997125"/>
              <a:chOff x="8301900" y="2571738"/>
              <a:chExt cx="38150" cy="1997125"/>
            </a:xfrm>
          </p:grpSpPr>
          <p:sp>
            <p:nvSpPr>
              <p:cNvPr id="870" name="Google Shape;870;p38"/>
              <p:cNvSpPr/>
              <p:nvPr/>
            </p:nvSpPr>
            <p:spPr>
              <a:xfrm>
                <a:off x="8305713" y="2571738"/>
                <a:ext cx="17350" cy="23600"/>
              </a:xfrm>
              <a:custGeom>
                <a:avLst/>
                <a:gdLst/>
                <a:ahLst/>
                <a:cxnLst/>
                <a:rect l="l" t="t" r="r" b="b"/>
                <a:pathLst>
                  <a:path w="694" h="944" extrusionOk="0">
                    <a:moveTo>
                      <a:pt x="333" y="112"/>
                    </a:moveTo>
                    <a:cubicBezTo>
                      <a:pt x="416" y="112"/>
                      <a:pt x="472" y="112"/>
                      <a:pt x="500" y="167"/>
                    </a:cubicBezTo>
                    <a:cubicBezTo>
                      <a:pt x="527" y="223"/>
                      <a:pt x="555" y="278"/>
                      <a:pt x="555" y="361"/>
                    </a:cubicBezTo>
                    <a:cubicBezTo>
                      <a:pt x="555" y="389"/>
                      <a:pt x="555" y="417"/>
                      <a:pt x="555" y="472"/>
                    </a:cubicBezTo>
                    <a:cubicBezTo>
                      <a:pt x="555" y="500"/>
                      <a:pt x="555" y="555"/>
                      <a:pt x="555" y="583"/>
                    </a:cubicBezTo>
                    <a:cubicBezTo>
                      <a:pt x="555" y="666"/>
                      <a:pt x="527" y="722"/>
                      <a:pt x="500" y="777"/>
                    </a:cubicBezTo>
                    <a:cubicBezTo>
                      <a:pt x="472" y="805"/>
                      <a:pt x="416" y="833"/>
                      <a:pt x="333" y="833"/>
                    </a:cubicBezTo>
                    <a:cubicBezTo>
                      <a:pt x="278" y="833"/>
                      <a:pt x="222" y="805"/>
                      <a:pt x="195" y="777"/>
                    </a:cubicBezTo>
                    <a:cubicBezTo>
                      <a:pt x="167" y="722"/>
                      <a:pt x="139" y="666"/>
                      <a:pt x="139" y="583"/>
                    </a:cubicBezTo>
                    <a:lnTo>
                      <a:pt x="139" y="472"/>
                    </a:lnTo>
                    <a:lnTo>
                      <a:pt x="139" y="361"/>
                    </a:lnTo>
                    <a:cubicBezTo>
                      <a:pt x="139" y="278"/>
                      <a:pt x="167" y="223"/>
                      <a:pt x="195" y="167"/>
                    </a:cubicBezTo>
                    <a:cubicBezTo>
                      <a:pt x="222" y="112"/>
                      <a:pt x="278" y="112"/>
                      <a:pt x="333" y="112"/>
                    </a:cubicBezTo>
                    <a:close/>
                    <a:moveTo>
                      <a:pt x="333" y="1"/>
                    </a:moveTo>
                    <a:cubicBezTo>
                      <a:pt x="222" y="1"/>
                      <a:pt x="139" y="29"/>
                      <a:pt x="111" y="84"/>
                    </a:cubicBezTo>
                    <a:cubicBezTo>
                      <a:pt x="56" y="167"/>
                      <a:pt x="28" y="250"/>
                      <a:pt x="28" y="361"/>
                    </a:cubicBezTo>
                    <a:lnTo>
                      <a:pt x="0" y="472"/>
                    </a:lnTo>
                    <a:lnTo>
                      <a:pt x="28" y="583"/>
                    </a:lnTo>
                    <a:cubicBezTo>
                      <a:pt x="28" y="694"/>
                      <a:pt x="56" y="777"/>
                      <a:pt x="111" y="833"/>
                    </a:cubicBezTo>
                    <a:cubicBezTo>
                      <a:pt x="139" y="916"/>
                      <a:pt x="222" y="944"/>
                      <a:pt x="333" y="944"/>
                    </a:cubicBezTo>
                    <a:cubicBezTo>
                      <a:pt x="472" y="944"/>
                      <a:pt x="555" y="916"/>
                      <a:pt x="583" y="833"/>
                    </a:cubicBezTo>
                    <a:cubicBezTo>
                      <a:pt x="638" y="777"/>
                      <a:pt x="666" y="694"/>
                      <a:pt x="666" y="583"/>
                    </a:cubicBezTo>
                    <a:cubicBezTo>
                      <a:pt x="666" y="555"/>
                      <a:pt x="694" y="528"/>
                      <a:pt x="694" y="472"/>
                    </a:cubicBezTo>
                    <a:cubicBezTo>
                      <a:pt x="694" y="417"/>
                      <a:pt x="666" y="389"/>
                      <a:pt x="666" y="361"/>
                    </a:cubicBezTo>
                    <a:cubicBezTo>
                      <a:pt x="666" y="250"/>
                      <a:pt x="638" y="167"/>
                      <a:pt x="583" y="84"/>
                    </a:cubicBezTo>
                    <a:cubicBezTo>
                      <a:pt x="555" y="29"/>
                      <a:pt x="472" y="1"/>
                      <a:pt x="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8"/>
              <p:cNvSpPr/>
              <p:nvPr/>
            </p:nvSpPr>
            <p:spPr>
              <a:xfrm>
                <a:off x="8302600" y="2966313"/>
                <a:ext cx="17350" cy="23600"/>
              </a:xfrm>
              <a:custGeom>
                <a:avLst/>
                <a:gdLst/>
                <a:ahLst/>
                <a:cxnLst/>
                <a:rect l="l" t="t" r="r" b="b"/>
                <a:pathLst>
                  <a:path w="694" h="944" extrusionOk="0">
                    <a:moveTo>
                      <a:pt x="333" y="84"/>
                    </a:moveTo>
                    <a:cubicBezTo>
                      <a:pt x="416" y="84"/>
                      <a:pt x="472" y="111"/>
                      <a:pt x="500" y="167"/>
                    </a:cubicBezTo>
                    <a:cubicBezTo>
                      <a:pt x="527" y="222"/>
                      <a:pt x="555" y="278"/>
                      <a:pt x="555" y="361"/>
                    </a:cubicBezTo>
                    <a:cubicBezTo>
                      <a:pt x="555" y="389"/>
                      <a:pt x="555" y="416"/>
                      <a:pt x="555" y="472"/>
                    </a:cubicBezTo>
                    <a:cubicBezTo>
                      <a:pt x="555" y="500"/>
                      <a:pt x="555" y="555"/>
                      <a:pt x="555" y="583"/>
                    </a:cubicBezTo>
                    <a:cubicBezTo>
                      <a:pt x="555" y="638"/>
                      <a:pt x="527" y="721"/>
                      <a:pt x="500" y="749"/>
                    </a:cubicBezTo>
                    <a:cubicBezTo>
                      <a:pt x="472" y="805"/>
                      <a:pt x="416" y="832"/>
                      <a:pt x="333" y="832"/>
                    </a:cubicBezTo>
                    <a:cubicBezTo>
                      <a:pt x="278" y="832"/>
                      <a:pt x="222" y="805"/>
                      <a:pt x="195" y="749"/>
                    </a:cubicBezTo>
                    <a:cubicBezTo>
                      <a:pt x="167" y="721"/>
                      <a:pt x="139" y="638"/>
                      <a:pt x="139" y="583"/>
                    </a:cubicBezTo>
                    <a:lnTo>
                      <a:pt x="139" y="472"/>
                    </a:lnTo>
                    <a:lnTo>
                      <a:pt x="139" y="361"/>
                    </a:lnTo>
                    <a:cubicBezTo>
                      <a:pt x="139" y="278"/>
                      <a:pt x="167" y="222"/>
                      <a:pt x="195" y="167"/>
                    </a:cubicBezTo>
                    <a:cubicBezTo>
                      <a:pt x="222" y="111"/>
                      <a:pt x="278" y="84"/>
                      <a:pt x="333" y="84"/>
                    </a:cubicBezTo>
                    <a:close/>
                    <a:moveTo>
                      <a:pt x="333" y="0"/>
                    </a:moveTo>
                    <a:cubicBezTo>
                      <a:pt x="222" y="0"/>
                      <a:pt x="139" y="28"/>
                      <a:pt x="111" y="84"/>
                    </a:cubicBezTo>
                    <a:cubicBezTo>
                      <a:pt x="56" y="167"/>
                      <a:pt x="28" y="250"/>
                      <a:pt x="28" y="333"/>
                    </a:cubicBezTo>
                    <a:lnTo>
                      <a:pt x="0" y="472"/>
                    </a:lnTo>
                    <a:lnTo>
                      <a:pt x="28" y="583"/>
                    </a:lnTo>
                    <a:cubicBezTo>
                      <a:pt x="28" y="694"/>
                      <a:pt x="56" y="777"/>
                      <a:pt x="111" y="832"/>
                    </a:cubicBezTo>
                    <a:cubicBezTo>
                      <a:pt x="139" y="915"/>
                      <a:pt x="222" y="943"/>
                      <a:pt x="333" y="943"/>
                    </a:cubicBezTo>
                    <a:cubicBezTo>
                      <a:pt x="472" y="943"/>
                      <a:pt x="555" y="915"/>
                      <a:pt x="583" y="832"/>
                    </a:cubicBezTo>
                    <a:cubicBezTo>
                      <a:pt x="638" y="777"/>
                      <a:pt x="666" y="694"/>
                      <a:pt x="666" y="583"/>
                    </a:cubicBezTo>
                    <a:cubicBezTo>
                      <a:pt x="666" y="555"/>
                      <a:pt x="694" y="527"/>
                      <a:pt x="694" y="472"/>
                    </a:cubicBezTo>
                    <a:cubicBezTo>
                      <a:pt x="694" y="416"/>
                      <a:pt x="666" y="361"/>
                      <a:pt x="666" y="333"/>
                    </a:cubicBezTo>
                    <a:cubicBezTo>
                      <a:pt x="666" y="250"/>
                      <a:pt x="638" y="167"/>
                      <a:pt x="583" y="84"/>
                    </a:cubicBezTo>
                    <a:cubicBezTo>
                      <a:pt x="555" y="28"/>
                      <a:pt x="472" y="0"/>
                      <a:pt x="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8"/>
              <p:cNvSpPr/>
              <p:nvPr/>
            </p:nvSpPr>
            <p:spPr>
              <a:xfrm>
                <a:off x="8302250" y="3360888"/>
                <a:ext cx="17350" cy="23600"/>
              </a:xfrm>
              <a:custGeom>
                <a:avLst/>
                <a:gdLst/>
                <a:ahLst/>
                <a:cxnLst/>
                <a:rect l="l" t="t" r="r" b="b"/>
                <a:pathLst>
                  <a:path w="694" h="944" extrusionOk="0">
                    <a:moveTo>
                      <a:pt x="333" y="84"/>
                    </a:moveTo>
                    <a:cubicBezTo>
                      <a:pt x="416" y="84"/>
                      <a:pt x="472" y="112"/>
                      <a:pt x="500" y="167"/>
                    </a:cubicBezTo>
                    <a:cubicBezTo>
                      <a:pt x="527" y="223"/>
                      <a:pt x="555" y="278"/>
                      <a:pt x="555" y="361"/>
                    </a:cubicBezTo>
                    <a:cubicBezTo>
                      <a:pt x="555" y="389"/>
                      <a:pt x="555" y="417"/>
                      <a:pt x="555" y="472"/>
                    </a:cubicBezTo>
                    <a:cubicBezTo>
                      <a:pt x="555" y="500"/>
                      <a:pt x="555" y="555"/>
                      <a:pt x="555" y="583"/>
                    </a:cubicBezTo>
                    <a:cubicBezTo>
                      <a:pt x="555" y="638"/>
                      <a:pt x="527" y="722"/>
                      <a:pt x="500" y="749"/>
                    </a:cubicBezTo>
                    <a:cubicBezTo>
                      <a:pt x="472" y="805"/>
                      <a:pt x="416" y="833"/>
                      <a:pt x="333" y="833"/>
                    </a:cubicBezTo>
                    <a:cubicBezTo>
                      <a:pt x="278" y="833"/>
                      <a:pt x="222" y="805"/>
                      <a:pt x="195" y="749"/>
                    </a:cubicBezTo>
                    <a:cubicBezTo>
                      <a:pt x="167" y="722"/>
                      <a:pt x="139" y="638"/>
                      <a:pt x="139" y="583"/>
                    </a:cubicBezTo>
                    <a:lnTo>
                      <a:pt x="139" y="472"/>
                    </a:lnTo>
                    <a:lnTo>
                      <a:pt x="139" y="361"/>
                    </a:lnTo>
                    <a:cubicBezTo>
                      <a:pt x="139" y="278"/>
                      <a:pt x="167" y="223"/>
                      <a:pt x="195" y="167"/>
                    </a:cubicBezTo>
                    <a:cubicBezTo>
                      <a:pt x="222" y="112"/>
                      <a:pt x="278" y="84"/>
                      <a:pt x="333" y="84"/>
                    </a:cubicBezTo>
                    <a:close/>
                    <a:moveTo>
                      <a:pt x="333" y="1"/>
                    </a:moveTo>
                    <a:cubicBezTo>
                      <a:pt x="222" y="1"/>
                      <a:pt x="139" y="29"/>
                      <a:pt x="111" y="84"/>
                    </a:cubicBezTo>
                    <a:cubicBezTo>
                      <a:pt x="56" y="167"/>
                      <a:pt x="28" y="250"/>
                      <a:pt x="28" y="334"/>
                    </a:cubicBezTo>
                    <a:lnTo>
                      <a:pt x="0" y="472"/>
                    </a:lnTo>
                    <a:lnTo>
                      <a:pt x="28" y="583"/>
                    </a:lnTo>
                    <a:cubicBezTo>
                      <a:pt x="28" y="694"/>
                      <a:pt x="56" y="777"/>
                      <a:pt x="111" y="833"/>
                    </a:cubicBezTo>
                    <a:cubicBezTo>
                      <a:pt x="139" y="916"/>
                      <a:pt x="222" y="943"/>
                      <a:pt x="333" y="943"/>
                    </a:cubicBezTo>
                    <a:cubicBezTo>
                      <a:pt x="472" y="943"/>
                      <a:pt x="555" y="916"/>
                      <a:pt x="583" y="833"/>
                    </a:cubicBezTo>
                    <a:cubicBezTo>
                      <a:pt x="638" y="777"/>
                      <a:pt x="666" y="694"/>
                      <a:pt x="666" y="583"/>
                    </a:cubicBezTo>
                    <a:cubicBezTo>
                      <a:pt x="666" y="555"/>
                      <a:pt x="694" y="528"/>
                      <a:pt x="694" y="472"/>
                    </a:cubicBezTo>
                    <a:cubicBezTo>
                      <a:pt x="694" y="417"/>
                      <a:pt x="666" y="361"/>
                      <a:pt x="666" y="334"/>
                    </a:cubicBezTo>
                    <a:cubicBezTo>
                      <a:pt x="666" y="250"/>
                      <a:pt x="638" y="167"/>
                      <a:pt x="583" y="84"/>
                    </a:cubicBezTo>
                    <a:cubicBezTo>
                      <a:pt x="555" y="29"/>
                      <a:pt x="472" y="1"/>
                      <a:pt x="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8"/>
              <p:cNvSpPr/>
              <p:nvPr/>
            </p:nvSpPr>
            <p:spPr>
              <a:xfrm>
                <a:off x="8301900" y="3755463"/>
                <a:ext cx="17350" cy="23575"/>
              </a:xfrm>
              <a:custGeom>
                <a:avLst/>
                <a:gdLst/>
                <a:ahLst/>
                <a:cxnLst/>
                <a:rect l="l" t="t" r="r" b="b"/>
                <a:pathLst>
                  <a:path w="694" h="943" extrusionOk="0">
                    <a:moveTo>
                      <a:pt x="333" y="83"/>
                    </a:moveTo>
                    <a:cubicBezTo>
                      <a:pt x="416" y="83"/>
                      <a:pt x="472" y="111"/>
                      <a:pt x="500" y="166"/>
                    </a:cubicBezTo>
                    <a:cubicBezTo>
                      <a:pt x="527" y="222"/>
                      <a:pt x="555" y="277"/>
                      <a:pt x="555" y="361"/>
                    </a:cubicBezTo>
                    <a:cubicBezTo>
                      <a:pt x="555" y="388"/>
                      <a:pt x="555" y="416"/>
                      <a:pt x="555" y="471"/>
                    </a:cubicBezTo>
                    <a:cubicBezTo>
                      <a:pt x="555" y="499"/>
                      <a:pt x="555" y="555"/>
                      <a:pt x="555" y="582"/>
                    </a:cubicBezTo>
                    <a:cubicBezTo>
                      <a:pt x="555" y="638"/>
                      <a:pt x="527" y="721"/>
                      <a:pt x="500" y="749"/>
                    </a:cubicBezTo>
                    <a:cubicBezTo>
                      <a:pt x="472" y="804"/>
                      <a:pt x="416" y="832"/>
                      <a:pt x="333" y="832"/>
                    </a:cubicBezTo>
                    <a:cubicBezTo>
                      <a:pt x="278" y="832"/>
                      <a:pt x="222" y="804"/>
                      <a:pt x="195" y="749"/>
                    </a:cubicBezTo>
                    <a:cubicBezTo>
                      <a:pt x="167" y="721"/>
                      <a:pt x="139" y="638"/>
                      <a:pt x="139" y="582"/>
                    </a:cubicBezTo>
                    <a:lnTo>
                      <a:pt x="139" y="471"/>
                    </a:lnTo>
                    <a:lnTo>
                      <a:pt x="139" y="361"/>
                    </a:lnTo>
                    <a:cubicBezTo>
                      <a:pt x="139" y="277"/>
                      <a:pt x="167" y="222"/>
                      <a:pt x="195" y="166"/>
                    </a:cubicBezTo>
                    <a:cubicBezTo>
                      <a:pt x="222" y="111"/>
                      <a:pt x="278" y="83"/>
                      <a:pt x="333" y="83"/>
                    </a:cubicBezTo>
                    <a:close/>
                    <a:moveTo>
                      <a:pt x="333" y="0"/>
                    </a:moveTo>
                    <a:cubicBezTo>
                      <a:pt x="222" y="0"/>
                      <a:pt x="139" y="28"/>
                      <a:pt x="111" y="83"/>
                    </a:cubicBezTo>
                    <a:cubicBezTo>
                      <a:pt x="56" y="166"/>
                      <a:pt x="28" y="250"/>
                      <a:pt x="28" y="333"/>
                    </a:cubicBezTo>
                    <a:lnTo>
                      <a:pt x="0" y="471"/>
                    </a:lnTo>
                    <a:lnTo>
                      <a:pt x="28" y="582"/>
                    </a:lnTo>
                    <a:cubicBezTo>
                      <a:pt x="28" y="693"/>
                      <a:pt x="56" y="776"/>
                      <a:pt x="111" y="832"/>
                    </a:cubicBezTo>
                    <a:cubicBezTo>
                      <a:pt x="139" y="915"/>
                      <a:pt x="222" y="943"/>
                      <a:pt x="333" y="943"/>
                    </a:cubicBezTo>
                    <a:cubicBezTo>
                      <a:pt x="472" y="943"/>
                      <a:pt x="555" y="915"/>
                      <a:pt x="583" y="832"/>
                    </a:cubicBezTo>
                    <a:cubicBezTo>
                      <a:pt x="638" y="776"/>
                      <a:pt x="666" y="693"/>
                      <a:pt x="666" y="582"/>
                    </a:cubicBezTo>
                    <a:cubicBezTo>
                      <a:pt x="666" y="555"/>
                      <a:pt x="694" y="527"/>
                      <a:pt x="694" y="471"/>
                    </a:cubicBezTo>
                    <a:cubicBezTo>
                      <a:pt x="694" y="416"/>
                      <a:pt x="666" y="361"/>
                      <a:pt x="666" y="333"/>
                    </a:cubicBezTo>
                    <a:cubicBezTo>
                      <a:pt x="666" y="250"/>
                      <a:pt x="638" y="166"/>
                      <a:pt x="583" y="83"/>
                    </a:cubicBezTo>
                    <a:cubicBezTo>
                      <a:pt x="555" y="28"/>
                      <a:pt x="472" y="0"/>
                      <a:pt x="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8"/>
              <p:cNvSpPr/>
              <p:nvPr/>
            </p:nvSpPr>
            <p:spPr>
              <a:xfrm>
                <a:off x="8302600" y="4150013"/>
                <a:ext cx="17350" cy="24275"/>
              </a:xfrm>
              <a:custGeom>
                <a:avLst/>
                <a:gdLst/>
                <a:ahLst/>
                <a:cxnLst/>
                <a:rect l="l" t="t" r="r" b="b"/>
                <a:pathLst>
                  <a:path w="694" h="971" extrusionOk="0">
                    <a:moveTo>
                      <a:pt x="333" y="111"/>
                    </a:moveTo>
                    <a:cubicBezTo>
                      <a:pt x="416" y="111"/>
                      <a:pt x="472" y="139"/>
                      <a:pt x="500" y="194"/>
                    </a:cubicBezTo>
                    <a:cubicBezTo>
                      <a:pt x="527" y="222"/>
                      <a:pt x="555" y="305"/>
                      <a:pt x="555" y="388"/>
                    </a:cubicBezTo>
                    <a:cubicBezTo>
                      <a:pt x="555" y="388"/>
                      <a:pt x="555" y="444"/>
                      <a:pt x="555" y="471"/>
                    </a:cubicBezTo>
                    <a:cubicBezTo>
                      <a:pt x="555" y="527"/>
                      <a:pt x="555" y="582"/>
                      <a:pt x="555" y="582"/>
                    </a:cubicBezTo>
                    <a:cubicBezTo>
                      <a:pt x="555" y="665"/>
                      <a:pt x="527" y="749"/>
                      <a:pt x="500" y="776"/>
                    </a:cubicBezTo>
                    <a:cubicBezTo>
                      <a:pt x="472" y="832"/>
                      <a:pt x="416" y="860"/>
                      <a:pt x="333" y="860"/>
                    </a:cubicBezTo>
                    <a:cubicBezTo>
                      <a:pt x="278" y="860"/>
                      <a:pt x="222" y="832"/>
                      <a:pt x="195" y="776"/>
                    </a:cubicBezTo>
                    <a:cubicBezTo>
                      <a:pt x="167" y="749"/>
                      <a:pt x="139" y="665"/>
                      <a:pt x="139" y="582"/>
                    </a:cubicBezTo>
                    <a:lnTo>
                      <a:pt x="139" y="471"/>
                    </a:lnTo>
                    <a:lnTo>
                      <a:pt x="139" y="388"/>
                    </a:lnTo>
                    <a:cubicBezTo>
                      <a:pt x="139" y="305"/>
                      <a:pt x="167" y="222"/>
                      <a:pt x="195" y="194"/>
                    </a:cubicBezTo>
                    <a:cubicBezTo>
                      <a:pt x="222" y="139"/>
                      <a:pt x="278" y="111"/>
                      <a:pt x="333" y="111"/>
                    </a:cubicBezTo>
                    <a:close/>
                    <a:moveTo>
                      <a:pt x="333" y="0"/>
                    </a:moveTo>
                    <a:cubicBezTo>
                      <a:pt x="222" y="0"/>
                      <a:pt x="139" y="55"/>
                      <a:pt x="111" y="111"/>
                    </a:cubicBezTo>
                    <a:cubicBezTo>
                      <a:pt x="56" y="166"/>
                      <a:pt x="28" y="277"/>
                      <a:pt x="28" y="360"/>
                    </a:cubicBezTo>
                    <a:lnTo>
                      <a:pt x="0" y="499"/>
                    </a:lnTo>
                    <a:lnTo>
                      <a:pt x="28" y="610"/>
                    </a:lnTo>
                    <a:cubicBezTo>
                      <a:pt x="28" y="721"/>
                      <a:pt x="56" y="804"/>
                      <a:pt x="111" y="860"/>
                    </a:cubicBezTo>
                    <a:cubicBezTo>
                      <a:pt x="139" y="915"/>
                      <a:pt x="222" y="970"/>
                      <a:pt x="333" y="970"/>
                    </a:cubicBezTo>
                    <a:cubicBezTo>
                      <a:pt x="472" y="970"/>
                      <a:pt x="555" y="915"/>
                      <a:pt x="583" y="860"/>
                    </a:cubicBezTo>
                    <a:cubicBezTo>
                      <a:pt x="638" y="804"/>
                      <a:pt x="666" y="721"/>
                      <a:pt x="666" y="610"/>
                    </a:cubicBezTo>
                    <a:cubicBezTo>
                      <a:pt x="666" y="582"/>
                      <a:pt x="694" y="527"/>
                      <a:pt x="694" y="499"/>
                    </a:cubicBezTo>
                    <a:cubicBezTo>
                      <a:pt x="694" y="444"/>
                      <a:pt x="666" y="388"/>
                      <a:pt x="666" y="360"/>
                    </a:cubicBezTo>
                    <a:cubicBezTo>
                      <a:pt x="666" y="277"/>
                      <a:pt x="638" y="166"/>
                      <a:pt x="583" y="111"/>
                    </a:cubicBezTo>
                    <a:cubicBezTo>
                      <a:pt x="555" y="55"/>
                      <a:pt x="472" y="0"/>
                      <a:pt x="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8"/>
              <p:cNvSpPr/>
              <p:nvPr/>
            </p:nvSpPr>
            <p:spPr>
              <a:xfrm>
                <a:off x="8301900" y="4545263"/>
                <a:ext cx="17350" cy="23600"/>
              </a:xfrm>
              <a:custGeom>
                <a:avLst/>
                <a:gdLst/>
                <a:ahLst/>
                <a:cxnLst/>
                <a:rect l="l" t="t" r="r" b="b"/>
                <a:pathLst>
                  <a:path w="694" h="944" extrusionOk="0">
                    <a:moveTo>
                      <a:pt x="333" y="112"/>
                    </a:moveTo>
                    <a:cubicBezTo>
                      <a:pt x="416" y="112"/>
                      <a:pt x="472" y="139"/>
                      <a:pt x="500" y="195"/>
                    </a:cubicBezTo>
                    <a:cubicBezTo>
                      <a:pt x="527" y="222"/>
                      <a:pt x="555" y="306"/>
                      <a:pt x="555" y="361"/>
                    </a:cubicBezTo>
                    <a:cubicBezTo>
                      <a:pt x="555" y="389"/>
                      <a:pt x="555" y="444"/>
                      <a:pt x="555" y="472"/>
                    </a:cubicBezTo>
                    <a:cubicBezTo>
                      <a:pt x="555" y="527"/>
                      <a:pt x="555" y="555"/>
                      <a:pt x="555" y="583"/>
                    </a:cubicBezTo>
                    <a:cubicBezTo>
                      <a:pt x="555" y="666"/>
                      <a:pt x="527" y="749"/>
                      <a:pt x="500" y="777"/>
                    </a:cubicBezTo>
                    <a:cubicBezTo>
                      <a:pt x="472" y="832"/>
                      <a:pt x="416" y="860"/>
                      <a:pt x="333" y="860"/>
                    </a:cubicBezTo>
                    <a:cubicBezTo>
                      <a:pt x="278" y="860"/>
                      <a:pt x="222" y="832"/>
                      <a:pt x="195" y="777"/>
                    </a:cubicBezTo>
                    <a:cubicBezTo>
                      <a:pt x="167" y="749"/>
                      <a:pt x="139" y="666"/>
                      <a:pt x="139" y="583"/>
                    </a:cubicBezTo>
                    <a:lnTo>
                      <a:pt x="139" y="472"/>
                    </a:lnTo>
                    <a:lnTo>
                      <a:pt x="139" y="361"/>
                    </a:lnTo>
                    <a:cubicBezTo>
                      <a:pt x="139" y="306"/>
                      <a:pt x="167" y="222"/>
                      <a:pt x="195" y="195"/>
                    </a:cubicBezTo>
                    <a:cubicBezTo>
                      <a:pt x="222" y="139"/>
                      <a:pt x="278" y="112"/>
                      <a:pt x="333" y="112"/>
                    </a:cubicBezTo>
                    <a:close/>
                    <a:moveTo>
                      <a:pt x="333" y="1"/>
                    </a:moveTo>
                    <a:cubicBezTo>
                      <a:pt x="222" y="1"/>
                      <a:pt x="139" y="56"/>
                      <a:pt x="111" y="112"/>
                    </a:cubicBezTo>
                    <a:cubicBezTo>
                      <a:pt x="56" y="167"/>
                      <a:pt x="28" y="250"/>
                      <a:pt x="28" y="361"/>
                    </a:cubicBezTo>
                    <a:lnTo>
                      <a:pt x="0" y="472"/>
                    </a:lnTo>
                    <a:lnTo>
                      <a:pt x="28" y="611"/>
                    </a:lnTo>
                    <a:cubicBezTo>
                      <a:pt x="28" y="694"/>
                      <a:pt x="56" y="805"/>
                      <a:pt x="111" y="860"/>
                    </a:cubicBezTo>
                    <a:cubicBezTo>
                      <a:pt x="139" y="916"/>
                      <a:pt x="222" y="943"/>
                      <a:pt x="333" y="943"/>
                    </a:cubicBezTo>
                    <a:cubicBezTo>
                      <a:pt x="472" y="943"/>
                      <a:pt x="555" y="916"/>
                      <a:pt x="583" y="860"/>
                    </a:cubicBezTo>
                    <a:cubicBezTo>
                      <a:pt x="638" y="805"/>
                      <a:pt x="666" y="694"/>
                      <a:pt x="666" y="611"/>
                    </a:cubicBezTo>
                    <a:cubicBezTo>
                      <a:pt x="666" y="583"/>
                      <a:pt x="694" y="527"/>
                      <a:pt x="694" y="472"/>
                    </a:cubicBezTo>
                    <a:cubicBezTo>
                      <a:pt x="694" y="444"/>
                      <a:pt x="666" y="389"/>
                      <a:pt x="666" y="361"/>
                    </a:cubicBezTo>
                    <a:cubicBezTo>
                      <a:pt x="666" y="250"/>
                      <a:pt x="638" y="167"/>
                      <a:pt x="583" y="112"/>
                    </a:cubicBezTo>
                    <a:cubicBezTo>
                      <a:pt x="555" y="56"/>
                      <a:pt x="472" y="1"/>
                      <a:pt x="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8"/>
              <p:cNvSpPr/>
              <p:nvPr/>
            </p:nvSpPr>
            <p:spPr>
              <a:xfrm>
                <a:off x="8325813" y="2571738"/>
                <a:ext cx="10425" cy="22900"/>
              </a:xfrm>
              <a:custGeom>
                <a:avLst/>
                <a:gdLst/>
                <a:ahLst/>
                <a:cxnLst/>
                <a:rect l="l" t="t" r="r" b="b"/>
                <a:pathLst>
                  <a:path w="417" h="916" extrusionOk="0">
                    <a:moveTo>
                      <a:pt x="333" y="1"/>
                    </a:moveTo>
                    <a:cubicBezTo>
                      <a:pt x="306" y="1"/>
                      <a:pt x="306" y="1"/>
                      <a:pt x="278" y="29"/>
                    </a:cubicBezTo>
                    <a:lnTo>
                      <a:pt x="1" y="250"/>
                    </a:lnTo>
                    <a:cubicBezTo>
                      <a:pt x="1" y="278"/>
                      <a:pt x="1" y="278"/>
                      <a:pt x="1" y="278"/>
                    </a:cubicBezTo>
                    <a:lnTo>
                      <a:pt x="28" y="306"/>
                    </a:lnTo>
                    <a:cubicBezTo>
                      <a:pt x="28" y="334"/>
                      <a:pt x="56" y="334"/>
                      <a:pt x="56" y="334"/>
                    </a:cubicBezTo>
                    <a:lnTo>
                      <a:pt x="84" y="334"/>
                    </a:lnTo>
                    <a:lnTo>
                      <a:pt x="306" y="167"/>
                    </a:lnTo>
                    <a:lnTo>
                      <a:pt x="306" y="888"/>
                    </a:lnTo>
                    <a:cubicBezTo>
                      <a:pt x="306" y="916"/>
                      <a:pt x="306" y="916"/>
                      <a:pt x="306" y="916"/>
                    </a:cubicBezTo>
                    <a:lnTo>
                      <a:pt x="416" y="916"/>
                    </a:lnTo>
                    <a:cubicBezTo>
                      <a:pt x="416" y="916"/>
                      <a:pt x="416" y="916"/>
                      <a:pt x="416" y="888"/>
                    </a:cubicBezTo>
                    <a:lnTo>
                      <a:pt x="416" y="29"/>
                    </a:lnTo>
                    <a:cubicBezTo>
                      <a:pt x="389" y="1"/>
                      <a:pt x="389" y="1"/>
                      <a:pt x="3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8"/>
              <p:cNvSpPr/>
              <p:nvPr/>
            </p:nvSpPr>
            <p:spPr>
              <a:xfrm>
                <a:off x="8323400" y="2966303"/>
                <a:ext cx="15950" cy="22900"/>
              </a:xfrm>
              <a:custGeom>
                <a:avLst/>
                <a:gdLst/>
                <a:ahLst/>
                <a:cxnLst/>
                <a:rect l="l" t="t" r="r" b="b"/>
                <a:pathLst>
                  <a:path w="638" h="916" extrusionOk="0">
                    <a:moveTo>
                      <a:pt x="305" y="0"/>
                    </a:moveTo>
                    <a:cubicBezTo>
                      <a:pt x="250" y="0"/>
                      <a:pt x="194" y="0"/>
                      <a:pt x="139" y="28"/>
                    </a:cubicBezTo>
                    <a:cubicBezTo>
                      <a:pt x="111" y="56"/>
                      <a:pt x="83" y="84"/>
                      <a:pt x="56" y="139"/>
                    </a:cubicBezTo>
                    <a:cubicBezTo>
                      <a:pt x="28" y="167"/>
                      <a:pt x="0" y="222"/>
                      <a:pt x="0" y="278"/>
                    </a:cubicBezTo>
                    <a:lnTo>
                      <a:pt x="28" y="278"/>
                    </a:lnTo>
                    <a:cubicBezTo>
                      <a:pt x="28" y="305"/>
                      <a:pt x="28" y="305"/>
                      <a:pt x="28" y="305"/>
                    </a:cubicBezTo>
                    <a:lnTo>
                      <a:pt x="111" y="305"/>
                    </a:lnTo>
                    <a:cubicBezTo>
                      <a:pt x="111" y="305"/>
                      <a:pt x="111" y="305"/>
                      <a:pt x="111" y="278"/>
                    </a:cubicBezTo>
                    <a:lnTo>
                      <a:pt x="139" y="278"/>
                    </a:lnTo>
                    <a:cubicBezTo>
                      <a:pt x="139" y="222"/>
                      <a:pt x="167" y="167"/>
                      <a:pt x="194" y="139"/>
                    </a:cubicBezTo>
                    <a:cubicBezTo>
                      <a:pt x="222" y="111"/>
                      <a:pt x="250" y="84"/>
                      <a:pt x="305" y="84"/>
                    </a:cubicBezTo>
                    <a:cubicBezTo>
                      <a:pt x="361" y="84"/>
                      <a:pt x="416" y="111"/>
                      <a:pt x="444" y="139"/>
                    </a:cubicBezTo>
                    <a:cubicBezTo>
                      <a:pt x="472" y="167"/>
                      <a:pt x="472" y="222"/>
                      <a:pt x="472" y="250"/>
                    </a:cubicBezTo>
                    <a:cubicBezTo>
                      <a:pt x="472" y="305"/>
                      <a:pt x="472" y="333"/>
                      <a:pt x="444" y="361"/>
                    </a:cubicBezTo>
                    <a:cubicBezTo>
                      <a:pt x="416" y="416"/>
                      <a:pt x="388" y="444"/>
                      <a:pt x="305" y="500"/>
                    </a:cubicBezTo>
                    <a:lnTo>
                      <a:pt x="28" y="805"/>
                    </a:lnTo>
                    <a:cubicBezTo>
                      <a:pt x="0" y="805"/>
                      <a:pt x="0" y="832"/>
                      <a:pt x="0" y="860"/>
                    </a:cubicBezTo>
                    <a:lnTo>
                      <a:pt x="0" y="888"/>
                    </a:lnTo>
                    <a:cubicBezTo>
                      <a:pt x="0" y="888"/>
                      <a:pt x="0" y="915"/>
                      <a:pt x="0" y="915"/>
                    </a:cubicBezTo>
                    <a:lnTo>
                      <a:pt x="610" y="915"/>
                    </a:lnTo>
                    <a:cubicBezTo>
                      <a:pt x="638" y="915"/>
                      <a:pt x="638" y="888"/>
                      <a:pt x="638" y="888"/>
                    </a:cubicBezTo>
                    <a:lnTo>
                      <a:pt x="638" y="832"/>
                    </a:lnTo>
                    <a:lnTo>
                      <a:pt x="610" y="832"/>
                    </a:lnTo>
                    <a:cubicBezTo>
                      <a:pt x="610" y="805"/>
                      <a:pt x="610" y="805"/>
                      <a:pt x="610" y="805"/>
                    </a:cubicBezTo>
                    <a:lnTo>
                      <a:pt x="194" y="805"/>
                    </a:lnTo>
                    <a:lnTo>
                      <a:pt x="444" y="555"/>
                    </a:lnTo>
                    <a:cubicBezTo>
                      <a:pt x="499" y="500"/>
                      <a:pt x="555" y="444"/>
                      <a:pt x="582" y="416"/>
                    </a:cubicBezTo>
                    <a:cubicBezTo>
                      <a:pt x="610" y="361"/>
                      <a:pt x="610" y="305"/>
                      <a:pt x="610" y="250"/>
                    </a:cubicBezTo>
                    <a:cubicBezTo>
                      <a:pt x="610" y="195"/>
                      <a:pt x="582" y="111"/>
                      <a:pt x="527" y="56"/>
                    </a:cubicBezTo>
                    <a:cubicBezTo>
                      <a:pt x="499" y="0"/>
                      <a:pt x="416"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8"/>
              <p:cNvSpPr/>
              <p:nvPr/>
            </p:nvSpPr>
            <p:spPr>
              <a:xfrm>
                <a:off x="8323050" y="3360868"/>
                <a:ext cx="16650" cy="23600"/>
              </a:xfrm>
              <a:custGeom>
                <a:avLst/>
                <a:gdLst/>
                <a:ahLst/>
                <a:cxnLst/>
                <a:rect l="l" t="t" r="r" b="b"/>
                <a:pathLst>
                  <a:path w="666" h="944" extrusionOk="0">
                    <a:moveTo>
                      <a:pt x="28" y="1"/>
                    </a:moveTo>
                    <a:cubicBezTo>
                      <a:pt x="28" y="29"/>
                      <a:pt x="28" y="29"/>
                      <a:pt x="28" y="29"/>
                    </a:cubicBezTo>
                    <a:lnTo>
                      <a:pt x="28" y="84"/>
                    </a:lnTo>
                    <a:cubicBezTo>
                      <a:pt x="28" y="84"/>
                      <a:pt x="28" y="84"/>
                      <a:pt x="28" y="112"/>
                    </a:cubicBezTo>
                    <a:lnTo>
                      <a:pt x="444" y="112"/>
                    </a:lnTo>
                    <a:lnTo>
                      <a:pt x="194" y="389"/>
                    </a:lnTo>
                    <a:cubicBezTo>
                      <a:pt x="194" y="417"/>
                      <a:pt x="167" y="417"/>
                      <a:pt x="167" y="417"/>
                    </a:cubicBezTo>
                    <a:lnTo>
                      <a:pt x="167" y="472"/>
                    </a:lnTo>
                    <a:lnTo>
                      <a:pt x="194" y="472"/>
                    </a:lnTo>
                    <a:cubicBezTo>
                      <a:pt x="194" y="500"/>
                      <a:pt x="194" y="500"/>
                      <a:pt x="194" y="500"/>
                    </a:cubicBezTo>
                    <a:lnTo>
                      <a:pt x="333" y="500"/>
                    </a:lnTo>
                    <a:cubicBezTo>
                      <a:pt x="472" y="500"/>
                      <a:pt x="527" y="555"/>
                      <a:pt x="527" y="666"/>
                    </a:cubicBezTo>
                    <a:cubicBezTo>
                      <a:pt x="527" y="722"/>
                      <a:pt x="499" y="749"/>
                      <a:pt x="472" y="777"/>
                    </a:cubicBezTo>
                    <a:cubicBezTo>
                      <a:pt x="444" y="805"/>
                      <a:pt x="388" y="833"/>
                      <a:pt x="333" y="833"/>
                    </a:cubicBezTo>
                    <a:cubicBezTo>
                      <a:pt x="278" y="833"/>
                      <a:pt x="222" y="833"/>
                      <a:pt x="194" y="805"/>
                    </a:cubicBezTo>
                    <a:cubicBezTo>
                      <a:pt x="139" y="777"/>
                      <a:pt x="111" y="749"/>
                      <a:pt x="111" y="694"/>
                    </a:cubicBezTo>
                    <a:cubicBezTo>
                      <a:pt x="83" y="666"/>
                      <a:pt x="83" y="666"/>
                      <a:pt x="83" y="666"/>
                    </a:cubicBezTo>
                    <a:lnTo>
                      <a:pt x="28" y="666"/>
                    </a:lnTo>
                    <a:cubicBezTo>
                      <a:pt x="0" y="666"/>
                      <a:pt x="0" y="666"/>
                      <a:pt x="0" y="694"/>
                    </a:cubicBezTo>
                    <a:cubicBezTo>
                      <a:pt x="0" y="749"/>
                      <a:pt x="0" y="777"/>
                      <a:pt x="28" y="805"/>
                    </a:cubicBezTo>
                    <a:cubicBezTo>
                      <a:pt x="56" y="860"/>
                      <a:pt x="83" y="888"/>
                      <a:pt x="139" y="916"/>
                    </a:cubicBezTo>
                    <a:cubicBezTo>
                      <a:pt x="194" y="916"/>
                      <a:pt x="250" y="943"/>
                      <a:pt x="333" y="943"/>
                    </a:cubicBezTo>
                    <a:cubicBezTo>
                      <a:pt x="388" y="943"/>
                      <a:pt x="444" y="916"/>
                      <a:pt x="499" y="916"/>
                    </a:cubicBezTo>
                    <a:cubicBezTo>
                      <a:pt x="555" y="888"/>
                      <a:pt x="582" y="860"/>
                      <a:pt x="610" y="805"/>
                    </a:cubicBezTo>
                    <a:cubicBezTo>
                      <a:pt x="638" y="777"/>
                      <a:pt x="666" y="722"/>
                      <a:pt x="666" y="666"/>
                    </a:cubicBezTo>
                    <a:cubicBezTo>
                      <a:pt x="666" y="583"/>
                      <a:pt x="638" y="500"/>
                      <a:pt x="582" y="472"/>
                    </a:cubicBezTo>
                    <a:cubicBezTo>
                      <a:pt x="527" y="417"/>
                      <a:pt x="444" y="389"/>
                      <a:pt x="361" y="389"/>
                    </a:cubicBezTo>
                    <a:lnTo>
                      <a:pt x="333" y="389"/>
                    </a:lnTo>
                    <a:lnTo>
                      <a:pt x="610" y="112"/>
                    </a:lnTo>
                    <a:cubicBezTo>
                      <a:pt x="610" y="84"/>
                      <a:pt x="610" y="84"/>
                      <a:pt x="610" y="84"/>
                    </a:cubicBezTo>
                    <a:lnTo>
                      <a:pt x="610" y="29"/>
                    </a:lnTo>
                    <a:cubicBezTo>
                      <a:pt x="610" y="29"/>
                      <a:pt x="610" y="29"/>
                      <a:pt x="6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8"/>
              <p:cNvSpPr/>
              <p:nvPr/>
            </p:nvSpPr>
            <p:spPr>
              <a:xfrm>
                <a:off x="8322000" y="3756132"/>
                <a:ext cx="18050" cy="22900"/>
              </a:xfrm>
              <a:custGeom>
                <a:avLst/>
                <a:gdLst/>
                <a:ahLst/>
                <a:cxnLst/>
                <a:rect l="l" t="t" r="r" b="b"/>
                <a:pathLst>
                  <a:path w="722" h="916" extrusionOk="0">
                    <a:moveTo>
                      <a:pt x="444" y="139"/>
                    </a:moveTo>
                    <a:lnTo>
                      <a:pt x="444" y="582"/>
                    </a:lnTo>
                    <a:lnTo>
                      <a:pt x="139" y="582"/>
                    </a:lnTo>
                    <a:lnTo>
                      <a:pt x="444" y="139"/>
                    </a:lnTo>
                    <a:close/>
                    <a:moveTo>
                      <a:pt x="416" y="0"/>
                    </a:moveTo>
                    <a:cubicBezTo>
                      <a:pt x="416" y="0"/>
                      <a:pt x="416" y="28"/>
                      <a:pt x="416" y="28"/>
                    </a:cubicBezTo>
                    <a:lnTo>
                      <a:pt x="1" y="582"/>
                    </a:lnTo>
                    <a:cubicBezTo>
                      <a:pt x="1" y="582"/>
                      <a:pt x="1" y="610"/>
                      <a:pt x="1" y="610"/>
                    </a:cubicBezTo>
                    <a:lnTo>
                      <a:pt x="1" y="666"/>
                    </a:lnTo>
                    <a:cubicBezTo>
                      <a:pt x="1" y="666"/>
                      <a:pt x="1" y="693"/>
                      <a:pt x="1" y="693"/>
                    </a:cubicBezTo>
                    <a:lnTo>
                      <a:pt x="444" y="693"/>
                    </a:lnTo>
                    <a:lnTo>
                      <a:pt x="444" y="887"/>
                    </a:lnTo>
                    <a:cubicBezTo>
                      <a:pt x="444" y="887"/>
                      <a:pt x="472" y="915"/>
                      <a:pt x="472" y="915"/>
                    </a:cubicBezTo>
                    <a:lnTo>
                      <a:pt x="555" y="915"/>
                    </a:lnTo>
                    <a:cubicBezTo>
                      <a:pt x="583" y="915"/>
                      <a:pt x="583" y="887"/>
                      <a:pt x="583" y="887"/>
                    </a:cubicBezTo>
                    <a:lnTo>
                      <a:pt x="583" y="693"/>
                    </a:lnTo>
                    <a:lnTo>
                      <a:pt x="721" y="693"/>
                    </a:lnTo>
                    <a:cubicBezTo>
                      <a:pt x="721" y="693"/>
                      <a:pt x="721" y="666"/>
                      <a:pt x="721" y="666"/>
                    </a:cubicBezTo>
                    <a:lnTo>
                      <a:pt x="721" y="610"/>
                    </a:lnTo>
                    <a:cubicBezTo>
                      <a:pt x="721" y="582"/>
                      <a:pt x="694" y="582"/>
                      <a:pt x="694" y="582"/>
                    </a:cubicBezTo>
                    <a:lnTo>
                      <a:pt x="583" y="582"/>
                    </a:lnTo>
                    <a:lnTo>
                      <a:pt x="583" y="28"/>
                    </a:lnTo>
                    <a:cubicBezTo>
                      <a:pt x="583" y="28"/>
                      <a:pt x="583" y="28"/>
                      <a:pt x="5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8"/>
              <p:cNvSpPr/>
              <p:nvPr/>
            </p:nvSpPr>
            <p:spPr>
              <a:xfrm>
                <a:off x="8323400" y="4150698"/>
                <a:ext cx="15950" cy="23600"/>
              </a:xfrm>
              <a:custGeom>
                <a:avLst/>
                <a:gdLst/>
                <a:ahLst/>
                <a:cxnLst/>
                <a:rect l="l" t="t" r="r" b="b"/>
                <a:pathLst>
                  <a:path w="638" h="944" extrusionOk="0">
                    <a:moveTo>
                      <a:pt x="111" y="1"/>
                    </a:moveTo>
                    <a:cubicBezTo>
                      <a:pt x="83" y="1"/>
                      <a:pt x="83" y="1"/>
                      <a:pt x="83" y="28"/>
                    </a:cubicBezTo>
                    <a:lnTo>
                      <a:pt x="28" y="472"/>
                    </a:lnTo>
                    <a:cubicBezTo>
                      <a:pt x="28" y="472"/>
                      <a:pt x="28" y="472"/>
                      <a:pt x="28" y="500"/>
                    </a:cubicBezTo>
                    <a:lnTo>
                      <a:pt x="139" y="500"/>
                    </a:lnTo>
                    <a:cubicBezTo>
                      <a:pt x="167" y="500"/>
                      <a:pt x="167" y="472"/>
                      <a:pt x="167" y="472"/>
                    </a:cubicBezTo>
                    <a:cubicBezTo>
                      <a:pt x="194" y="472"/>
                      <a:pt x="222" y="444"/>
                      <a:pt x="250" y="444"/>
                    </a:cubicBezTo>
                    <a:cubicBezTo>
                      <a:pt x="250" y="444"/>
                      <a:pt x="278" y="417"/>
                      <a:pt x="305" y="417"/>
                    </a:cubicBezTo>
                    <a:cubicBezTo>
                      <a:pt x="361" y="417"/>
                      <a:pt x="416" y="444"/>
                      <a:pt x="472" y="472"/>
                    </a:cubicBezTo>
                    <a:cubicBezTo>
                      <a:pt x="499" y="528"/>
                      <a:pt x="527" y="555"/>
                      <a:pt x="527" y="611"/>
                    </a:cubicBezTo>
                    <a:cubicBezTo>
                      <a:pt x="527" y="694"/>
                      <a:pt x="499" y="722"/>
                      <a:pt x="472" y="777"/>
                    </a:cubicBezTo>
                    <a:cubicBezTo>
                      <a:pt x="416" y="805"/>
                      <a:pt x="361" y="833"/>
                      <a:pt x="305" y="833"/>
                    </a:cubicBezTo>
                    <a:cubicBezTo>
                      <a:pt x="278" y="833"/>
                      <a:pt x="222" y="805"/>
                      <a:pt x="194" y="777"/>
                    </a:cubicBezTo>
                    <a:cubicBezTo>
                      <a:pt x="167" y="777"/>
                      <a:pt x="139" y="722"/>
                      <a:pt x="111" y="694"/>
                    </a:cubicBezTo>
                    <a:cubicBezTo>
                      <a:pt x="111" y="666"/>
                      <a:pt x="111" y="666"/>
                      <a:pt x="83" y="666"/>
                    </a:cubicBezTo>
                    <a:lnTo>
                      <a:pt x="0" y="666"/>
                    </a:lnTo>
                    <a:lnTo>
                      <a:pt x="0" y="694"/>
                    </a:lnTo>
                    <a:cubicBezTo>
                      <a:pt x="0" y="722"/>
                      <a:pt x="0" y="777"/>
                      <a:pt x="28" y="805"/>
                    </a:cubicBezTo>
                    <a:cubicBezTo>
                      <a:pt x="56" y="833"/>
                      <a:pt x="83" y="860"/>
                      <a:pt x="139" y="888"/>
                    </a:cubicBezTo>
                    <a:cubicBezTo>
                      <a:pt x="194" y="916"/>
                      <a:pt x="250" y="943"/>
                      <a:pt x="305" y="943"/>
                    </a:cubicBezTo>
                    <a:cubicBezTo>
                      <a:pt x="388" y="943"/>
                      <a:pt x="444" y="916"/>
                      <a:pt x="472" y="888"/>
                    </a:cubicBezTo>
                    <a:cubicBezTo>
                      <a:pt x="527" y="860"/>
                      <a:pt x="582" y="833"/>
                      <a:pt x="610" y="777"/>
                    </a:cubicBezTo>
                    <a:cubicBezTo>
                      <a:pt x="638" y="749"/>
                      <a:pt x="638" y="694"/>
                      <a:pt x="638" y="611"/>
                    </a:cubicBezTo>
                    <a:cubicBezTo>
                      <a:pt x="638" y="555"/>
                      <a:pt x="638" y="500"/>
                      <a:pt x="610" y="472"/>
                    </a:cubicBezTo>
                    <a:cubicBezTo>
                      <a:pt x="582" y="417"/>
                      <a:pt x="527" y="389"/>
                      <a:pt x="499" y="361"/>
                    </a:cubicBezTo>
                    <a:cubicBezTo>
                      <a:pt x="444" y="333"/>
                      <a:pt x="388" y="333"/>
                      <a:pt x="333" y="333"/>
                    </a:cubicBezTo>
                    <a:cubicBezTo>
                      <a:pt x="250" y="333"/>
                      <a:pt x="194" y="333"/>
                      <a:pt x="167" y="361"/>
                    </a:cubicBezTo>
                    <a:lnTo>
                      <a:pt x="194" y="112"/>
                    </a:lnTo>
                    <a:lnTo>
                      <a:pt x="582" y="112"/>
                    </a:lnTo>
                    <a:cubicBezTo>
                      <a:pt x="582" y="84"/>
                      <a:pt x="582" y="84"/>
                      <a:pt x="582" y="84"/>
                    </a:cubicBezTo>
                    <a:lnTo>
                      <a:pt x="582" y="28"/>
                    </a:lnTo>
                    <a:cubicBezTo>
                      <a:pt x="582" y="28"/>
                      <a:pt x="582" y="1"/>
                      <a:pt x="5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8"/>
              <p:cNvSpPr/>
              <p:nvPr/>
            </p:nvSpPr>
            <p:spPr>
              <a:xfrm>
                <a:off x="8322700" y="4545963"/>
                <a:ext cx="16650" cy="22900"/>
              </a:xfrm>
              <a:custGeom>
                <a:avLst/>
                <a:gdLst/>
                <a:ahLst/>
                <a:cxnLst/>
                <a:rect l="l" t="t" r="r" b="b"/>
                <a:pathLst>
                  <a:path w="666" h="916" extrusionOk="0">
                    <a:moveTo>
                      <a:pt x="333" y="416"/>
                    </a:moveTo>
                    <a:cubicBezTo>
                      <a:pt x="361" y="416"/>
                      <a:pt x="416" y="416"/>
                      <a:pt x="444" y="444"/>
                    </a:cubicBezTo>
                    <a:cubicBezTo>
                      <a:pt x="472" y="444"/>
                      <a:pt x="499" y="472"/>
                      <a:pt x="527" y="499"/>
                    </a:cubicBezTo>
                    <a:cubicBezTo>
                      <a:pt x="527" y="527"/>
                      <a:pt x="555" y="583"/>
                      <a:pt x="555" y="610"/>
                    </a:cubicBezTo>
                    <a:cubicBezTo>
                      <a:pt x="555" y="666"/>
                      <a:pt x="527" y="694"/>
                      <a:pt x="527" y="721"/>
                    </a:cubicBezTo>
                    <a:cubicBezTo>
                      <a:pt x="499" y="749"/>
                      <a:pt x="472" y="777"/>
                      <a:pt x="444" y="804"/>
                    </a:cubicBezTo>
                    <a:cubicBezTo>
                      <a:pt x="416" y="804"/>
                      <a:pt x="361" y="832"/>
                      <a:pt x="333" y="832"/>
                    </a:cubicBezTo>
                    <a:cubicBezTo>
                      <a:pt x="305" y="832"/>
                      <a:pt x="250" y="804"/>
                      <a:pt x="222" y="804"/>
                    </a:cubicBezTo>
                    <a:cubicBezTo>
                      <a:pt x="194" y="777"/>
                      <a:pt x="167" y="749"/>
                      <a:pt x="139" y="721"/>
                    </a:cubicBezTo>
                    <a:cubicBezTo>
                      <a:pt x="139" y="694"/>
                      <a:pt x="111" y="666"/>
                      <a:pt x="111" y="610"/>
                    </a:cubicBezTo>
                    <a:cubicBezTo>
                      <a:pt x="111" y="583"/>
                      <a:pt x="139" y="527"/>
                      <a:pt x="139" y="499"/>
                    </a:cubicBezTo>
                    <a:cubicBezTo>
                      <a:pt x="167" y="472"/>
                      <a:pt x="194" y="444"/>
                      <a:pt x="222" y="444"/>
                    </a:cubicBezTo>
                    <a:cubicBezTo>
                      <a:pt x="250" y="416"/>
                      <a:pt x="305" y="416"/>
                      <a:pt x="333" y="416"/>
                    </a:cubicBezTo>
                    <a:close/>
                    <a:moveTo>
                      <a:pt x="333" y="0"/>
                    </a:moveTo>
                    <a:cubicBezTo>
                      <a:pt x="333" y="28"/>
                      <a:pt x="333" y="28"/>
                      <a:pt x="333" y="28"/>
                    </a:cubicBezTo>
                    <a:lnTo>
                      <a:pt x="83" y="361"/>
                    </a:lnTo>
                    <a:cubicBezTo>
                      <a:pt x="28" y="444"/>
                      <a:pt x="0" y="527"/>
                      <a:pt x="0" y="610"/>
                    </a:cubicBezTo>
                    <a:cubicBezTo>
                      <a:pt x="0" y="666"/>
                      <a:pt x="0" y="721"/>
                      <a:pt x="28" y="777"/>
                    </a:cubicBezTo>
                    <a:cubicBezTo>
                      <a:pt x="56" y="832"/>
                      <a:pt x="111" y="860"/>
                      <a:pt x="139" y="888"/>
                    </a:cubicBezTo>
                    <a:cubicBezTo>
                      <a:pt x="194" y="915"/>
                      <a:pt x="278" y="915"/>
                      <a:pt x="333" y="915"/>
                    </a:cubicBezTo>
                    <a:cubicBezTo>
                      <a:pt x="416" y="915"/>
                      <a:pt x="472" y="915"/>
                      <a:pt x="527" y="888"/>
                    </a:cubicBezTo>
                    <a:cubicBezTo>
                      <a:pt x="555" y="860"/>
                      <a:pt x="610" y="804"/>
                      <a:pt x="638" y="777"/>
                    </a:cubicBezTo>
                    <a:cubicBezTo>
                      <a:pt x="666" y="721"/>
                      <a:pt x="666" y="666"/>
                      <a:pt x="666" y="610"/>
                    </a:cubicBezTo>
                    <a:cubicBezTo>
                      <a:pt x="666" y="555"/>
                      <a:pt x="666" y="499"/>
                      <a:pt x="638" y="472"/>
                    </a:cubicBezTo>
                    <a:cubicBezTo>
                      <a:pt x="610" y="416"/>
                      <a:pt x="555" y="361"/>
                      <a:pt x="527" y="333"/>
                    </a:cubicBezTo>
                    <a:cubicBezTo>
                      <a:pt x="472" y="305"/>
                      <a:pt x="416" y="305"/>
                      <a:pt x="361" y="305"/>
                    </a:cubicBezTo>
                    <a:lnTo>
                      <a:pt x="278" y="305"/>
                    </a:lnTo>
                    <a:lnTo>
                      <a:pt x="472" y="28"/>
                    </a:lnTo>
                    <a:cubicBezTo>
                      <a:pt x="472" y="28"/>
                      <a:pt x="472" y="0"/>
                      <a:pt x="4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38"/>
            <p:cNvGrpSpPr/>
            <p:nvPr/>
          </p:nvGrpSpPr>
          <p:grpSpPr>
            <a:xfrm>
              <a:off x="5614975" y="4609225"/>
              <a:ext cx="2597125" cy="40925"/>
              <a:chOff x="5614975" y="4609225"/>
              <a:chExt cx="2597125" cy="40925"/>
            </a:xfrm>
          </p:grpSpPr>
          <p:sp>
            <p:nvSpPr>
              <p:cNvPr id="883" name="Google Shape;883;p38"/>
              <p:cNvSpPr/>
              <p:nvPr/>
            </p:nvSpPr>
            <p:spPr>
              <a:xfrm>
                <a:off x="5614975" y="4632100"/>
                <a:ext cx="24974" cy="18050"/>
              </a:xfrm>
              <a:custGeom>
                <a:avLst/>
                <a:gdLst/>
                <a:ahLst/>
                <a:cxnLst/>
                <a:rect l="l" t="t" r="r" b="b"/>
                <a:pathLst>
                  <a:path w="1027" h="722" extrusionOk="0">
                    <a:moveTo>
                      <a:pt x="638" y="139"/>
                    </a:moveTo>
                    <a:cubicBezTo>
                      <a:pt x="721" y="139"/>
                      <a:pt x="777" y="167"/>
                      <a:pt x="832" y="194"/>
                    </a:cubicBezTo>
                    <a:cubicBezTo>
                      <a:pt x="888" y="222"/>
                      <a:pt x="915" y="277"/>
                      <a:pt x="915" y="361"/>
                    </a:cubicBezTo>
                    <a:cubicBezTo>
                      <a:pt x="915" y="416"/>
                      <a:pt x="888" y="472"/>
                      <a:pt x="832" y="527"/>
                    </a:cubicBezTo>
                    <a:cubicBezTo>
                      <a:pt x="777" y="555"/>
                      <a:pt x="721" y="582"/>
                      <a:pt x="638" y="582"/>
                    </a:cubicBezTo>
                    <a:lnTo>
                      <a:pt x="389" y="582"/>
                    </a:lnTo>
                    <a:cubicBezTo>
                      <a:pt x="306" y="582"/>
                      <a:pt x="250" y="555"/>
                      <a:pt x="195" y="527"/>
                    </a:cubicBezTo>
                    <a:cubicBezTo>
                      <a:pt x="139" y="472"/>
                      <a:pt x="111" y="416"/>
                      <a:pt x="111" y="361"/>
                    </a:cubicBezTo>
                    <a:cubicBezTo>
                      <a:pt x="111" y="277"/>
                      <a:pt x="139" y="222"/>
                      <a:pt x="195" y="194"/>
                    </a:cubicBezTo>
                    <a:cubicBezTo>
                      <a:pt x="250" y="167"/>
                      <a:pt x="306" y="139"/>
                      <a:pt x="389" y="139"/>
                    </a:cubicBezTo>
                    <a:close/>
                    <a:moveTo>
                      <a:pt x="389" y="0"/>
                    </a:moveTo>
                    <a:cubicBezTo>
                      <a:pt x="278" y="0"/>
                      <a:pt x="195" y="28"/>
                      <a:pt x="111" y="83"/>
                    </a:cubicBezTo>
                    <a:cubicBezTo>
                      <a:pt x="28" y="139"/>
                      <a:pt x="1" y="222"/>
                      <a:pt x="1" y="361"/>
                    </a:cubicBezTo>
                    <a:cubicBezTo>
                      <a:pt x="1" y="472"/>
                      <a:pt x="28" y="555"/>
                      <a:pt x="111" y="610"/>
                    </a:cubicBezTo>
                    <a:cubicBezTo>
                      <a:pt x="195" y="666"/>
                      <a:pt x="278" y="721"/>
                      <a:pt x="389" y="721"/>
                    </a:cubicBezTo>
                    <a:lnTo>
                      <a:pt x="638" y="721"/>
                    </a:lnTo>
                    <a:cubicBezTo>
                      <a:pt x="749" y="693"/>
                      <a:pt x="832" y="666"/>
                      <a:pt x="915" y="610"/>
                    </a:cubicBezTo>
                    <a:cubicBezTo>
                      <a:pt x="999" y="555"/>
                      <a:pt x="1026" y="472"/>
                      <a:pt x="1026" y="361"/>
                    </a:cubicBezTo>
                    <a:cubicBezTo>
                      <a:pt x="1026" y="222"/>
                      <a:pt x="999" y="139"/>
                      <a:pt x="915" y="83"/>
                    </a:cubicBezTo>
                    <a:cubicBezTo>
                      <a:pt x="832" y="28"/>
                      <a:pt x="749" y="0"/>
                      <a:pt x="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8"/>
              <p:cNvSpPr/>
              <p:nvPr/>
            </p:nvSpPr>
            <p:spPr>
              <a:xfrm>
                <a:off x="5615656" y="4617525"/>
                <a:ext cx="23612" cy="11125"/>
              </a:xfrm>
              <a:custGeom>
                <a:avLst/>
                <a:gdLst/>
                <a:ahLst/>
                <a:cxnLst/>
                <a:rect l="l" t="t" r="r" b="b"/>
                <a:pathLst>
                  <a:path w="971" h="445" extrusionOk="0">
                    <a:moveTo>
                      <a:pt x="0" y="1"/>
                    </a:moveTo>
                    <a:cubicBezTo>
                      <a:pt x="0" y="1"/>
                      <a:pt x="0" y="29"/>
                      <a:pt x="0" y="29"/>
                    </a:cubicBezTo>
                    <a:lnTo>
                      <a:pt x="0" y="84"/>
                    </a:lnTo>
                    <a:cubicBezTo>
                      <a:pt x="0" y="112"/>
                      <a:pt x="0" y="112"/>
                      <a:pt x="0" y="140"/>
                    </a:cubicBezTo>
                    <a:lnTo>
                      <a:pt x="250" y="445"/>
                    </a:lnTo>
                    <a:lnTo>
                      <a:pt x="278" y="445"/>
                    </a:lnTo>
                    <a:lnTo>
                      <a:pt x="333" y="417"/>
                    </a:lnTo>
                    <a:cubicBezTo>
                      <a:pt x="333" y="417"/>
                      <a:pt x="333" y="389"/>
                      <a:pt x="333" y="389"/>
                    </a:cubicBezTo>
                    <a:cubicBezTo>
                      <a:pt x="333" y="389"/>
                      <a:pt x="333" y="361"/>
                      <a:pt x="333" y="361"/>
                    </a:cubicBezTo>
                    <a:lnTo>
                      <a:pt x="139" y="140"/>
                    </a:lnTo>
                    <a:lnTo>
                      <a:pt x="943" y="140"/>
                    </a:lnTo>
                    <a:cubicBezTo>
                      <a:pt x="971" y="140"/>
                      <a:pt x="971" y="140"/>
                      <a:pt x="971" y="112"/>
                    </a:cubicBezTo>
                    <a:lnTo>
                      <a:pt x="971" y="29"/>
                    </a:lnTo>
                    <a:cubicBezTo>
                      <a:pt x="971" y="29"/>
                      <a:pt x="971" y="1"/>
                      <a:pt x="9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8"/>
              <p:cNvSpPr/>
              <p:nvPr/>
            </p:nvSpPr>
            <p:spPr>
              <a:xfrm>
                <a:off x="6128984" y="4632100"/>
                <a:ext cx="25675" cy="18050"/>
              </a:xfrm>
              <a:custGeom>
                <a:avLst/>
                <a:gdLst/>
                <a:ahLst/>
                <a:cxnLst/>
                <a:rect l="l" t="t" r="r" b="b"/>
                <a:pathLst>
                  <a:path w="1027" h="722" extrusionOk="0">
                    <a:moveTo>
                      <a:pt x="638" y="139"/>
                    </a:moveTo>
                    <a:cubicBezTo>
                      <a:pt x="722" y="139"/>
                      <a:pt x="805" y="167"/>
                      <a:pt x="833" y="194"/>
                    </a:cubicBezTo>
                    <a:cubicBezTo>
                      <a:pt x="888" y="222"/>
                      <a:pt x="916" y="277"/>
                      <a:pt x="916" y="361"/>
                    </a:cubicBezTo>
                    <a:cubicBezTo>
                      <a:pt x="916" y="416"/>
                      <a:pt x="888" y="472"/>
                      <a:pt x="833" y="527"/>
                    </a:cubicBezTo>
                    <a:cubicBezTo>
                      <a:pt x="805" y="555"/>
                      <a:pt x="722" y="582"/>
                      <a:pt x="638" y="582"/>
                    </a:cubicBezTo>
                    <a:lnTo>
                      <a:pt x="417" y="582"/>
                    </a:lnTo>
                    <a:cubicBezTo>
                      <a:pt x="306" y="582"/>
                      <a:pt x="250" y="555"/>
                      <a:pt x="195" y="527"/>
                    </a:cubicBezTo>
                    <a:cubicBezTo>
                      <a:pt x="139" y="472"/>
                      <a:pt x="139" y="416"/>
                      <a:pt x="139" y="361"/>
                    </a:cubicBezTo>
                    <a:cubicBezTo>
                      <a:pt x="139" y="277"/>
                      <a:pt x="139" y="222"/>
                      <a:pt x="195" y="194"/>
                    </a:cubicBezTo>
                    <a:cubicBezTo>
                      <a:pt x="250" y="167"/>
                      <a:pt x="306" y="139"/>
                      <a:pt x="417" y="139"/>
                    </a:cubicBezTo>
                    <a:close/>
                    <a:moveTo>
                      <a:pt x="389" y="0"/>
                    </a:moveTo>
                    <a:cubicBezTo>
                      <a:pt x="278" y="0"/>
                      <a:pt x="195" y="28"/>
                      <a:pt x="112" y="83"/>
                    </a:cubicBezTo>
                    <a:cubicBezTo>
                      <a:pt x="56" y="139"/>
                      <a:pt x="1" y="222"/>
                      <a:pt x="1" y="361"/>
                    </a:cubicBezTo>
                    <a:cubicBezTo>
                      <a:pt x="1" y="472"/>
                      <a:pt x="56" y="555"/>
                      <a:pt x="112" y="610"/>
                    </a:cubicBezTo>
                    <a:cubicBezTo>
                      <a:pt x="195" y="666"/>
                      <a:pt x="278" y="721"/>
                      <a:pt x="389" y="721"/>
                    </a:cubicBezTo>
                    <a:lnTo>
                      <a:pt x="638" y="721"/>
                    </a:lnTo>
                    <a:cubicBezTo>
                      <a:pt x="749" y="693"/>
                      <a:pt x="860" y="666"/>
                      <a:pt x="916" y="610"/>
                    </a:cubicBezTo>
                    <a:cubicBezTo>
                      <a:pt x="999" y="555"/>
                      <a:pt x="1027" y="472"/>
                      <a:pt x="1027" y="361"/>
                    </a:cubicBezTo>
                    <a:cubicBezTo>
                      <a:pt x="1027" y="222"/>
                      <a:pt x="999" y="139"/>
                      <a:pt x="916" y="83"/>
                    </a:cubicBezTo>
                    <a:cubicBezTo>
                      <a:pt x="860" y="28"/>
                      <a:pt x="749" y="0"/>
                      <a:pt x="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8"/>
              <p:cNvSpPr/>
              <p:nvPr/>
            </p:nvSpPr>
            <p:spPr>
              <a:xfrm>
                <a:off x="6128575" y="4611300"/>
                <a:ext cx="25675" cy="17350"/>
              </a:xfrm>
              <a:custGeom>
                <a:avLst/>
                <a:gdLst/>
                <a:ahLst/>
                <a:cxnLst/>
                <a:rect l="l" t="t" r="r" b="b"/>
                <a:pathLst>
                  <a:path w="1027" h="694" extrusionOk="0">
                    <a:moveTo>
                      <a:pt x="943" y="1"/>
                    </a:moveTo>
                    <a:cubicBezTo>
                      <a:pt x="916" y="1"/>
                      <a:pt x="916" y="28"/>
                      <a:pt x="916" y="28"/>
                    </a:cubicBezTo>
                    <a:cubicBezTo>
                      <a:pt x="888" y="28"/>
                      <a:pt x="888" y="28"/>
                      <a:pt x="888" y="56"/>
                    </a:cubicBezTo>
                    <a:lnTo>
                      <a:pt x="888" y="500"/>
                    </a:lnTo>
                    <a:lnTo>
                      <a:pt x="611" y="222"/>
                    </a:lnTo>
                    <a:cubicBezTo>
                      <a:pt x="555" y="139"/>
                      <a:pt x="500" y="112"/>
                      <a:pt x="472" y="84"/>
                    </a:cubicBezTo>
                    <a:cubicBezTo>
                      <a:pt x="417" y="56"/>
                      <a:pt x="361" y="28"/>
                      <a:pt x="306" y="28"/>
                    </a:cubicBezTo>
                    <a:cubicBezTo>
                      <a:pt x="223" y="28"/>
                      <a:pt x="139" y="56"/>
                      <a:pt x="84" y="112"/>
                    </a:cubicBezTo>
                    <a:cubicBezTo>
                      <a:pt x="29" y="167"/>
                      <a:pt x="1" y="250"/>
                      <a:pt x="1" y="361"/>
                    </a:cubicBezTo>
                    <a:cubicBezTo>
                      <a:pt x="1" y="417"/>
                      <a:pt x="29" y="472"/>
                      <a:pt x="56" y="527"/>
                    </a:cubicBezTo>
                    <a:cubicBezTo>
                      <a:pt x="84" y="583"/>
                      <a:pt x="112" y="611"/>
                      <a:pt x="167" y="638"/>
                    </a:cubicBezTo>
                    <a:cubicBezTo>
                      <a:pt x="223" y="666"/>
                      <a:pt x="278" y="666"/>
                      <a:pt x="306" y="694"/>
                    </a:cubicBezTo>
                    <a:cubicBezTo>
                      <a:pt x="333" y="694"/>
                      <a:pt x="333" y="666"/>
                      <a:pt x="333" y="666"/>
                    </a:cubicBezTo>
                    <a:cubicBezTo>
                      <a:pt x="333" y="666"/>
                      <a:pt x="333" y="666"/>
                      <a:pt x="333" y="638"/>
                    </a:cubicBezTo>
                    <a:lnTo>
                      <a:pt x="333" y="583"/>
                    </a:lnTo>
                    <a:cubicBezTo>
                      <a:pt x="333" y="583"/>
                      <a:pt x="333" y="555"/>
                      <a:pt x="333" y="555"/>
                    </a:cubicBezTo>
                    <a:lnTo>
                      <a:pt x="306" y="555"/>
                    </a:lnTo>
                    <a:cubicBezTo>
                      <a:pt x="250" y="527"/>
                      <a:pt x="223" y="527"/>
                      <a:pt x="167" y="472"/>
                    </a:cubicBezTo>
                    <a:cubicBezTo>
                      <a:pt x="139" y="444"/>
                      <a:pt x="139" y="417"/>
                      <a:pt x="139" y="361"/>
                    </a:cubicBezTo>
                    <a:cubicBezTo>
                      <a:pt x="139" y="306"/>
                      <a:pt x="139" y="250"/>
                      <a:pt x="167" y="222"/>
                    </a:cubicBezTo>
                    <a:cubicBezTo>
                      <a:pt x="195" y="195"/>
                      <a:pt x="250" y="167"/>
                      <a:pt x="306" y="167"/>
                    </a:cubicBezTo>
                    <a:cubicBezTo>
                      <a:pt x="361" y="167"/>
                      <a:pt x="389" y="195"/>
                      <a:pt x="417" y="195"/>
                    </a:cubicBezTo>
                    <a:cubicBezTo>
                      <a:pt x="472" y="222"/>
                      <a:pt x="500" y="278"/>
                      <a:pt x="583" y="361"/>
                    </a:cubicBezTo>
                    <a:lnTo>
                      <a:pt x="888" y="666"/>
                    </a:lnTo>
                    <a:cubicBezTo>
                      <a:pt x="888" y="694"/>
                      <a:pt x="916" y="694"/>
                      <a:pt x="943" y="694"/>
                    </a:cubicBezTo>
                    <a:lnTo>
                      <a:pt x="999" y="694"/>
                    </a:lnTo>
                    <a:cubicBezTo>
                      <a:pt x="1027" y="694"/>
                      <a:pt x="1027" y="666"/>
                      <a:pt x="1027" y="666"/>
                    </a:cubicBezTo>
                    <a:lnTo>
                      <a:pt x="1027" y="56"/>
                    </a:lnTo>
                    <a:cubicBezTo>
                      <a:pt x="1027" y="28"/>
                      <a:pt x="1027" y="28"/>
                      <a:pt x="999" y="28"/>
                    </a:cubicBezTo>
                    <a:cubicBezTo>
                      <a:pt x="999" y="28"/>
                      <a:pt x="999" y="1"/>
                      <a:pt x="9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8"/>
              <p:cNvSpPr/>
              <p:nvPr/>
            </p:nvSpPr>
            <p:spPr>
              <a:xfrm>
                <a:off x="6643694" y="4632100"/>
                <a:ext cx="24975" cy="18050"/>
              </a:xfrm>
              <a:custGeom>
                <a:avLst/>
                <a:gdLst/>
                <a:ahLst/>
                <a:cxnLst/>
                <a:rect l="l" t="t" r="r" b="b"/>
                <a:pathLst>
                  <a:path w="999" h="722" extrusionOk="0">
                    <a:moveTo>
                      <a:pt x="610" y="139"/>
                    </a:moveTo>
                    <a:cubicBezTo>
                      <a:pt x="693" y="139"/>
                      <a:pt x="776" y="167"/>
                      <a:pt x="804" y="194"/>
                    </a:cubicBezTo>
                    <a:cubicBezTo>
                      <a:pt x="860" y="222"/>
                      <a:pt x="887" y="277"/>
                      <a:pt x="887" y="361"/>
                    </a:cubicBezTo>
                    <a:cubicBezTo>
                      <a:pt x="887" y="416"/>
                      <a:pt x="860" y="472"/>
                      <a:pt x="804" y="527"/>
                    </a:cubicBezTo>
                    <a:cubicBezTo>
                      <a:pt x="776" y="555"/>
                      <a:pt x="693" y="582"/>
                      <a:pt x="610" y="582"/>
                    </a:cubicBezTo>
                    <a:lnTo>
                      <a:pt x="388" y="582"/>
                    </a:lnTo>
                    <a:cubicBezTo>
                      <a:pt x="305" y="582"/>
                      <a:pt x="222" y="555"/>
                      <a:pt x="166" y="527"/>
                    </a:cubicBezTo>
                    <a:cubicBezTo>
                      <a:pt x="139" y="472"/>
                      <a:pt x="111" y="416"/>
                      <a:pt x="111" y="361"/>
                    </a:cubicBezTo>
                    <a:cubicBezTo>
                      <a:pt x="111" y="277"/>
                      <a:pt x="139" y="222"/>
                      <a:pt x="166" y="194"/>
                    </a:cubicBezTo>
                    <a:cubicBezTo>
                      <a:pt x="222" y="167"/>
                      <a:pt x="305" y="139"/>
                      <a:pt x="388" y="139"/>
                    </a:cubicBezTo>
                    <a:close/>
                    <a:moveTo>
                      <a:pt x="361" y="0"/>
                    </a:moveTo>
                    <a:cubicBezTo>
                      <a:pt x="250" y="0"/>
                      <a:pt x="166" y="28"/>
                      <a:pt x="83" y="83"/>
                    </a:cubicBezTo>
                    <a:cubicBezTo>
                      <a:pt x="28" y="139"/>
                      <a:pt x="0" y="222"/>
                      <a:pt x="0" y="361"/>
                    </a:cubicBezTo>
                    <a:cubicBezTo>
                      <a:pt x="0" y="472"/>
                      <a:pt x="28" y="555"/>
                      <a:pt x="83" y="610"/>
                    </a:cubicBezTo>
                    <a:cubicBezTo>
                      <a:pt x="166" y="666"/>
                      <a:pt x="250" y="721"/>
                      <a:pt x="361" y="721"/>
                    </a:cubicBezTo>
                    <a:lnTo>
                      <a:pt x="610" y="721"/>
                    </a:lnTo>
                    <a:cubicBezTo>
                      <a:pt x="721" y="693"/>
                      <a:pt x="832" y="666"/>
                      <a:pt x="887" y="610"/>
                    </a:cubicBezTo>
                    <a:cubicBezTo>
                      <a:pt x="971" y="555"/>
                      <a:pt x="998" y="472"/>
                      <a:pt x="998" y="361"/>
                    </a:cubicBezTo>
                    <a:cubicBezTo>
                      <a:pt x="998" y="222"/>
                      <a:pt x="971" y="139"/>
                      <a:pt x="887" y="83"/>
                    </a:cubicBezTo>
                    <a:cubicBezTo>
                      <a:pt x="832" y="28"/>
                      <a:pt x="721" y="0"/>
                      <a:pt x="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8"/>
              <p:cNvSpPr/>
              <p:nvPr/>
            </p:nvSpPr>
            <p:spPr>
              <a:xfrm>
                <a:off x="6643556" y="4611300"/>
                <a:ext cx="24975" cy="17350"/>
              </a:xfrm>
              <a:custGeom>
                <a:avLst/>
                <a:gdLst/>
                <a:ahLst/>
                <a:cxnLst/>
                <a:rect l="l" t="t" r="r" b="b"/>
                <a:pathLst>
                  <a:path w="999" h="694" extrusionOk="0">
                    <a:moveTo>
                      <a:pt x="693" y="1"/>
                    </a:moveTo>
                    <a:cubicBezTo>
                      <a:pt x="610" y="1"/>
                      <a:pt x="555" y="28"/>
                      <a:pt x="499" y="84"/>
                    </a:cubicBezTo>
                    <a:cubicBezTo>
                      <a:pt x="444" y="139"/>
                      <a:pt x="416" y="195"/>
                      <a:pt x="416" y="306"/>
                    </a:cubicBezTo>
                    <a:lnTo>
                      <a:pt x="416" y="333"/>
                    </a:lnTo>
                    <a:lnTo>
                      <a:pt x="111" y="56"/>
                    </a:lnTo>
                    <a:cubicBezTo>
                      <a:pt x="111" y="28"/>
                      <a:pt x="83" y="28"/>
                      <a:pt x="83" y="28"/>
                    </a:cubicBezTo>
                    <a:lnTo>
                      <a:pt x="28" y="28"/>
                    </a:lnTo>
                    <a:cubicBezTo>
                      <a:pt x="28" y="28"/>
                      <a:pt x="28" y="28"/>
                      <a:pt x="0" y="56"/>
                    </a:cubicBezTo>
                    <a:lnTo>
                      <a:pt x="0" y="638"/>
                    </a:lnTo>
                    <a:cubicBezTo>
                      <a:pt x="28" y="666"/>
                      <a:pt x="28" y="666"/>
                      <a:pt x="28" y="666"/>
                    </a:cubicBezTo>
                    <a:lnTo>
                      <a:pt x="83" y="666"/>
                    </a:lnTo>
                    <a:cubicBezTo>
                      <a:pt x="83" y="666"/>
                      <a:pt x="111" y="666"/>
                      <a:pt x="111" y="638"/>
                    </a:cubicBezTo>
                    <a:lnTo>
                      <a:pt x="111" y="195"/>
                    </a:lnTo>
                    <a:lnTo>
                      <a:pt x="416" y="472"/>
                    </a:lnTo>
                    <a:cubicBezTo>
                      <a:pt x="444" y="500"/>
                      <a:pt x="444" y="500"/>
                      <a:pt x="471" y="500"/>
                    </a:cubicBezTo>
                    <a:lnTo>
                      <a:pt x="527" y="500"/>
                    </a:lnTo>
                    <a:cubicBezTo>
                      <a:pt x="527" y="472"/>
                      <a:pt x="527" y="472"/>
                      <a:pt x="527" y="472"/>
                    </a:cubicBezTo>
                    <a:lnTo>
                      <a:pt x="527" y="333"/>
                    </a:lnTo>
                    <a:cubicBezTo>
                      <a:pt x="527" y="195"/>
                      <a:pt x="582" y="112"/>
                      <a:pt x="693" y="112"/>
                    </a:cubicBezTo>
                    <a:cubicBezTo>
                      <a:pt x="749" y="112"/>
                      <a:pt x="804" y="139"/>
                      <a:pt x="832" y="195"/>
                    </a:cubicBezTo>
                    <a:cubicBezTo>
                      <a:pt x="860" y="222"/>
                      <a:pt x="887" y="278"/>
                      <a:pt x="887" y="333"/>
                    </a:cubicBezTo>
                    <a:cubicBezTo>
                      <a:pt x="887" y="389"/>
                      <a:pt x="887" y="444"/>
                      <a:pt x="860" y="500"/>
                    </a:cubicBezTo>
                    <a:cubicBezTo>
                      <a:pt x="832" y="527"/>
                      <a:pt x="804" y="555"/>
                      <a:pt x="749" y="583"/>
                    </a:cubicBezTo>
                    <a:lnTo>
                      <a:pt x="721" y="583"/>
                    </a:lnTo>
                    <a:cubicBezTo>
                      <a:pt x="721" y="583"/>
                      <a:pt x="721" y="611"/>
                      <a:pt x="721" y="611"/>
                    </a:cubicBezTo>
                    <a:lnTo>
                      <a:pt x="721" y="666"/>
                    </a:lnTo>
                    <a:cubicBezTo>
                      <a:pt x="721" y="694"/>
                      <a:pt x="721" y="694"/>
                      <a:pt x="749" y="694"/>
                    </a:cubicBezTo>
                    <a:cubicBezTo>
                      <a:pt x="804" y="694"/>
                      <a:pt x="832" y="694"/>
                      <a:pt x="887" y="666"/>
                    </a:cubicBezTo>
                    <a:cubicBezTo>
                      <a:pt x="915" y="638"/>
                      <a:pt x="943" y="583"/>
                      <a:pt x="971" y="527"/>
                    </a:cubicBezTo>
                    <a:cubicBezTo>
                      <a:pt x="998" y="472"/>
                      <a:pt x="998" y="417"/>
                      <a:pt x="998" y="333"/>
                    </a:cubicBezTo>
                    <a:cubicBezTo>
                      <a:pt x="998" y="278"/>
                      <a:pt x="998" y="222"/>
                      <a:pt x="971" y="167"/>
                    </a:cubicBezTo>
                    <a:cubicBezTo>
                      <a:pt x="943" y="112"/>
                      <a:pt x="915" y="56"/>
                      <a:pt x="860" y="28"/>
                    </a:cubicBezTo>
                    <a:cubicBezTo>
                      <a:pt x="832" y="1"/>
                      <a:pt x="776" y="1"/>
                      <a:pt x="6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8"/>
              <p:cNvSpPr/>
              <p:nvPr/>
            </p:nvSpPr>
            <p:spPr>
              <a:xfrm>
                <a:off x="7157705" y="4632100"/>
                <a:ext cx="24975" cy="18050"/>
              </a:xfrm>
              <a:custGeom>
                <a:avLst/>
                <a:gdLst/>
                <a:ahLst/>
                <a:cxnLst/>
                <a:rect l="l" t="t" r="r" b="b"/>
                <a:pathLst>
                  <a:path w="999" h="722" extrusionOk="0">
                    <a:moveTo>
                      <a:pt x="611" y="139"/>
                    </a:moveTo>
                    <a:cubicBezTo>
                      <a:pt x="694" y="139"/>
                      <a:pt x="777" y="167"/>
                      <a:pt x="833" y="194"/>
                    </a:cubicBezTo>
                    <a:cubicBezTo>
                      <a:pt x="860" y="222"/>
                      <a:pt x="888" y="277"/>
                      <a:pt x="888" y="361"/>
                    </a:cubicBezTo>
                    <a:cubicBezTo>
                      <a:pt x="888" y="416"/>
                      <a:pt x="860" y="472"/>
                      <a:pt x="833" y="527"/>
                    </a:cubicBezTo>
                    <a:cubicBezTo>
                      <a:pt x="777" y="555"/>
                      <a:pt x="694" y="582"/>
                      <a:pt x="611" y="582"/>
                    </a:cubicBezTo>
                    <a:lnTo>
                      <a:pt x="389" y="582"/>
                    </a:lnTo>
                    <a:cubicBezTo>
                      <a:pt x="306" y="582"/>
                      <a:pt x="223" y="555"/>
                      <a:pt x="167" y="527"/>
                    </a:cubicBezTo>
                    <a:cubicBezTo>
                      <a:pt x="139" y="472"/>
                      <a:pt x="112" y="416"/>
                      <a:pt x="112" y="361"/>
                    </a:cubicBezTo>
                    <a:cubicBezTo>
                      <a:pt x="112" y="277"/>
                      <a:pt x="139" y="222"/>
                      <a:pt x="167" y="194"/>
                    </a:cubicBezTo>
                    <a:cubicBezTo>
                      <a:pt x="223" y="167"/>
                      <a:pt x="306" y="139"/>
                      <a:pt x="389" y="139"/>
                    </a:cubicBezTo>
                    <a:close/>
                    <a:moveTo>
                      <a:pt x="389" y="0"/>
                    </a:moveTo>
                    <a:cubicBezTo>
                      <a:pt x="250" y="0"/>
                      <a:pt x="167" y="28"/>
                      <a:pt x="112" y="83"/>
                    </a:cubicBezTo>
                    <a:cubicBezTo>
                      <a:pt x="28" y="139"/>
                      <a:pt x="1" y="222"/>
                      <a:pt x="1" y="361"/>
                    </a:cubicBezTo>
                    <a:cubicBezTo>
                      <a:pt x="1" y="472"/>
                      <a:pt x="28" y="555"/>
                      <a:pt x="112" y="610"/>
                    </a:cubicBezTo>
                    <a:cubicBezTo>
                      <a:pt x="167" y="666"/>
                      <a:pt x="250" y="721"/>
                      <a:pt x="389" y="721"/>
                    </a:cubicBezTo>
                    <a:lnTo>
                      <a:pt x="611" y="721"/>
                    </a:lnTo>
                    <a:cubicBezTo>
                      <a:pt x="749" y="693"/>
                      <a:pt x="833" y="666"/>
                      <a:pt x="916" y="610"/>
                    </a:cubicBezTo>
                    <a:cubicBezTo>
                      <a:pt x="971" y="555"/>
                      <a:pt x="999" y="472"/>
                      <a:pt x="999" y="361"/>
                    </a:cubicBezTo>
                    <a:cubicBezTo>
                      <a:pt x="999" y="222"/>
                      <a:pt x="971" y="139"/>
                      <a:pt x="916" y="83"/>
                    </a:cubicBezTo>
                    <a:cubicBezTo>
                      <a:pt x="833" y="28"/>
                      <a:pt x="749" y="0"/>
                      <a:pt x="6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8"/>
              <p:cNvSpPr/>
              <p:nvPr/>
            </p:nvSpPr>
            <p:spPr>
              <a:xfrm>
                <a:off x="7157837" y="4609225"/>
                <a:ext cx="24975" cy="19425"/>
              </a:xfrm>
              <a:custGeom>
                <a:avLst/>
                <a:gdLst/>
                <a:ahLst/>
                <a:cxnLst/>
                <a:rect l="l" t="t" r="r" b="b"/>
                <a:pathLst>
                  <a:path w="999" h="777" extrusionOk="0">
                    <a:moveTo>
                      <a:pt x="638" y="277"/>
                    </a:moveTo>
                    <a:lnTo>
                      <a:pt x="638" y="638"/>
                    </a:lnTo>
                    <a:lnTo>
                      <a:pt x="139" y="277"/>
                    </a:lnTo>
                    <a:close/>
                    <a:moveTo>
                      <a:pt x="638" y="0"/>
                    </a:moveTo>
                    <a:cubicBezTo>
                      <a:pt x="638" y="0"/>
                      <a:pt x="638" y="28"/>
                      <a:pt x="638" y="28"/>
                    </a:cubicBezTo>
                    <a:lnTo>
                      <a:pt x="638" y="167"/>
                    </a:lnTo>
                    <a:lnTo>
                      <a:pt x="1" y="167"/>
                    </a:lnTo>
                    <a:cubicBezTo>
                      <a:pt x="1" y="167"/>
                      <a:pt x="1" y="167"/>
                      <a:pt x="1" y="194"/>
                    </a:cubicBezTo>
                    <a:lnTo>
                      <a:pt x="1" y="277"/>
                    </a:lnTo>
                    <a:cubicBezTo>
                      <a:pt x="1" y="305"/>
                      <a:pt x="1" y="305"/>
                      <a:pt x="1" y="305"/>
                    </a:cubicBezTo>
                    <a:cubicBezTo>
                      <a:pt x="28" y="333"/>
                      <a:pt x="28" y="333"/>
                      <a:pt x="28" y="333"/>
                    </a:cubicBezTo>
                    <a:lnTo>
                      <a:pt x="638" y="749"/>
                    </a:lnTo>
                    <a:cubicBezTo>
                      <a:pt x="638" y="777"/>
                      <a:pt x="666" y="777"/>
                      <a:pt x="666" y="777"/>
                    </a:cubicBezTo>
                    <a:lnTo>
                      <a:pt x="749" y="777"/>
                    </a:lnTo>
                    <a:cubicBezTo>
                      <a:pt x="749" y="749"/>
                      <a:pt x="749" y="749"/>
                      <a:pt x="749" y="749"/>
                    </a:cubicBezTo>
                    <a:lnTo>
                      <a:pt x="749" y="277"/>
                    </a:lnTo>
                    <a:lnTo>
                      <a:pt x="999" y="277"/>
                    </a:lnTo>
                    <a:cubicBezTo>
                      <a:pt x="999" y="277"/>
                      <a:pt x="999" y="250"/>
                      <a:pt x="999" y="250"/>
                    </a:cubicBezTo>
                    <a:lnTo>
                      <a:pt x="999" y="194"/>
                    </a:lnTo>
                    <a:cubicBezTo>
                      <a:pt x="999" y="167"/>
                      <a:pt x="999" y="167"/>
                      <a:pt x="999" y="167"/>
                    </a:cubicBezTo>
                    <a:lnTo>
                      <a:pt x="749" y="167"/>
                    </a:lnTo>
                    <a:lnTo>
                      <a:pt x="749" y="28"/>
                    </a:lnTo>
                    <a:cubicBezTo>
                      <a:pt x="749" y="28"/>
                      <a:pt x="749" y="0"/>
                      <a:pt x="7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8"/>
              <p:cNvSpPr/>
              <p:nvPr/>
            </p:nvSpPr>
            <p:spPr>
              <a:xfrm>
                <a:off x="7671715" y="4632100"/>
                <a:ext cx="25675" cy="18050"/>
              </a:xfrm>
              <a:custGeom>
                <a:avLst/>
                <a:gdLst/>
                <a:ahLst/>
                <a:cxnLst/>
                <a:rect l="l" t="t" r="r" b="b"/>
                <a:pathLst>
                  <a:path w="1027" h="722" extrusionOk="0">
                    <a:moveTo>
                      <a:pt x="611" y="139"/>
                    </a:moveTo>
                    <a:cubicBezTo>
                      <a:pt x="722" y="139"/>
                      <a:pt x="777" y="167"/>
                      <a:pt x="833" y="194"/>
                    </a:cubicBezTo>
                    <a:cubicBezTo>
                      <a:pt x="888" y="222"/>
                      <a:pt x="888" y="277"/>
                      <a:pt x="888" y="361"/>
                    </a:cubicBezTo>
                    <a:cubicBezTo>
                      <a:pt x="888" y="416"/>
                      <a:pt x="888" y="472"/>
                      <a:pt x="833" y="527"/>
                    </a:cubicBezTo>
                    <a:cubicBezTo>
                      <a:pt x="777" y="555"/>
                      <a:pt x="722" y="582"/>
                      <a:pt x="611" y="582"/>
                    </a:cubicBezTo>
                    <a:lnTo>
                      <a:pt x="389" y="582"/>
                    </a:lnTo>
                    <a:cubicBezTo>
                      <a:pt x="306" y="582"/>
                      <a:pt x="223" y="555"/>
                      <a:pt x="195" y="527"/>
                    </a:cubicBezTo>
                    <a:cubicBezTo>
                      <a:pt x="140" y="472"/>
                      <a:pt x="112" y="416"/>
                      <a:pt x="112" y="361"/>
                    </a:cubicBezTo>
                    <a:cubicBezTo>
                      <a:pt x="112" y="277"/>
                      <a:pt x="140" y="222"/>
                      <a:pt x="195" y="194"/>
                    </a:cubicBezTo>
                    <a:cubicBezTo>
                      <a:pt x="223" y="167"/>
                      <a:pt x="306" y="139"/>
                      <a:pt x="389" y="139"/>
                    </a:cubicBezTo>
                    <a:close/>
                    <a:moveTo>
                      <a:pt x="389" y="0"/>
                    </a:moveTo>
                    <a:cubicBezTo>
                      <a:pt x="278" y="0"/>
                      <a:pt x="167" y="28"/>
                      <a:pt x="112" y="83"/>
                    </a:cubicBezTo>
                    <a:cubicBezTo>
                      <a:pt x="29" y="139"/>
                      <a:pt x="1" y="222"/>
                      <a:pt x="1" y="361"/>
                    </a:cubicBezTo>
                    <a:cubicBezTo>
                      <a:pt x="1" y="472"/>
                      <a:pt x="29" y="555"/>
                      <a:pt x="112" y="610"/>
                    </a:cubicBezTo>
                    <a:cubicBezTo>
                      <a:pt x="167" y="666"/>
                      <a:pt x="278" y="721"/>
                      <a:pt x="389" y="721"/>
                    </a:cubicBezTo>
                    <a:lnTo>
                      <a:pt x="639" y="721"/>
                    </a:lnTo>
                    <a:cubicBezTo>
                      <a:pt x="750" y="693"/>
                      <a:pt x="833" y="666"/>
                      <a:pt x="916" y="610"/>
                    </a:cubicBezTo>
                    <a:cubicBezTo>
                      <a:pt x="971" y="555"/>
                      <a:pt x="1027" y="472"/>
                      <a:pt x="1027" y="361"/>
                    </a:cubicBezTo>
                    <a:cubicBezTo>
                      <a:pt x="1027" y="222"/>
                      <a:pt x="971" y="139"/>
                      <a:pt x="916" y="83"/>
                    </a:cubicBezTo>
                    <a:cubicBezTo>
                      <a:pt x="833" y="28"/>
                      <a:pt x="750" y="0"/>
                      <a:pt x="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8"/>
              <p:cNvSpPr/>
              <p:nvPr/>
            </p:nvSpPr>
            <p:spPr>
              <a:xfrm>
                <a:off x="7672119" y="4611300"/>
                <a:ext cx="25675" cy="17350"/>
              </a:xfrm>
              <a:custGeom>
                <a:avLst/>
                <a:gdLst/>
                <a:ahLst/>
                <a:cxnLst/>
                <a:rect l="l" t="t" r="r" b="b"/>
                <a:pathLst>
                  <a:path w="1027" h="694" extrusionOk="0">
                    <a:moveTo>
                      <a:pt x="694" y="1"/>
                    </a:moveTo>
                    <a:cubicBezTo>
                      <a:pt x="611" y="1"/>
                      <a:pt x="555" y="1"/>
                      <a:pt x="500" y="28"/>
                    </a:cubicBezTo>
                    <a:cubicBezTo>
                      <a:pt x="472" y="84"/>
                      <a:pt x="417" y="112"/>
                      <a:pt x="417" y="167"/>
                    </a:cubicBezTo>
                    <a:cubicBezTo>
                      <a:pt x="389" y="222"/>
                      <a:pt x="361" y="278"/>
                      <a:pt x="361" y="333"/>
                    </a:cubicBezTo>
                    <a:cubicBezTo>
                      <a:pt x="361" y="417"/>
                      <a:pt x="389" y="472"/>
                      <a:pt x="417" y="527"/>
                    </a:cubicBezTo>
                    <a:lnTo>
                      <a:pt x="140" y="500"/>
                    </a:lnTo>
                    <a:lnTo>
                      <a:pt x="140" y="84"/>
                    </a:lnTo>
                    <a:cubicBezTo>
                      <a:pt x="140" y="84"/>
                      <a:pt x="140" y="84"/>
                      <a:pt x="112" y="56"/>
                    </a:cubicBezTo>
                    <a:lnTo>
                      <a:pt x="29" y="56"/>
                    </a:lnTo>
                    <a:cubicBezTo>
                      <a:pt x="29" y="56"/>
                      <a:pt x="1" y="84"/>
                      <a:pt x="1" y="84"/>
                    </a:cubicBezTo>
                    <a:lnTo>
                      <a:pt x="1" y="583"/>
                    </a:lnTo>
                    <a:cubicBezTo>
                      <a:pt x="1" y="611"/>
                      <a:pt x="29" y="611"/>
                      <a:pt x="56" y="611"/>
                    </a:cubicBezTo>
                    <a:lnTo>
                      <a:pt x="528" y="666"/>
                    </a:lnTo>
                    <a:cubicBezTo>
                      <a:pt x="528" y="666"/>
                      <a:pt x="528" y="666"/>
                      <a:pt x="528" y="638"/>
                    </a:cubicBezTo>
                    <a:cubicBezTo>
                      <a:pt x="555" y="638"/>
                      <a:pt x="555" y="638"/>
                      <a:pt x="555" y="611"/>
                    </a:cubicBezTo>
                    <a:lnTo>
                      <a:pt x="555" y="555"/>
                    </a:lnTo>
                    <a:cubicBezTo>
                      <a:pt x="555" y="555"/>
                      <a:pt x="555" y="527"/>
                      <a:pt x="555" y="527"/>
                    </a:cubicBezTo>
                    <a:cubicBezTo>
                      <a:pt x="528" y="527"/>
                      <a:pt x="528" y="500"/>
                      <a:pt x="528" y="500"/>
                    </a:cubicBezTo>
                    <a:cubicBezTo>
                      <a:pt x="500" y="472"/>
                      <a:pt x="500" y="444"/>
                      <a:pt x="500" y="444"/>
                    </a:cubicBezTo>
                    <a:cubicBezTo>
                      <a:pt x="472" y="417"/>
                      <a:pt x="472" y="389"/>
                      <a:pt x="472" y="361"/>
                    </a:cubicBezTo>
                    <a:cubicBezTo>
                      <a:pt x="472" y="278"/>
                      <a:pt x="500" y="250"/>
                      <a:pt x="528" y="195"/>
                    </a:cubicBezTo>
                    <a:cubicBezTo>
                      <a:pt x="555" y="139"/>
                      <a:pt x="611" y="139"/>
                      <a:pt x="666" y="139"/>
                    </a:cubicBezTo>
                    <a:cubicBezTo>
                      <a:pt x="750" y="139"/>
                      <a:pt x="805" y="139"/>
                      <a:pt x="833" y="195"/>
                    </a:cubicBezTo>
                    <a:cubicBezTo>
                      <a:pt x="888" y="250"/>
                      <a:pt x="888" y="278"/>
                      <a:pt x="888" y="361"/>
                    </a:cubicBezTo>
                    <a:cubicBezTo>
                      <a:pt x="888" y="417"/>
                      <a:pt x="888" y="444"/>
                      <a:pt x="860" y="500"/>
                    </a:cubicBezTo>
                    <a:cubicBezTo>
                      <a:pt x="833" y="527"/>
                      <a:pt x="805" y="555"/>
                      <a:pt x="750" y="555"/>
                    </a:cubicBezTo>
                    <a:cubicBezTo>
                      <a:pt x="722" y="583"/>
                      <a:pt x="722" y="583"/>
                      <a:pt x="722" y="611"/>
                    </a:cubicBezTo>
                    <a:lnTo>
                      <a:pt x="722" y="666"/>
                    </a:lnTo>
                    <a:cubicBezTo>
                      <a:pt x="722" y="666"/>
                      <a:pt x="722" y="694"/>
                      <a:pt x="722" y="694"/>
                    </a:cubicBezTo>
                    <a:lnTo>
                      <a:pt x="750" y="694"/>
                    </a:lnTo>
                    <a:cubicBezTo>
                      <a:pt x="805" y="694"/>
                      <a:pt x="833" y="694"/>
                      <a:pt x="888" y="666"/>
                    </a:cubicBezTo>
                    <a:cubicBezTo>
                      <a:pt x="916" y="638"/>
                      <a:pt x="944" y="583"/>
                      <a:pt x="971" y="527"/>
                    </a:cubicBezTo>
                    <a:cubicBezTo>
                      <a:pt x="999" y="500"/>
                      <a:pt x="1027" y="417"/>
                      <a:pt x="1027" y="361"/>
                    </a:cubicBezTo>
                    <a:cubicBezTo>
                      <a:pt x="1027" y="278"/>
                      <a:pt x="999" y="222"/>
                      <a:pt x="971" y="167"/>
                    </a:cubicBezTo>
                    <a:cubicBezTo>
                      <a:pt x="944" y="112"/>
                      <a:pt x="916" y="84"/>
                      <a:pt x="860" y="28"/>
                    </a:cubicBezTo>
                    <a:cubicBezTo>
                      <a:pt x="805" y="1"/>
                      <a:pt x="750" y="1"/>
                      <a:pt x="6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8"/>
              <p:cNvSpPr/>
              <p:nvPr/>
            </p:nvSpPr>
            <p:spPr>
              <a:xfrm>
                <a:off x="8186425" y="4632100"/>
                <a:ext cx="25675" cy="18050"/>
              </a:xfrm>
              <a:custGeom>
                <a:avLst/>
                <a:gdLst/>
                <a:ahLst/>
                <a:cxnLst/>
                <a:rect l="l" t="t" r="r" b="b"/>
                <a:pathLst>
                  <a:path w="1027" h="722" extrusionOk="0">
                    <a:moveTo>
                      <a:pt x="638" y="139"/>
                    </a:moveTo>
                    <a:cubicBezTo>
                      <a:pt x="721" y="139"/>
                      <a:pt x="777" y="167"/>
                      <a:pt x="832" y="194"/>
                    </a:cubicBezTo>
                    <a:cubicBezTo>
                      <a:pt x="887" y="222"/>
                      <a:pt x="915" y="277"/>
                      <a:pt x="915" y="361"/>
                    </a:cubicBezTo>
                    <a:cubicBezTo>
                      <a:pt x="915" y="416"/>
                      <a:pt x="887" y="472"/>
                      <a:pt x="832" y="527"/>
                    </a:cubicBezTo>
                    <a:cubicBezTo>
                      <a:pt x="777" y="555"/>
                      <a:pt x="721" y="582"/>
                      <a:pt x="638" y="582"/>
                    </a:cubicBezTo>
                    <a:lnTo>
                      <a:pt x="388" y="582"/>
                    </a:lnTo>
                    <a:cubicBezTo>
                      <a:pt x="305" y="582"/>
                      <a:pt x="250" y="555"/>
                      <a:pt x="194" y="527"/>
                    </a:cubicBezTo>
                    <a:cubicBezTo>
                      <a:pt x="139" y="472"/>
                      <a:pt x="111" y="416"/>
                      <a:pt x="111" y="361"/>
                    </a:cubicBezTo>
                    <a:cubicBezTo>
                      <a:pt x="111" y="277"/>
                      <a:pt x="139" y="222"/>
                      <a:pt x="194" y="194"/>
                    </a:cubicBezTo>
                    <a:cubicBezTo>
                      <a:pt x="250" y="167"/>
                      <a:pt x="305" y="139"/>
                      <a:pt x="388" y="139"/>
                    </a:cubicBezTo>
                    <a:close/>
                    <a:moveTo>
                      <a:pt x="388" y="0"/>
                    </a:moveTo>
                    <a:cubicBezTo>
                      <a:pt x="277" y="0"/>
                      <a:pt x="194" y="28"/>
                      <a:pt x="111" y="83"/>
                    </a:cubicBezTo>
                    <a:cubicBezTo>
                      <a:pt x="28" y="139"/>
                      <a:pt x="0" y="222"/>
                      <a:pt x="0" y="361"/>
                    </a:cubicBezTo>
                    <a:cubicBezTo>
                      <a:pt x="0" y="472"/>
                      <a:pt x="28" y="555"/>
                      <a:pt x="111" y="610"/>
                    </a:cubicBezTo>
                    <a:cubicBezTo>
                      <a:pt x="194" y="666"/>
                      <a:pt x="277" y="721"/>
                      <a:pt x="388" y="721"/>
                    </a:cubicBezTo>
                    <a:lnTo>
                      <a:pt x="638" y="721"/>
                    </a:lnTo>
                    <a:cubicBezTo>
                      <a:pt x="749" y="693"/>
                      <a:pt x="832" y="666"/>
                      <a:pt x="915" y="610"/>
                    </a:cubicBezTo>
                    <a:cubicBezTo>
                      <a:pt x="998" y="555"/>
                      <a:pt x="1026" y="472"/>
                      <a:pt x="1026" y="361"/>
                    </a:cubicBezTo>
                    <a:cubicBezTo>
                      <a:pt x="1026" y="222"/>
                      <a:pt x="998" y="139"/>
                      <a:pt x="915" y="83"/>
                    </a:cubicBezTo>
                    <a:cubicBezTo>
                      <a:pt x="832" y="28"/>
                      <a:pt x="749" y="0"/>
                      <a:pt x="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8"/>
              <p:cNvSpPr/>
              <p:nvPr/>
            </p:nvSpPr>
            <p:spPr>
              <a:xfrm>
                <a:off x="8187100" y="4610600"/>
                <a:ext cx="25000" cy="18050"/>
              </a:xfrm>
              <a:custGeom>
                <a:avLst/>
                <a:gdLst/>
                <a:ahLst/>
                <a:cxnLst/>
                <a:rect l="l" t="t" r="r" b="b"/>
                <a:pathLst>
                  <a:path w="1000" h="722" extrusionOk="0">
                    <a:moveTo>
                      <a:pt x="666" y="140"/>
                    </a:moveTo>
                    <a:cubicBezTo>
                      <a:pt x="694" y="140"/>
                      <a:pt x="750" y="140"/>
                      <a:pt x="777" y="167"/>
                    </a:cubicBezTo>
                    <a:cubicBezTo>
                      <a:pt x="805" y="195"/>
                      <a:pt x="833" y="223"/>
                      <a:pt x="860" y="250"/>
                    </a:cubicBezTo>
                    <a:cubicBezTo>
                      <a:pt x="860" y="278"/>
                      <a:pt x="888" y="306"/>
                      <a:pt x="888" y="361"/>
                    </a:cubicBezTo>
                    <a:cubicBezTo>
                      <a:pt x="888" y="389"/>
                      <a:pt x="860" y="445"/>
                      <a:pt x="860" y="472"/>
                    </a:cubicBezTo>
                    <a:cubicBezTo>
                      <a:pt x="833" y="500"/>
                      <a:pt x="805" y="528"/>
                      <a:pt x="777" y="555"/>
                    </a:cubicBezTo>
                    <a:cubicBezTo>
                      <a:pt x="750" y="583"/>
                      <a:pt x="694" y="583"/>
                      <a:pt x="666" y="583"/>
                    </a:cubicBezTo>
                    <a:cubicBezTo>
                      <a:pt x="611" y="583"/>
                      <a:pt x="583" y="583"/>
                      <a:pt x="528" y="555"/>
                    </a:cubicBezTo>
                    <a:cubicBezTo>
                      <a:pt x="500" y="528"/>
                      <a:pt x="472" y="500"/>
                      <a:pt x="472" y="472"/>
                    </a:cubicBezTo>
                    <a:cubicBezTo>
                      <a:pt x="445" y="445"/>
                      <a:pt x="445" y="389"/>
                      <a:pt x="445" y="361"/>
                    </a:cubicBezTo>
                    <a:cubicBezTo>
                      <a:pt x="445" y="334"/>
                      <a:pt x="445" y="278"/>
                      <a:pt x="472" y="250"/>
                    </a:cubicBezTo>
                    <a:cubicBezTo>
                      <a:pt x="472" y="223"/>
                      <a:pt x="500" y="195"/>
                      <a:pt x="528" y="167"/>
                    </a:cubicBezTo>
                    <a:cubicBezTo>
                      <a:pt x="583" y="140"/>
                      <a:pt x="611" y="140"/>
                      <a:pt x="666" y="140"/>
                    </a:cubicBezTo>
                    <a:close/>
                    <a:moveTo>
                      <a:pt x="666" y="1"/>
                    </a:moveTo>
                    <a:cubicBezTo>
                      <a:pt x="583" y="1"/>
                      <a:pt x="528" y="1"/>
                      <a:pt x="500" y="29"/>
                    </a:cubicBezTo>
                    <a:cubicBezTo>
                      <a:pt x="445" y="56"/>
                      <a:pt x="389" y="112"/>
                      <a:pt x="361" y="167"/>
                    </a:cubicBezTo>
                    <a:cubicBezTo>
                      <a:pt x="334" y="223"/>
                      <a:pt x="334" y="278"/>
                      <a:pt x="334" y="334"/>
                    </a:cubicBezTo>
                    <a:cubicBezTo>
                      <a:pt x="334" y="361"/>
                      <a:pt x="334" y="389"/>
                      <a:pt x="334" y="417"/>
                    </a:cubicBezTo>
                    <a:lnTo>
                      <a:pt x="29" y="223"/>
                    </a:lnTo>
                    <a:lnTo>
                      <a:pt x="1" y="223"/>
                    </a:lnTo>
                    <a:cubicBezTo>
                      <a:pt x="1" y="223"/>
                      <a:pt x="1" y="223"/>
                      <a:pt x="1" y="250"/>
                    </a:cubicBezTo>
                    <a:lnTo>
                      <a:pt x="1" y="306"/>
                    </a:lnTo>
                    <a:cubicBezTo>
                      <a:pt x="1" y="306"/>
                      <a:pt x="1" y="334"/>
                      <a:pt x="1" y="334"/>
                    </a:cubicBezTo>
                    <a:cubicBezTo>
                      <a:pt x="1" y="334"/>
                      <a:pt x="1" y="334"/>
                      <a:pt x="1" y="361"/>
                    </a:cubicBezTo>
                    <a:lnTo>
                      <a:pt x="29" y="361"/>
                    </a:lnTo>
                    <a:lnTo>
                      <a:pt x="389" y="639"/>
                    </a:lnTo>
                    <a:cubicBezTo>
                      <a:pt x="500" y="694"/>
                      <a:pt x="583" y="722"/>
                      <a:pt x="666" y="722"/>
                    </a:cubicBezTo>
                    <a:cubicBezTo>
                      <a:pt x="722" y="722"/>
                      <a:pt x="777" y="722"/>
                      <a:pt x="833" y="694"/>
                    </a:cubicBezTo>
                    <a:cubicBezTo>
                      <a:pt x="888" y="666"/>
                      <a:pt x="916" y="611"/>
                      <a:pt x="944" y="555"/>
                    </a:cubicBezTo>
                    <a:cubicBezTo>
                      <a:pt x="971" y="500"/>
                      <a:pt x="999" y="445"/>
                      <a:pt x="999" y="361"/>
                    </a:cubicBezTo>
                    <a:cubicBezTo>
                      <a:pt x="999" y="278"/>
                      <a:pt x="971" y="223"/>
                      <a:pt x="944" y="167"/>
                    </a:cubicBezTo>
                    <a:cubicBezTo>
                      <a:pt x="916" y="112"/>
                      <a:pt x="888" y="56"/>
                      <a:pt x="833" y="29"/>
                    </a:cubicBezTo>
                    <a:cubicBezTo>
                      <a:pt x="777" y="1"/>
                      <a:pt x="722" y="1"/>
                      <a:pt x="6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5" name="Google Shape;895;p38"/>
          <p:cNvGrpSpPr/>
          <p:nvPr/>
        </p:nvGrpSpPr>
        <p:grpSpPr>
          <a:xfrm>
            <a:off x="8669664" y="245588"/>
            <a:ext cx="228825" cy="228825"/>
            <a:chOff x="3023950" y="3689950"/>
            <a:chExt cx="316100" cy="316100"/>
          </a:xfrm>
        </p:grpSpPr>
        <p:sp>
          <p:nvSpPr>
            <p:cNvPr id="896" name="Google Shape;896;p38"/>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8"/>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8"/>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9" name="Google Shape;899;p38"/>
          <p:cNvGrpSpPr/>
          <p:nvPr/>
        </p:nvGrpSpPr>
        <p:grpSpPr>
          <a:xfrm>
            <a:off x="245739" y="245588"/>
            <a:ext cx="228825" cy="228825"/>
            <a:chOff x="3023950" y="3689950"/>
            <a:chExt cx="316100" cy="316100"/>
          </a:xfrm>
        </p:grpSpPr>
        <p:sp>
          <p:nvSpPr>
            <p:cNvPr id="900" name="Google Shape;900;p38"/>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8"/>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8"/>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3" name="Google Shape;903;p38"/>
          <p:cNvGrpSpPr/>
          <p:nvPr/>
        </p:nvGrpSpPr>
        <p:grpSpPr>
          <a:xfrm>
            <a:off x="245752" y="4669065"/>
            <a:ext cx="228825" cy="228856"/>
            <a:chOff x="3023950" y="3689950"/>
            <a:chExt cx="316100" cy="316100"/>
          </a:xfrm>
        </p:grpSpPr>
        <p:sp>
          <p:nvSpPr>
            <p:cNvPr id="904" name="Google Shape;904;p38"/>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8"/>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8"/>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7" name="Google Shape;907;p38"/>
          <p:cNvSpPr txBox="1">
            <a:spLocks noGrp="1"/>
          </p:cNvSpPr>
          <p:nvPr>
            <p:ph type="title" idx="2"/>
          </p:nvPr>
        </p:nvSpPr>
        <p:spPr>
          <a:xfrm>
            <a:off x="1283324" y="31091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08" name="Google Shape;908;p38"/>
          <p:cNvSpPr txBox="1">
            <a:spLocks noGrp="1"/>
          </p:cNvSpPr>
          <p:nvPr>
            <p:ph type="subTitle" idx="1"/>
          </p:nvPr>
        </p:nvSpPr>
        <p:spPr>
          <a:xfrm>
            <a:off x="1055024" y="3695650"/>
            <a:ext cx="2793000" cy="614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9" name="Google Shape;909;p38"/>
          <p:cNvSpPr txBox="1">
            <a:spLocks noGrp="1"/>
          </p:cNvSpPr>
          <p:nvPr>
            <p:ph type="title" idx="3"/>
          </p:nvPr>
        </p:nvSpPr>
        <p:spPr>
          <a:xfrm>
            <a:off x="5518822" y="31091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10" name="Google Shape;910;p38"/>
          <p:cNvSpPr txBox="1">
            <a:spLocks noGrp="1"/>
          </p:cNvSpPr>
          <p:nvPr>
            <p:ph type="subTitle" idx="4"/>
          </p:nvPr>
        </p:nvSpPr>
        <p:spPr>
          <a:xfrm>
            <a:off x="5290525" y="3695650"/>
            <a:ext cx="2793000" cy="614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1" name="Google Shape;911;p38"/>
          <p:cNvSpPr txBox="1">
            <a:spLocks noGrp="1"/>
          </p:cNvSpPr>
          <p:nvPr>
            <p:ph type="title" idx="5" hasCustomPrompt="1"/>
          </p:nvPr>
        </p:nvSpPr>
        <p:spPr>
          <a:xfrm>
            <a:off x="1568024" y="1487672"/>
            <a:ext cx="1767000" cy="614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5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912" name="Google Shape;912;p38"/>
          <p:cNvSpPr txBox="1">
            <a:spLocks noGrp="1"/>
          </p:cNvSpPr>
          <p:nvPr>
            <p:ph type="title" idx="6" hasCustomPrompt="1"/>
          </p:nvPr>
        </p:nvSpPr>
        <p:spPr>
          <a:xfrm>
            <a:off x="5803522" y="1487672"/>
            <a:ext cx="1767000" cy="61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5000"/>
            </a:lvl1pPr>
            <a:lvl2pPr lvl="1" algn="ctr" rtl="0">
              <a:spcBef>
                <a:spcPts val="0"/>
              </a:spcBef>
              <a:spcAft>
                <a:spcPts val="0"/>
              </a:spcAft>
              <a:buClr>
                <a:schemeClr val="accent2"/>
              </a:buClr>
              <a:buSzPts val="4800"/>
              <a:buNone/>
              <a:defRPr sz="4800">
                <a:solidFill>
                  <a:schemeClr val="accent2"/>
                </a:solidFill>
              </a:defRPr>
            </a:lvl2pPr>
            <a:lvl3pPr lvl="2" algn="ctr" rtl="0">
              <a:spcBef>
                <a:spcPts val="0"/>
              </a:spcBef>
              <a:spcAft>
                <a:spcPts val="0"/>
              </a:spcAft>
              <a:buClr>
                <a:schemeClr val="accent2"/>
              </a:buClr>
              <a:buSzPts val="4800"/>
              <a:buNone/>
              <a:defRPr sz="4800">
                <a:solidFill>
                  <a:schemeClr val="accent2"/>
                </a:solidFill>
              </a:defRPr>
            </a:lvl3pPr>
            <a:lvl4pPr lvl="3" algn="ctr" rtl="0">
              <a:spcBef>
                <a:spcPts val="0"/>
              </a:spcBef>
              <a:spcAft>
                <a:spcPts val="0"/>
              </a:spcAft>
              <a:buClr>
                <a:schemeClr val="accent2"/>
              </a:buClr>
              <a:buSzPts val="4800"/>
              <a:buNone/>
              <a:defRPr sz="4800">
                <a:solidFill>
                  <a:schemeClr val="accent2"/>
                </a:solidFill>
              </a:defRPr>
            </a:lvl4pPr>
            <a:lvl5pPr lvl="4" algn="ctr" rtl="0">
              <a:spcBef>
                <a:spcPts val="0"/>
              </a:spcBef>
              <a:spcAft>
                <a:spcPts val="0"/>
              </a:spcAft>
              <a:buClr>
                <a:schemeClr val="accent2"/>
              </a:buClr>
              <a:buSzPts val="4800"/>
              <a:buNone/>
              <a:defRPr sz="4800">
                <a:solidFill>
                  <a:schemeClr val="accent2"/>
                </a:solidFill>
              </a:defRPr>
            </a:lvl5pPr>
            <a:lvl6pPr lvl="5" algn="ctr" rtl="0">
              <a:spcBef>
                <a:spcPts val="0"/>
              </a:spcBef>
              <a:spcAft>
                <a:spcPts val="0"/>
              </a:spcAft>
              <a:buClr>
                <a:schemeClr val="accent2"/>
              </a:buClr>
              <a:buSzPts val="4800"/>
              <a:buNone/>
              <a:defRPr sz="4800">
                <a:solidFill>
                  <a:schemeClr val="accent2"/>
                </a:solidFill>
              </a:defRPr>
            </a:lvl6pPr>
            <a:lvl7pPr lvl="6" algn="ctr" rtl="0">
              <a:spcBef>
                <a:spcPts val="0"/>
              </a:spcBef>
              <a:spcAft>
                <a:spcPts val="0"/>
              </a:spcAft>
              <a:buClr>
                <a:schemeClr val="accent2"/>
              </a:buClr>
              <a:buSzPts val="4800"/>
              <a:buNone/>
              <a:defRPr sz="4800">
                <a:solidFill>
                  <a:schemeClr val="accent2"/>
                </a:solidFill>
              </a:defRPr>
            </a:lvl7pPr>
            <a:lvl8pPr lvl="7" algn="ctr" rtl="0">
              <a:spcBef>
                <a:spcPts val="0"/>
              </a:spcBef>
              <a:spcAft>
                <a:spcPts val="0"/>
              </a:spcAft>
              <a:buClr>
                <a:schemeClr val="accent2"/>
              </a:buClr>
              <a:buSzPts val="4800"/>
              <a:buNone/>
              <a:defRPr sz="4800">
                <a:solidFill>
                  <a:schemeClr val="accent2"/>
                </a:solidFill>
              </a:defRPr>
            </a:lvl8pPr>
            <a:lvl9pPr lvl="8" algn="ctr" rtl="0">
              <a:spcBef>
                <a:spcPts val="0"/>
              </a:spcBef>
              <a:spcAft>
                <a:spcPts val="0"/>
              </a:spcAft>
              <a:buClr>
                <a:schemeClr val="accent2"/>
              </a:buClr>
              <a:buSzPts val="4800"/>
              <a:buNone/>
              <a:defRPr sz="4800">
                <a:solidFill>
                  <a:schemeClr val="accent2"/>
                </a:solidFill>
              </a:defRPr>
            </a:lvl9pPr>
          </a:lstStyle>
          <a:p>
            <a:r>
              <a:t>xx%</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Numbers and text 2">
  <p:cSld name="CUSTOM_19">
    <p:spTree>
      <p:nvGrpSpPr>
        <p:cNvPr id="1" name="Shape 913"/>
        <p:cNvGrpSpPr/>
        <p:nvPr/>
      </p:nvGrpSpPr>
      <p:grpSpPr>
        <a:xfrm>
          <a:off x="0" y="0"/>
          <a:ext cx="0" cy="0"/>
          <a:chOff x="0" y="0"/>
          <a:chExt cx="0" cy="0"/>
        </a:xfrm>
      </p:grpSpPr>
      <p:sp>
        <p:nvSpPr>
          <p:cNvPr id="914" name="Google Shape;914;p39"/>
          <p:cNvSpPr txBox="1">
            <a:spLocks noGrp="1"/>
          </p:cNvSpPr>
          <p:nvPr>
            <p:ph type="subTitle" idx="1"/>
          </p:nvPr>
        </p:nvSpPr>
        <p:spPr>
          <a:xfrm>
            <a:off x="965321" y="1905300"/>
            <a:ext cx="2359500" cy="5994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15" name="Google Shape;915;p39"/>
          <p:cNvSpPr txBox="1">
            <a:spLocks noGrp="1"/>
          </p:cNvSpPr>
          <p:nvPr>
            <p:ph type="title" hasCustomPrompt="1"/>
          </p:nvPr>
        </p:nvSpPr>
        <p:spPr>
          <a:xfrm>
            <a:off x="965321" y="1062350"/>
            <a:ext cx="2359500" cy="7683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rtl="0">
              <a:spcBef>
                <a:spcPts val="0"/>
              </a:spcBef>
              <a:spcAft>
                <a:spcPts val="0"/>
              </a:spcAft>
              <a:buClr>
                <a:schemeClr val="dk1"/>
              </a:buClr>
              <a:buSzPts val="6000"/>
              <a:buNone/>
              <a:defRPr sz="6000">
                <a:solidFill>
                  <a:schemeClr val="dk1"/>
                </a:solidFill>
              </a:defRPr>
            </a:lvl2pPr>
            <a:lvl3pPr lvl="2" rtl="0">
              <a:spcBef>
                <a:spcPts val="0"/>
              </a:spcBef>
              <a:spcAft>
                <a:spcPts val="0"/>
              </a:spcAft>
              <a:buClr>
                <a:schemeClr val="dk1"/>
              </a:buClr>
              <a:buSzPts val="6000"/>
              <a:buNone/>
              <a:defRPr sz="6000">
                <a:solidFill>
                  <a:schemeClr val="dk1"/>
                </a:solidFill>
              </a:defRPr>
            </a:lvl3pPr>
            <a:lvl4pPr lvl="3" rtl="0">
              <a:spcBef>
                <a:spcPts val="0"/>
              </a:spcBef>
              <a:spcAft>
                <a:spcPts val="0"/>
              </a:spcAft>
              <a:buClr>
                <a:schemeClr val="dk1"/>
              </a:buClr>
              <a:buSzPts val="6000"/>
              <a:buNone/>
              <a:defRPr sz="6000">
                <a:solidFill>
                  <a:schemeClr val="dk1"/>
                </a:solidFill>
              </a:defRPr>
            </a:lvl4pPr>
            <a:lvl5pPr lvl="4" rtl="0">
              <a:spcBef>
                <a:spcPts val="0"/>
              </a:spcBef>
              <a:spcAft>
                <a:spcPts val="0"/>
              </a:spcAft>
              <a:buClr>
                <a:schemeClr val="dk1"/>
              </a:buClr>
              <a:buSzPts val="6000"/>
              <a:buNone/>
              <a:defRPr sz="6000">
                <a:solidFill>
                  <a:schemeClr val="dk1"/>
                </a:solidFill>
              </a:defRPr>
            </a:lvl5pPr>
            <a:lvl6pPr lvl="5" rtl="0">
              <a:spcBef>
                <a:spcPts val="0"/>
              </a:spcBef>
              <a:spcAft>
                <a:spcPts val="0"/>
              </a:spcAft>
              <a:buClr>
                <a:schemeClr val="dk1"/>
              </a:buClr>
              <a:buSzPts val="6000"/>
              <a:buNone/>
              <a:defRPr sz="6000">
                <a:solidFill>
                  <a:schemeClr val="dk1"/>
                </a:solidFill>
              </a:defRPr>
            </a:lvl6pPr>
            <a:lvl7pPr lvl="6" rtl="0">
              <a:spcBef>
                <a:spcPts val="0"/>
              </a:spcBef>
              <a:spcAft>
                <a:spcPts val="0"/>
              </a:spcAft>
              <a:buClr>
                <a:schemeClr val="dk1"/>
              </a:buClr>
              <a:buSzPts val="6000"/>
              <a:buNone/>
              <a:defRPr sz="6000">
                <a:solidFill>
                  <a:schemeClr val="dk1"/>
                </a:solidFill>
              </a:defRPr>
            </a:lvl7pPr>
            <a:lvl8pPr lvl="7" rtl="0">
              <a:spcBef>
                <a:spcPts val="0"/>
              </a:spcBef>
              <a:spcAft>
                <a:spcPts val="0"/>
              </a:spcAft>
              <a:buClr>
                <a:schemeClr val="dk1"/>
              </a:buClr>
              <a:buSzPts val="6000"/>
              <a:buNone/>
              <a:defRPr sz="6000">
                <a:solidFill>
                  <a:schemeClr val="dk1"/>
                </a:solidFill>
              </a:defRPr>
            </a:lvl8pPr>
            <a:lvl9pPr lvl="8" rtl="0">
              <a:spcBef>
                <a:spcPts val="0"/>
              </a:spcBef>
              <a:spcAft>
                <a:spcPts val="0"/>
              </a:spcAft>
              <a:buClr>
                <a:schemeClr val="dk1"/>
              </a:buClr>
              <a:buSzPts val="6000"/>
              <a:buNone/>
              <a:defRPr sz="6000">
                <a:solidFill>
                  <a:schemeClr val="dk1"/>
                </a:solidFill>
              </a:defRPr>
            </a:lvl9pPr>
          </a:lstStyle>
          <a:p>
            <a:r>
              <a:t>xx%</a:t>
            </a:r>
          </a:p>
        </p:txBody>
      </p:sp>
      <p:sp>
        <p:nvSpPr>
          <p:cNvPr id="916" name="Google Shape;916;p39"/>
          <p:cNvSpPr txBox="1">
            <a:spLocks noGrp="1"/>
          </p:cNvSpPr>
          <p:nvPr>
            <p:ph type="subTitle" idx="2"/>
          </p:nvPr>
        </p:nvSpPr>
        <p:spPr>
          <a:xfrm>
            <a:off x="948600" y="3636300"/>
            <a:ext cx="2359500" cy="59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17" name="Google Shape;917;p39"/>
          <p:cNvSpPr txBox="1">
            <a:spLocks noGrp="1"/>
          </p:cNvSpPr>
          <p:nvPr>
            <p:ph type="title" idx="3" hasCustomPrompt="1"/>
          </p:nvPr>
        </p:nvSpPr>
        <p:spPr>
          <a:xfrm>
            <a:off x="948600" y="2793275"/>
            <a:ext cx="2359500" cy="7683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rtl="0">
              <a:spcBef>
                <a:spcPts val="0"/>
              </a:spcBef>
              <a:spcAft>
                <a:spcPts val="0"/>
              </a:spcAft>
              <a:buClr>
                <a:schemeClr val="dk1"/>
              </a:buClr>
              <a:buSzPts val="6000"/>
              <a:buNone/>
              <a:defRPr sz="6000">
                <a:solidFill>
                  <a:schemeClr val="dk1"/>
                </a:solidFill>
              </a:defRPr>
            </a:lvl2pPr>
            <a:lvl3pPr lvl="2" rtl="0">
              <a:spcBef>
                <a:spcPts val="0"/>
              </a:spcBef>
              <a:spcAft>
                <a:spcPts val="0"/>
              </a:spcAft>
              <a:buClr>
                <a:schemeClr val="dk1"/>
              </a:buClr>
              <a:buSzPts val="6000"/>
              <a:buNone/>
              <a:defRPr sz="6000">
                <a:solidFill>
                  <a:schemeClr val="dk1"/>
                </a:solidFill>
              </a:defRPr>
            </a:lvl3pPr>
            <a:lvl4pPr lvl="3" rtl="0">
              <a:spcBef>
                <a:spcPts val="0"/>
              </a:spcBef>
              <a:spcAft>
                <a:spcPts val="0"/>
              </a:spcAft>
              <a:buClr>
                <a:schemeClr val="dk1"/>
              </a:buClr>
              <a:buSzPts val="6000"/>
              <a:buNone/>
              <a:defRPr sz="6000">
                <a:solidFill>
                  <a:schemeClr val="dk1"/>
                </a:solidFill>
              </a:defRPr>
            </a:lvl4pPr>
            <a:lvl5pPr lvl="4" rtl="0">
              <a:spcBef>
                <a:spcPts val="0"/>
              </a:spcBef>
              <a:spcAft>
                <a:spcPts val="0"/>
              </a:spcAft>
              <a:buClr>
                <a:schemeClr val="dk1"/>
              </a:buClr>
              <a:buSzPts val="6000"/>
              <a:buNone/>
              <a:defRPr sz="6000">
                <a:solidFill>
                  <a:schemeClr val="dk1"/>
                </a:solidFill>
              </a:defRPr>
            </a:lvl5pPr>
            <a:lvl6pPr lvl="5" rtl="0">
              <a:spcBef>
                <a:spcPts val="0"/>
              </a:spcBef>
              <a:spcAft>
                <a:spcPts val="0"/>
              </a:spcAft>
              <a:buClr>
                <a:schemeClr val="dk1"/>
              </a:buClr>
              <a:buSzPts val="6000"/>
              <a:buNone/>
              <a:defRPr sz="6000">
                <a:solidFill>
                  <a:schemeClr val="dk1"/>
                </a:solidFill>
              </a:defRPr>
            </a:lvl6pPr>
            <a:lvl7pPr lvl="6" rtl="0">
              <a:spcBef>
                <a:spcPts val="0"/>
              </a:spcBef>
              <a:spcAft>
                <a:spcPts val="0"/>
              </a:spcAft>
              <a:buClr>
                <a:schemeClr val="dk1"/>
              </a:buClr>
              <a:buSzPts val="6000"/>
              <a:buNone/>
              <a:defRPr sz="6000">
                <a:solidFill>
                  <a:schemeClr val="dk1"/>
                </a:solidFill>
              </a:defRPr>
            </a:lvl7pPr>
            <a:lvl8pPr lvl="7" rtl="0">
              <a:spcBef>
                <a:spcPts val="0"/>
              </a:spcBef>
              <a:spcAft>
                <a:spcPts val="0"/>
              </a:spcAft>
              <a:buClr>
                <a:schemeClr val="dk1"/>
              </a:buClr>
              <a:buSzPts val="6000"/>
              <a:buNone/>
              <a:defRPr sz="6000">
                <a:solidFill>
                  <a:schemeClr val="dk1"/>
                </a:solidFill>
              </a:defRPr>
            </a:lvl8pPr>
            <a:lvl9pPr lvl="8" rtl="0">
              <a:spcBef>
                <a:spcPts val="0"/>
              </a:spcBef>
              <a:spcAft>
                <a:spcPts val="0"/>
              </a:spcAft>
              <a:buClr>
                <a:schemeClr val="dk1"/>
              </a:buClr>
              <a:buSzPts val="6000"/>
              <a:buNone/>
              <a:defRPr sz="6000">
                <a:solidFill>
                  <a:schemeClr val="dk1"/>
                </a:solidFill>
              </a:defRPr>
            </a:lvl9pPr>
          </a:lstStyle>
          <a:p>
            <a:r>
              <a:t>xx%</a:t>
            </a:r>
          </a:p>
        </p:txBody>
      </p:sp>
      <p:sp>
        <p:nvSpPr>
          <p:cNvPr id="918" name="Google Shape;918;p39"/>
          <p:cNvSpPr txBox="1">
            <a:spLocks noGrp="1"/>
          </p:cNvSpPr>
          <p:nvPr>
            <p:ph type="subTitle" idx="4"/>
          </p:nvPr>
        </p:nvSpPr>
        <p:spPr>
          <a:xfrm>
            <a:off x="5835900" y="3636300"/>
            <a:ext cx="2359500" cy="59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19" name="Google Shape;919;p39"/>
          <p:cNvSpPr txBox="1">
            <a:spLocks noGrp="1"/>
          </p:cNvSpPr>
          <p:nvPr>
            <p:ph type="title" idx="5" hasCustomPrompt="1"/>
          </p:nvPr>
        </p:nvSpPr>
        <p:spPr>
          <a:xfrm>
            <a:off x="5835900" y="2793350"/>
            <a:ext cx="2359500" cy="7683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rtl="0">
              <a:spcBef>
                <a:spcPts val="0"/>
              </a:spcBef>
              <a:spcAft>
                <a:spcPts val="0"/>
              </a:spcAft>
              <a:buClr>
                <a:schemeClr val="dk1"/>
              </a:buClr>
              <a:buSzPts val="6000"/>
              <a:buNone/>
              <a:defRPr sz="6000">
                <a:solidFill>
                  <a:schemeClr val="dk1"/>
                </a:solidFill>
              </a:defRPr>
            </a:lvl2pPr>
            <a:lvl3pPr lvl="2" rtl="0">
              <a:spcBef>
                <a:spcPts val="0"/>
              </a:spcBef>
              <a:spcAft>
                <a:spcPts val="0"/>
              </a:spcAft>
              <a:buClr>
                <a:schemeClr val="dk1"/>
              </a:buClr>
              <a:buSzPts val="6000"/>
              <a:buNone/>
              <a:defRPr sz="6000">
                <a:solidFill>
                  <a:schemeClr val="dk1"/>
                </a:solidFill>
              </a:defRPr>
            </a:lvl3pPr>
            <a:lvl4pPr lvl="3" rtl="0">
              <a:spcBef>
                <a:spcPts val="0"/>
              </a:spcBef>
              <a:spcAft>
                <a:spcPts val="0"/>
              </a:spcAft>
              <a:buClr>
                <a:schemeClr val="dk1"/>
              </a:buClr>
              <a:buSzPts val="6000"/>
              <a:buNone/>
              <a:defRPr sz="6000">
                <a:solidFill>
                  <a:schemeClr val="dk1"/>
                </a:solidFill>
              </a:defRPr>
            </a:lvl4pPr>
            <a:lvl5pPr lvl="4" rtl="0">
              <a:spcBef>
                <a:spcPts val="0"/>
              </a:spcBef>
              <a:spcAft>
                <a:spcPts val="0"/>
              </a:spcAft>
              <a:buClr>
                <a:schemeClr val="dk1"/>
              </a:buClr>
              <a:buSzPts val="6000"/>
              <a:buNone/>
              <a:defRPr sz="6000">
                <a:solidFill>
                  <a:schemeClr val="dk1"/>
                </a:solidFill>
              </a:defRPr>
            </a:lvl5pPr>
            <a:lvl6pPr lvl="5" rtl="0">
              <a:spcBef>
                <a:spcPts val="0"/>
              </a:spcBef>
              <a:spcAft>
                <a:spcPts val="0"/>
              </a:spcAft>
              <a:buClr>
                <a:schemeClr val="dk1"/>
              </a:buClr>
              <a:buSzPts val="6000"/>
              <a:buNone/>
              <a:defRPr sz="6000">
                <a:solidFill>
                  <a:schemeClr val="dk1"/>
                </a:solidFill>
              </a:defRPr>
            </a:lvl6pPr>
            <a:lvl7pPr lvl="6" rtl="0">
              <a:spcBef>
                <a:spcPts val="0"/>
              </a:spcBef>
              <a:spcAft>
                <a:spcPts val="0"/>
              </a:spcAft>
              <a:buClr>
                <a:schemeClr val="dk1"/>
              </a:buClr>
              <a:buSzPts val="6000"/>
              <a:buNone/>
              <a:defRPr sz="6000">
                <a:solidFill>
                  <a:schemeClr val="dk1"/>
                </a:solidFill>
              </a:defRPr>
            </a:lvl7pPr>
            <a:lvl8pPr lvl="7" rtl="0">
              <a:spcBef>
                <a:spcPts val="0"/>
              </a:spcBef>
              <a:spcAft>
                <a:spcPts val="0"/>
              </a:spcAft>
              <a:buClr>
                <a:schemeClr val="dk1"/>
              </a:buClr>
              <a:buSzPts val="6000"/>
              <a:buNone/>
              <a:defRPr sz="6000">
                <a:solidFill>
                  <a:schemeClr val="dk1"/>
                </a:solidFill>
              </a:defRPr>
            </a:lvl8pPr>
            <a:lvl9pPr lvl="8" rtl="0">
              <a:spcBef>
                <a:spcPts val="0"/>
              </a:spcBef>
              <a:spcAft>
                <a:spcPts val="0"/>
              </a:spcAft>
              <a:buClr>
                <a:schemeClr val="dk1"/>
              </a:buClr>
              <a:buSzPts val="6000"/>
              <a:buNone/>
              <a:defRPr sz="6000">
                <a:solidFill>
                  <a:schemeClr val="dk1"/>
                </a:solidFill>
              </a:defRPr>
            </a:lvl9pPr>
          </a:lstStyle>
          <a:p>
            <a:r>
              <a:t>xx%</a:t>
            </a:r>
          </a:p>
        </p:txBody>
      </p:sp>
      <p:grpSp>
        <p:nvGrpSpPr>
          <p:cNvPr id="920" name="Google Shape;920;p39"/>
          <p:cNvGrpSpPr/>
          <p:nvPr/>
        </p:nvGrpSpPr>
        <p:grpSpPr>
          <a:xfrm>
            <a:off x="8669664" y="245588"/>
            <a:ext cx="228825" cy="228825"/>
            <a:chOff x="3023950" y="3689950"/>
            <a:chExt cx="316100" cy="316100"/>
          </a:xfrm>
        </p:grpSpPr>
        <p:sp>
          <p:nvSpPr>
            <p:cNvPr id="921" name="Google Shape;921;p39"/>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9"/>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9"/>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39"/>
          <p:cNvGrpSpPr/>
          <p:nvPr/>
        </p:nvGrpSpPr>
        <p:grpSpPr>
          <a:xfrm>
            <a:off x="8669427" y="4669065"/>
            <a:ext cx="228825" cy="228856"/>
            <a:chOff x="3023950" y="3689950"/>
            <a:chExt cx="316100" cy="316100"/>
          </a:xfrm>
        </p:grpSpPr>
        <p:sp>
          <p:nvSpPr>
            <p:cNvPr id="925" name="Google Shape;925;p39"/>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9"/>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9"/>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8" name="Google Shape;928;p39"/>
          <p:cNvGrpSpPr/>
          <p:nvPr/>
        </p:nvGrpSpPr>
        <p:grpSpPr>
          <a:xfrm>
            <a:off x="245739" y="245588"/>
            <a:ext cx="228825" cy="228825"/>
            <a:chOff x="3023950" y="3689950"/>
            <a:chExt cx="316100" cy="316100"/>
          </a:xfrm>
        </p:grpSpPr>
        <p:sp>
          <p:nvSpPr>
            <p:cNvPr id="929" name="Google Shape;929;p39"/>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9"/>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9"/>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2" name="Google Shape;932;p39"/>
          <p:cNvGrpSpPr/>
          <p:nvPr/>
        </p:nvGrpSpPr>
        <p:grpSpPr>
          <a:xfrm>
            <a:off x="245752" y="4669065"/>
            <a:ext cx="228825" cy="228856"/>
            <a:chOff x="3023950" y="3689950"/>
            <a:chExt cx="316100" cy="316100"/>
          </a:xfrm>
        </p:grpSpPr>
        <p:sp>
          <p:nvSpPr>
            <p:cNvPr id="933" name="Google Shape;933;p39"/>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9"/>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9"/>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6" name="Google Shape;936;p39"/>
          <p:cNvSpPr txBox="1">
            <a:spLocks noGrp="1"/>
          </p:cNvSpPr>
          <p:nvPr>
            <p:ph type="subTitle" idx="6"/>
          </p:nvPr>
        </p:nvSpPr>
        <p:spPr>
          <a:xfrm>
            <a:off x="5835900" y="1905300"/>
            <a:ext cx="2359500" cy="59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7" name="Google Shape;937;p39"/>
          <p:cNvSpPr txBox="1">
            <a:spLocks noGrp="1"/>
          </p:cNvSpPr>
          <p:nvPr>
            <p:ph type="title" idx="7" hasCustomPrompt="1"/>
          </p:nvPr>
        </p:nvSpPr>
        <p:spPr>
          <a:xfrm>
            <a:off x="5835900" y="1062350"/>
            <a:ext cx="2359500" cy="7683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rtl="0">
              <a:spcBef>
                <a:spcPts val="0"/>
              </a:spcBef>
              <a:spcAft>
                <a:spcPts val="0"/>
              </a:spcAft>
              <a:buClr>
                <a:schemeClr val="dk1"/>
              </a:buClr>
              <a:buSzPts val="6000"/>
              <a:buNone/>
              <a:defRPr sz="6000">
                <a:solidFill>
                  <a:schemeClr val="dk1"/>
                </a:solidFill>
              </a:defRPr>
            </a:lvl2pPr>
            <a:lvl3pPr lvl="2" rtl="0">
              <a:spcBef>
                <a:spcPts val="0"/>
              </a:spcBef>
              <a:spcAft>
                <a:spcPts val="0"/>
              </a:spcAft>
              <a:buClr>
                <a:schemeClr val="dk1"/>
              </a:buClr>
              <a:buSzPts val="6000"/>
              <a:buNone/>
              <a:defRPr sz="6000">
                <a:solidFill>
                  <a:schemeClr val="dk1"/>
                </a:solidFill>
              </a:defRPr>
            </a:lvl3pPr>
            <a:lvl4pPr lvl="3" rtl="0">
              <a:spcBef>
                <a:spcPts val="0"/>
              </a:spcBef>
              <a:spcAft>
                <a:spcPts val="0"/>
              </a:spcAft>
              <a:buClr>
                <a:schemeClr val="dk1"/>
              </a:buClr>
              <a:buSzPts val="6000"/>
              <a:buNone/>
              <a:defRPr sz="6000">
                <a:solidFill>
                  <a:schemeClr val="dk1"/>
                </a:solidFill>
              </a:defRPr>
            </a:lvl4pPr>
            <a:lvl5pPr lvl="4" rtl="0">
              <a:spcBef>
                <a:spcPts val="0"/>
              </a:spcBef>
              <a:spcAft>
                <a:spcPts val="0"/>
              </a:spcAft>
              <a:buClr>
                <a:schemeClr val="dk1"/>
              </a:buClr>
              <a:buSzPts val="6000"/>
              <a:buNone/>
              <a:defRPr sz="6000">
                <a:solidFill>
                  <a:schemeClr val="dk1"/>
                </a:solidFill>
              </a:defRPr>
            </a:lvl5pPr>
            <a:lvl6pPr lvl="5" rtl="0">
              <a:spcBef>
                <a:spcPts val="0"/>
              </a:spcBef>
              <a:spcAft>
                <a:spcPts val="0"/>
              </a:spcAft>
              <a:buClr>
                <a:schemeClr val="dk1"/>
              </a:buClr>
              <a:buSzPts val="6000"/>
              <a:buNone/>
              <a:defRPr sz="6000">
                <a:solidFill>
                  <a:schemeClr val="dk1"/>
                </a:solidFill>
              </a:defRPr>
            </a:lvl6pPr>
            <a:lvl7pPr lvl="6" rtl="0">
              <a:spcBef>
                <a:spcPts val="0"/>
              </a:spcBef>
              <a:spcAft>
                <a:spcPts val="0"/>
              </a:spcAft>
              <a:buClr>
                <a:schemeClr val="dk1"/>
              </a:buClr>
              <a:buSzPts val="6000"/>
              <a:buNone/>
              <a:defRPr sz="6000">
                <a:solidFill>
                  <a:schemeClr val="dk1"/>
                </a:solidFill>
              </a:defRPr>
            </a:lvl7pPr>
            <a:lvl8pPr lvl="7" rtl="0">
              <a:spcBef>
                <a:spcPts val="0"/>
              </a:spcBef>
              <a:spcAft>
                <a:spcPts val="0"/>
              </a:spcAft>
              <a:buClr>
                <a:schemeClr val="dk1"/>
              </a:buClr>
              <a:buSzPts val="6000"/>
              <a:buNone/>
              <a:defRPr sz="6000">
                <a:solidFill>
                  <a:schemeClr val="dk1"/>
                </a:solidFill>
              </a:defRPr>
            </a:lvl8pPr>
            <a:lvl9pPr lvl="8" rtl="0">
              <a:spcBef>
                <a:spcPts val="0"/>
              </a:spcBef>
              <a:spcAft>
                <a:spcPts val="0"/>
              </a:spcAft>
              <a:buClr>
                <a:schemeClr val="dk1"/>
              </a:buClr>
              <a:buSzPts val="6000"/>
              <a:buNone/>
              <a:defRPr sz="6000">
                <a:solidFill>
                  <a:schemeClr val="dk1"/>
                </a:solidFill>
              </a:defRPr>
            </a:lvl9pPr>
          </a:lstStyle>
          <a:p>
            <a:r>
              <a:t>xx%</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Numbers and text 3">
  <p:cSld name="CUSTOM_19_1">
    <p:spTree>
      <p:nvGrpSpPr>
        <p:cNvPr id="1" name="Shape 938"/>
        <p:cNvGrpSpPr/>
        <p:nvPr/>
      </p:nvGrpSpPr>
      <p:grpSpPr>
        <a:xfrm>
          <a:off x="0" y="0"/>
          <a:ext cx="0" cy="0"/>
          <a:chOff x="0" y="0"/>
          <a:chExt cx="0" cy="0"/>
        </a:xfrm>
      </p:grpSpPr>
      <p:sp>
        <p:nvSpPr>
          <p:cNvPr id="939" name="Google Shape;939;p40"/>
          <p:cNvSpPr txBox="1">
            <a:spLocks noGrp="1"/>
          </p:cNvSpPr>
          <p:nvPr>
            <p:ph type="subTitle" idx="1"/>
          </p:nvPr>
        </p:nvSpPr>
        <p:spPr>
          <a:xfrm>
            <a:off x="1129480" y="2743911"/>
            <a:ext cx="6889800" cy="2973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40" name="Google Shape;940;p40"/>
          <p:cNvSpPr txBox="1">
            <a:spLocks noGrp="1"/>
          </p:cNvSpPr>
          <p:nvPr>
            <p:ph type="title" hasCustomPrompt="1"/>
          </p:nvPr>
        </p:nvSpPr>
        <p:spPr>
          <a:xfrm>
            <a:off x="1129475" y="2034100"/>
            <a:ext cx="6889800" cy="818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rtl="0">
              <a:spcBef>
                <a:spcPts val="0"/>
              </a:spcBef>
              <a:spcAft>
                <a:spcPts val="0"/>
              </a:spcAft>
              <a:buClr>
                <a:schemeClr val="dk1"/>
              </a:buClr>
              <a:buSzPts val="6000"/>
              <a:buNone/>
              <a:defRPr sz="6000">
                <a:solidFill>
                  <a:schemeClr val="dk1"/>
                </a:solidFill>
              </a:defRPr>
            </a:lvl2pPr>
            <a:lvl3pPr lvl="2" rtl="0">
              <a:spcBef>
                <a:spcPts val="0"/>
              </a:spcBef>
              <a:spcAft>
                <a:spcPts val="0"/>
              </a:spcAft>
              <a:buClr>
                <a:schemeClr val="dk1"/>
              </a:buClr>
              <a:buSzPts val="6000"/>
              <a:buNone/>
              <a:defRPr sz="6000">
                <a:solidFill>
                  <a:schemeClr val="dk1"/>
                </a:solidFill>
              </a:defRPr>
            </a:lvl3pPr>
            <a:lvl4pPr lvl="3" rtl="0">
              <a:spcBef>
                <a:spcPts val="0"/>
              </a:spcBef>
              <a:spcAft>
                <a:spcPts val="0"/>
              </a:spcAft>
              <a:buClr>
                <a:schemeClr val="dk1"/>
              </a:buClr>
              <a:buSzPts val="6000"/>
              <a:buNone/>
              <a:defRPr sz="6000">
                <a:solidFill>
                  <a:schemeClr val="dk1"/>
                </a:solidFill>
              </a:defRPr>
            </a:lvl4pPr>
            <a:lvl5pPr lvl="4" rtl="0">
              <a:spcBef>
                <a:spcPts val="0"/>
              </a:spcBef>
              <a:spcAft>
                <a:spcPts val="0"/>
              </a:spcAft>
              <a:buClr>
                <a:schemeClr val="dk1"/>
              </a:buClr>
              <a:buSzPts val="6000"/>
              <a:buNone/>
              <a:defRPr sz="6000">
                <a:solidFill>
                  <a:schemeClr val="dk1"/>
                </a:solidFill>
              </a:defRPr>
            </a:lvl5pPr>
            <a:lvl6pPr lvl="5" rtl="0">
              <a:spcBef>
                <a:spcPts val="0"/>
              </a:spcBef>
              <a:spcAft>
                <a:spcPts val="0"/>
              </a:spcAft>
              <a:buClr>
                <a:schemeClr val="dk1"/>
              </a:buClr>
              <a:buSzPts val="6000"/>
              <a:buNone/>
              <a:defRPr sz="6000">
                <a:solidFill>
                  <a:schemeClr val="dk1"/>
                </a:solidFill>
              </a:defRPr>
            </a:lvl6pPr>
            <a:lvl7pPr lvl="6" rtl="0">
              <a:spcBef>
                <a:spcPts val="0"/>
              </a:spcBef>
              <a:spcAft>
                <a:spcPts val="0"/>
              </a:spcAft>
              <a:buClr>
                <a:schemeClr val="dk1"/>
              </a:buClr>
              <a:buSzPts val="6000"/>
              <a:buNone/>
              <a:defRPr sz="6000">
                <a:solidFill>
                  <a:schemeClr val="dk1"/>
                </a:solidFill>
              </a:defRPr>
            </a:lvl7pPr>
            <a:lvl8pPr lvl="7" rtl="0">
              <a:spcBef>
                <a:spcPts val="0"/>
              </a:spcBef>
              <a:spcAft>
                <a:spcPts val="0"/>
              </a:spcAft>
              <a:buClr>
                <a:schemeClr val="dk1"/>
              </a:buClr>
              <a:buSzPts val="6000"/>
              <a:buNone/>
              <a:defRPr sz="6000">
                <a:solidFill>
                  <a:schemeClr val="dk1"/>
                </a:solidFill>
              </a:defRPr>
            </a:lvl8pPr>
            <a:lvl9pPr lvl="8" rtl="0">
              <a:spcBef>
                <a:spcPts val="0"/>
              </a:spcBef>
              <a:spcAft>
                <a:spcPts val="0"/>
              </a:spcAft>
              <a:buClr>
                <a:schemeClr val="dk1"/>
              </a:buClr>
              <a:buSzPts val="6000"/>
              <a:buNone/>
              <a:defRPr sz="6000">
                <a:solidFill>
                  <a:schemeClr val="dk1"/>
                </a:solidFill>
              </a:defRPr>
            </a:lvl9pPr>
          </a:lstStyle>
          <a:p>
            <a:r>
              <a:t>xx%</a:t>
            </a:r>
          </a:p>
        </p:txBody>
      </p:sp>
      <p:sp>
        <p:nvSpPr>
          <p:cNvPr id="941" name="Google Shape;941;p40"/>
          <p:cNvSpPr txBox="1">
            <a:spLocks noGrp="1"/>
          </p:cNvSpPr>
          <p:nvPr>
            <p:ph type="subTitle" idx="2"/>
          </p:nvPr>
        </p:nvSpPr>
        <p:spPr>
          <a:xfrm>
            <a:off x="1129474" y="3924089"/>
            <a:ext cx="4322100" cy="35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42" name="Google Shape;942;p40"/>
          <p:cNvSpPr txBox="1">
            <a:spLocks noGrp="1"/>
          </p:cNvSpPr>
          <p:nvPr>
            <p:ph type="title" idx="3" hasCustomPrompt="1"/>
          </p:nvPr>
        </p:nvSpPr>
        <p:spPr>
          <a:xfrm>
            <a:off x="1129475" y="3214200"/>
            <a:ext cx="4322100" cy="818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rtl="0">
              <a:spcBef>
                <a:spcPts val="0"/>
              </a:spcBef>
              <a:spcAft>
                <a:spcPts val="0"/>
              </a:spcAft>
              <a:buClr>
                <a:schemeClr val="dk1"/>
              </a:buClr>
              <a:buSzPts val="6000"/>
              <a:buNone/>
              <a:defRPr sz="6000">
                <a:solidFill>
                  <a:schemeClr val="dk1"/>
                </a:solidFill>
              </a:defRPr>
            </a:lvl2pPr>
            <a:lvl3pPr lvl="2" rtl="0">
              <a:spcBef>
                <a:spcPts val="0"/>
              </a:spcBef>
              <a:spcAft>
                <a:spcPts val="0"/>
              </a:spcAft>
              <a:buClr>
                <a:schemeClr val="dk1"/>
              </a:buClr>
              <a:buSzPts val="6000"/>
              <a:buNone/>
              <a:defRPr sz="6000">
                <a:solidFill>
                  <a:schemeClr val="dk1"/>
                </a:solidFill>
              </a:defRPr>
            </a:lvl3pPr>
            <a:lvl4pPr lvl="3" rtl="0">
              <a:spcBef>
                <a:spcPts val="0"/>
              </a:spcBef>
              <a:spcAft>
                <a:spcPts val="0"/>
              </a:spcAft>
              <a:buClr>
                <a:schemeClr val="dk1"/>
              </a:buClr>
              <a:buSzPts val="6000"/>
              <a:buNone/>
              <a:defRPr sz="6000">
                <a:solidFill>
                  <a:schemeClr val="dk1"/>
                </a:solidFill>
              </a:defRPr>
            </a:lvl4pPr>
            <a:lvl5pPr lvl="4" rtl="0">
              <a:spcBef>
                <a:spcPts val="0"/>
              </a:spcBef>
              <a:spcAft>
                <a:spcPts val="0"/>
              </a:spcAft>
              <a:buClr>
                <a:schemeClr val="dk1"/>
              </a:buClr>
              <a:buSzPts val="6000"/>
              <a:buNone/>
              <a:defRPr sz="6000">
                <a:solidFill>
                  <a:schemeClr val="dk1"/>
                </a:solidFill>
              </a:defRPr>
            </a:lvl5pPr>
            <a:lvl6pPr lvl="5" rtl="0">
              <a:spcBef>
                <a:spcPts val="0"/>
              </a:spcBef>
              <a:spcAft>
                <a:spcPts val="0"/>
              </a:spcAft>
              <a:buClr>
                <a:schemeClr val="dk1"/>
              </a:buClr>
              <a:buSzPts val="6000"/>
              <a:buNone/>
              <a:defRPr sz="6000">
                <a:solidFill>
                  <a:schemeClr val="dk1"/>
                </a:solidFill>
              </a:defRPr>
            </a:lvl6pPr>
            <a:lvl7pPr lvl="6" rtl="0">
              <a:spcBef>
                <a:spcPts val="0"/>
              </a:spcBef>
              <a:spcAft>
                <a:spcPts val="0"/>
              </a:spcAft>
              <a:buClr>
                <a:schemeClr val="dk1"/>
              </a:buClr>
              <a:buSzPts val="6000"/>
              <a:buNone/>
              <a:defRPr sz="6000">
                <a:solidFill>
                  <a:schemeClr val="dk1"/>
                </a:solidFill>
              </a:defRPr>
            </a:lvl7pPr>
            <a:lvl8pPr lvl="7" rtl="0">
              <a:spcBef>
                <a:spcPts val="0"/>
              </a:spcBef>
              <a:spcAft>
                <a:spcPts val="0"/>
              </a:spcAft>
              <a:buClr>
                <a:schemeClr val="dk1"/>
              </a:buClr>
              <a:buSzPts val="6000"/>
              <a:buNone/>
              <a:defRPr sz="6000">
                <a:solidFill>
                  <a:schemeClr val="dk1"/>
                </a:solidFill>
              </a:defRPr>
            </a:lvl8pPr>
            <a:lvl9pPr lvl="8" rtl="0">
              <a:spcBef>
                <a:spcPts val="0"/>
              </a:spcBef>
              <a:spcAft>
                <a:spcPts val="0"/>
              </a:spcAft>
              <a:buClr>
                <a:schemeClr val="dk1"/>
              </a:buClr>
              <a:buSzPts val="6000"/>
              <a:buNone/>
              <a:defRPr sz="6000">
                <a:solidFill>
                  <a:schemeClr val="dk1"/>
                </a:solidFill>
              </a:defRPr>
            </a:lvl9pPr>
          </a:lstStyle>
          <a:p>
            <a:r>
              <a:t>xx%</a:t>
            </a:r>
          </a:p>
        </p:txBody>
      </p:sp>
      <p:sp>
        <p:nvSpPr>
          <p:cNvPr id="943" name="Google Shape;943;p40"/>
          <p:cNvSpPr txBox="1">
            <a:spLocks noGrp="1"/>
          </p:cNvSpPr>
          <p:nvPr>
            <p:ph type="subTitle" idx="4"/>
          </p:nvPr>
        </p:nvSpPr>
        <p:spPr>
          <a:xfrm>
            <a:off x="3697050" y="1482300"/>
            <a:ext cx="4322100" cy="35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44" name="Google Shape;944;p40"/>
          <p:cNvSpPr txBox="1">
            <a:spLocks noGrp="1"/>
          </p:cNvSpPr>
          <p:nvPr>
            <p:ph type="title" idx="5" hasCustomPrompt="1"/>
          </p:nvPr>
        </p:nvSpPr>
        <p:spPr>
          <a:xfrm>
            <a:off x="3697050" y="791750"/>
            <a:ext cx="4322100" cy="818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rtl="0">
              <a:spcBef>
                <a:spcPts val="0"/>
              </a:spcBef>
              <a:spcAft>
                <a:spcPts val="0"/>
              </a:spcAft>
              <a:buClr>
                <a:schemeClr val="dk1"/>
              </a:buClr>
              <a:buSzPts val="6000"/>
              <a:buNone/>
              <a:defRPr sz="6000">
                <a:solidFill>
                  <a:schemeClr val="dk1"/>
                </a:solidFill>
              </a:defRPr>
            </a:lvl2pPr>
            <a:lvl3pPr lvl="2" rtl="0">
              <a:spcBef>
                <a:spcPts val="0"/>
              </a:spcBef>
              <a:spcAft>
                <a:spcPts val="0"/>
              </a:spcAft>
              <a:buClr>
                <a:schemeClr val="dk1"/>
              </a:buClr>
              <a:buSzPts val="6000"/>
              <a:buNone/>
              <a:defRPr sz="6000">
                <a:solidFill>
                  <a:schemeClr val="dk1"/>
                </a:solidFill>
              </a:defRPr>
            </a:lvl3pPr>
            <a:lvl4pPr lvl="3" rtl="0">
              <a:spcBef>
                <a:spcPts val="0"/>
              </a:spcBef>
              <a:spcAft>
                <a:spcPts val="0"/>
              </a:spcAft>
              <a:buClr>
                <a:schemeClr val="dk1"/>
              </a:buClr>
              <a:buSzPts val="6000"/>
              <a:buNone/>
              <a:defRPr sz="6000">
                <a:solidFill>
                  <a:schemeClr val="dk1"/>
                </a:solidFill>
              </a:defRPr>
            </a:lvl4pPr>
            <a:lvl5pPr lvl="4" rtl="0">
              <a:spcBef>
                <a:spcPts val="0"/>
              </a:spcBef>
              <a:spcAft>
                <a:spcPts val="0"/>
              </a:spcAft>
              <a:buClr>
                <a:schemeClr val="dk1"/>
              </a:buClr>
              <a:buSzPts val="6000"/>
              <a:buNone/>
              <a:defRPr sz="6000">
                <a:solidFill>
                  <a:schemeClr val="dk1"/>
                </a:solidFill>
              </a:defRPr>
            </a:lvl5pPr>
            <a:lvl6pPr lvl="5" rtl="0">
              <a:spcBef>
                <a:spcPts val="0"/>
              </a:spcBef>
              <a:spcAft>
                <a:spcPts val="0"/>
              </a:spcAft>
              <a:buClr>
                <a:schemeClr val="dk1"/>
              </a:buClr>
              <a:buSzPts val="6000"/>
              <a:buNone/>
              <a:defRPr sz="6000">
                <a:solidFill>
                  <a:schemeClr val="dk1"/>
                </a:solidFill>
              </a:defRPr>
            </a:lvl6pPr>
            <a:lvl7pPr lvl="6" rtl="0">
              <a:spcBef>
                <a:spcPts val="0"/>
              </a:spcBef>
              <a:spcAft>
                <a:spcPts val="0"/>
              </a:spcAft>
              <a:buClr>
                <a:schemeClr val="dk1"/>
              </a:buClr>
              <a:buSzPts val="6000"/>
              <a:buNone/>
              <a:defRPr sz="6000">
                <a:solidFill>
                  <a:schemeClr val="dk1"/>
                </a:solidFill>
              </a:defRPr>
            </a:lvl7pPr>
            <a:lvl8pPr lvl="7" rtl="0">
              <a:spcBef>
                <a:spcPts val="0"/>
              </a:spcBef>
              <a:spcAft>
                <a:spcPts val="0"/>
              </a:spcAft>
              <a:buClr>
                <a:schemeClr val="dk1"/>
              </a:buClr>
              <a:buSzPts val="6000"/>
              <a:buNone/>
              <a:defRPr sz="6000">
                <a:solidFill>
                  <a:schemeClr val="dk1"/>
                </a:solidFill>
              </a:defRPr>
            </a:lvl8pPr>
            <a:lvl9pPr lvl="8" rtl="0">
              <a:spcBef>
                <a:spcPts val="0"/>
              </a:spcBef>
              <a:spcAft>
                <a:spcPts val="0"/>
              </a:spcAft>
              <a:buClr>
                <a:schemeClr val="dk1"/>
              </a:buClr>
              <a:buSzPts val="6000"/>
              <a:buNone/>
              <a:defRPr sz="6000">
                <a:solidFill>
                  <a:schemeClr val="dk1"/>
                </a:solidFill>
              </a:defRPr>
            </a:lvl9pPr>
          </a:lstStyle>
          <a:p>
            <a:r>
              <a:t>xx%</a:t>
            </a:r>
          </a:p>
        </p:txBody>
      </p:sp>
      <p:grpSp>
        <p:nvGrpSpPr>
          <p:cNvPr id="945" name="Google Shape;945;p40"/>
          <p:cNvGrpSpPr/>
          <p:nvPr/>
        </p:nvGrpSpPr>
        <p:grpSpPr>
          <a:xfrm>
            <a:off x="8669664" y="245588"/>
            <a:ext cx="228825" cy="228825"/>
            <a:chOff x="3023950" y="3689950"/>
            <a:chExt cx="316100" cy="316100"/>
          </a:xfrm>
        </p:grpSpPr>
        <p:sp>
          <p:nvSpPr>
            <p:cNvPr id="946" name="Google Shape;946;p40"/>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9" name="Google Shape;949;p40"/>
          <p:cNvGrpSpPr/>
          <p:nvPr/>
        </p:nvGrpSpPr>
        <p:grpSpPr>
          <a:xfrm>
            <a:off x="245752" y="4669065"/>
            <a:ext cx="228825" cy="228856"/>
            <a:chOff x="3023950" y="3689950"/>
            <a:chExt cx="316100" cy="316100"/>
          </a:xfrm>
        </p:grpSpPr>
        <p:sp>
          <p:nvSpPr>
            <p:cNvPr id="950" name="Google Shape;950;p40"/>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0"/>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0"/>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3" name="Google Shape;953;p40"/>
          <p:cNvSpPr txBox="1"/>
          <p:nvPr/>
        </p:nvSpPr>
        <p:spPr>
          <a:xfrm>
            <a:off x="2347050" y="4735330"/>
            <a:ext cx="4449900" cy="15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lt1"/>
                </a:solidFill>
                <a:latin typeface="Source Code Pro Light"/>
                <a:ea typeface="Source Code Pro Light"/>
                <a:cs typeface="Source Code Pro Light"/>
                <a:sym typeface="Source Code Pro Light"/>
              </a:rPr>
              <a:t>003-1040559    1250 003-77156.8   1760 0009-14563.7   73273  </a:t>
            </a:r>
            <a:endParaRPr sz="800">
              <a:solidFill>
                <a:schemeClr val="lt1"/>
              </a:solidFill>
              <a:latin typeface="Source Code Pro Light"/>
              <a:ea typeface="Source Code Pro Light"/>
              <a:cs typeface="Source Code Pro Light"/>
              <a:sym typeface="Source Code Pro Ligh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9"/>
        <p:cNvGrpSpPr/>
        <p:nvPr/>
      </p:nvGrpSpPr>
      <p:grpSpPr>
        <a:xfrm>
          <a:off x="0" y="0"/>
          <a:ext cx="0" cy="0"/>
          <a:chOff x="0" y="0"/>
          <a:chExt cx="0" cy="0"/>
        </a:xfrm>
      </p:grpSpPr>
      <p:grpSp>
        <p:nvGrpSpPr>
          <p:cNvPr id="110" name="Google Shape;110;p5"/>
          <p:cNvGrpSpPr/>
          <p:nvPr/>
        </p:nvGrpSpPr>
        <p:grpSpPr>
          <a:xfrm>
            <a:off x="8669664" y="245588"/>
            <a:ext cx="228825" cy="228825"/>
            <a:chOff x="3023950" y="3689950"/>
            <a:chExt cx="316100" cy="316100"/>
          </a:xfrm>
        </p:grpSpPr>
        <p:sp>
          <p:nvSpPr>
            <p:cNvPr id="111" name="Google Shape;111;p5"/>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5"/>
          <p:cNvGrpSpPr/>
          <p:nvPr/>
        </p:nvGrpSpPr>
        <p:grpSpPr>
          <a:xfrm>
            <a:off x="8669427" y="4669065"/>
            <a:ext cx="228825" cy="228856"/>
            <a:chOff x="3023950" y="3689950"/>
            <a:chExt cx="316100" cy="316100"/>
          </a:xfrm>
        </p:grpSpPr>
        <p:sp>
          <p:nvSpPr>
            <p:cNvPr id="115" name="Google Shape;115;p5"/>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5"/>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5"/>
          <p:cNvGrpSpPr/>
          <p:nvPr/>
        </p:nvGrpSpPr>
        <p:grpSpPr>
          <a:xfrm>
            <a:off x="245739" y="245588"/>
            <a:ext cx="228825" cy="228825"/>
            <a:chOff x="3023950" y="3689950"/>
            <a:chExt cx="316100" cy="316100"/>
          </a:xfrm>
        </p:grpSpPr>
        <p:sp>
          <p:nvSpPr>
            <p:cNvPr id="119" name="Google Shape;119;p5"/>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5"/>
          <p:cNvGrpSpPr/>
          <p:nvPr/>
        </p:nvGrpSpPr>
        <p:grpSpPr>
          <a:xfrm>
            <a:off x="245752" y="4669065"/>
            <a:ext cx="228825" cy="228856"/>
            <a:chOff x="3023950" y="3689950"/>
            <a:chExt cx="316100" cy="316100"/>
          </a:xfrm>
        </p:grpSpPr>
        <p:sp>
          <p:nvSpPr>
            <p:cNvPr id="123" name="Google Shape;123;p5"/>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5"/>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27" name="Google Shape;127;p5"/>
          <p:cNvSpPr txBox="1">
            <a:spLocks noGrp="1"/>
          </p:cNvSpPr>
          <p:nvPr>
            <p:ph type="subTitle" idx="1"/>
          </p:nvPr>
        </p:nvSpPr>
        <p:spPr>
          <a:xfrm>
            <a:off x="567600" y="2042525"/>
            <a:ext cx="2696700" cy="371400"/>
          </a:xfrm>
          <a:prstGeom prst="rect">
            <a:avLst/>
          </a:prstGeom>
        </p:spPr>
        <p:txBody>
          <a:bodyPr spcFirstLastPara="1" wrap="square" lIns="91425" tIns="91425" rIns="91425" bIns="91425" anchor="ctr" anchorCtr="0">
            <a:noAutofit/>
          </a:bodyPr>
          <a:lstStyle>
            <a:lvl1pPr lvl="0" algn="r">
              <a:spcBef>
                <a:spcPts val="0"/>
              </a:spcBef>
              <a:spcAft>
                <a:spcPts val="0"/>
              </a:spcAft>
              <a:buSzPts val="2000"/>
              <a:buFont typeface="Teko"/>
              <a:buNone/>
              <a:defRPr sz="2500">
                <a:latin typeface="Teko"/>
                <a:ea typeface="Teko"/>
                <a:cs typeface="Teko"/>
                <a:sym typeface="Teko"/>
              </a:defRPr>
            </a:lvl1pPr>
            <a:lvl2pPr lvl="1">
              <a:spcBef>
                <a:spcPts val="0"/>
              </a:spcBef>
              <a:spcAft>
                <a:spcPts val="0"/>
              </a:spcAft>
              <a:buSzPts val="2000"/>
              <a:buFont typeface="Teko"/>
              <a:buNone/>
              <a:defRPr sz="2000">
                <a:latin typeface="Teko"/>
                <a:ea typeface="Teko"/>
                <a:cs typeface="Teko"/>
                <a:sym typeface="Teko"/>
              </a:defRPr>
            </a:lvl2pPr>
            <a:lvl3pPr lvl="2">
              <a:spcBef>
                <a:spcPts val="0"/>
              </a:spcBef>
              <a:spcAft>
                <a:spcPts val="0"/>
              </a:spcAft>
              <a:buSzPts val="2000"/>
              <a:buFont typeface="Teko"/>
              <a:buNone/>
              <a:defRPr sz="2000">
                <a:latin typeface="Teko"/>
                <a:ea typeface="Teko"/>
                <a:cs typeface="Teko"/>
                <a:sym typeface="Teko"/>
              </a:defRPr>
            </a:lvl3pPr>
            <a:lvl4pPr lvl="3">
              <a:spcBef>
                <a:spcPts val="0"/>
              </a:spcBef>
              <a:spcAft>
                <a:spcPts val="0"/>
              </a:spcAft>
              <a:buSzPts val="2000"/>
              <a:buFont typeface="Teko"/>
              <a:buNone/>
              <a:defRPr sz="2000">
                <a:latin typeface="Teko"/>
                <a:ea typeface="Teko"/>
                <a:cs typeface="Teko"/>
                <a:sym typeface="Teko"/>
              </a:defRPr>
            </a:lvl4pPr>
            <a:lvl5pPr lvl="4">
              <a:spcBef>
                <a:spcPts val="0"/>
              </a:spcBef>
              <a:spcAft>
                <a:spcPts val="0"/>
              </a:spcAft>
              <a:buSzPts val="2000"/>
              <a:buFont typeface="Teko"/>
              <a:buNone/>
              <a:defRPr sz="2000">
                <a:latin typeface="Teko"/>
                <a:ea typeface="Teko"/>
                <a:cs typeface="Teko"/>
                <a:sym typeface="Teko"/>
              </a:defRPr>
            </a:lvl5pPr>
            <a:lvl6pPr lvl="5">
              <a:spcBef>
                <a:spcPts val="0"/>
              </a:spcBef>
              <a:spcAft>
                <a:spcPts val="0"/>
              </a:spcAft>
              <a:buSzPts val="2000"/>
              <a:buFont typeface="Teko"/>
              <a:buNone/>
              <a:defRPr sz="2000">
                <a:latin typeface="Teko"/>
                <a:ea typeface="Teko"/>
                <a:cs typeface="Teko"/>
                <a:sym typeface="Teko"/>
              </a:defRPr>
            </a:lvl6pPr>
            <a:lvl7pPr lvl="6">
              <a:spcBef>
                <a:spcPts val="0"/>
              </a:spcBef>
              <a:spcAft>
                <a:spcPts val="0"/>
              </a:spcAft>
              <a:buSzPts val="2000"/>
              <a:buFont typeface="Teko"/>
              <a:buNone/>
              <a:defRPr sz="2000">
                <a:latin typeface="Teko"/>
                <a:ea typeface="Teko"/>
                <a:cs typeface="Teko"/>
                <a:sym typeface="Teko"/>
              </a:defRPr>
            </a:lvl7pPr>
            <a:lvl8pPr lvl="7">
              <a:spcBef>
                <a:spcPts val="0"/>
              </a:spcBef>
              <a:spcAft>
                <a:spcPts val="0"/>
              </a:spcAft>
              <a:buSzPts val="2000"/>
              <a:buFont typeface="Teko"/>
              <a:buNone/>
              <a:defRPr sz="2000">
                <a:latin typeface="Teko"/>
                <a:ea typeface="Teko"/>
                <a:cs typeface="Teko"/>
                <a:sym typeface="Teko"/>
              </a:defRPr>
            </a:lvl8pPr>
            <a:lvl9pPr lvl="8">
              <a:spcBef>
                <a:spcPts val="0"/>
              </a:spcBef>
              <a:spcAft>
                <a:spcPts val="0"/>
              </a:spcAft>
              <a:buSzPts val="2000"/>
              <a:buFont typeface="Teko"/>
              <a:buNone/>
              <a:defRPr sz="2000">
                <a:latin typeface="Teko"/>
                <a:ea typeface="Teko"/>
                <a:cs typeface="Teko"/>
                <a:sym typeface="Teko"/>
              </a:defRPr>
            </a:lvl9pPr>
          </a:lstStyle>
          <a:p>
            <a:endParaRPr/>
          </a:p>
        </p:txBody>
      </p:sp>
      <p:sp>
        <p:nvSpPr>
          <p:cNvPr id="128" name="Google Shape;128;p5"/>
          <p:cNvSpPr txBox="1">
            <a:spLocks noGrp="1"/>
          </p:cNvSpPr>
          <p:nvPr>
            <p:ph type="subTitle" idx="2"/>
          </p:nvPr>
        </p:nvSpPr>
        <p:spPr>
          <a:xfrm>
            <a:off x="5879700" y="2042525"/>
            <a:ext cx="2696700" cy="371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Teko"/>
              <a:buNone/>
              <a:defRPr sz="2500">
                <a:latin typeface="Teko"/>
                <a:ea typeface="Teko"/>
                <a:cs typeface="Teko"/>
                <a:sym typeface="Teko"/>
              </a:defRPr>
            </a:lvl1pPr>
            <a:lvl2pPr lvl="1" rtl="0">
              <a:spcBef>
                <a:spcPts val="0"/>
              </a:spcBef>
              <a:spcAft>
                <a:spcPts val="0"/>
              </a:spcAft>
              <a:buSzPts val="2000"/>
              <a:buFont typeface="Teko"/>
              <a:buNone/>
              <a:defRPr sz="2000">
                <a:latin typeface="Teko"/>
                <a:ea typeface="Teko"/>
                <a:cs typeface="Teko"/>
                <a:sym typeface="Teko"/>
              </a:defRPr>
            </a:lvl2pPr>
            <a:lvl3pPr lvl="2" rtl="0">
              <a:spcBef>
                <a:spcPts val="0"/>
              </a:spcBef>
              <a:spcAft>
                <a:spcPts val="0"/>
              </a:spcAft>
              <a:buSzPts val="2000"/>
              <a:buFont typeface="Teko"/>
              <a:buNone/>
              <a:defRPr sz="2000">
                <a:latin typeface="Teko"/>
                <a:ea typeface="Teko"/>
                <a:cs typeface="Teko"/>
                <a:sym typeface="Teko"/>
              </a:defRPr>
            </a:lvl3pPr>
            <a:lvl4pPr lvl="3" rtl="0">
              <a:spcBef>
                <a:spcPts val="0"/>
              </a:spcBef>
              <a:spcAft>
                <a:spcPts val="0"/>
              </a:spcAft>
              <a:buSzPts val="2000"/>
              <a:buFont typeface="Teko"/>
              <a:buNone/>
              <a:defRPr sz="2000">
                <a:latin typeface="Teko"/>
                <a:ea typeface="Teko"/>
                <a:cs typeface="Teko"/>
                <a:sym typeface="Teko"/>
              </a:defRPr>
            </a:lvl4pPr>
            <a:lvl5pPr lvl="4" rtl="0">
              <a:spcBef>
                <a:spcPts val="0"/>
              </a:spcBef>
              <a:spcAft>
                <a:spcPts val="0"/>
              </a:spcAft>
              <a:buSzPts val="2000"/>
              <a:buFont typeface="Teko"/>
              <a:buNone/>
              <a:defRPr sz="2000">
                <a:latin typeface="Teko"/>
                <a:ea typeface="Teko"/>
                <a:cs typeface="Teko"/>
                <a:sym typeface="Teko"/>
              </a:defRPr>
            </a:lvl5pPr>
            <a:lvl6pPr lvl="5" rtl="0">
              <a:spcBef>
                <a:spcPts val="0"/>
              </a:spcBef>
              <a:spcAft>
                <a:spcPts val="0"/>
              </a:spcAft>
              <a:buSzPts val="2000"/>
              <a:buFont typeface="Teko"/>
              <a:buNone/>
              <a:defRPr sz="2000">
                <a:latin typeface="Teko"/>
                <a:ea typeface="Teko"/>
                <a:cs typeface="Teko"/>
                <a:sym typeface="Teko"/>
              </a:defRPr>
            </a:lvl6pPr>
            <a:lvl7pPr lvl="6" rtl="0">
              <a:spcBef>
                <a:spcPts val="0"/>
              </a:spcBef>
              <a:spcAft>
                <a:spcPts val="0"/>
              </a:spcAft>
              <a:buSzPts val="2000"/>
              <a:buFont typeface="Teko"/>
              <a:buNone/>
              <a:defRPr sz="2000">
                <a:latin typeface="Teko"/>
                <a:ea typeface="Teko"/>
                <a:cs typeface="Teko"/>
                <a:sym typeface="Teko"/>
              </a:defRPr>
            </a:lvl7pPr>
            <a:lvl8pPr lvl="7" rtl="0">
              <a:spcBef>
                <a:spcPts val="0"/>
              </a:spcBef>
              <a:spcAft>
                <a:spcPts val="0"/>
              </a:spcAft>
              <a:buSzPts val="2000"/>
              <a:buFont typeface="Teko"/>
              <a:buNone/>
              <a:defRPr sz="2000">
                <a:latin typeface="Teko"/>
                <a:ea typeface="Teko"/>
                <a:cs typeface="Teko"/>
                <a:sym typeface="Teko"/>
              </a:defRPr>
            </a:lvl8pPr>
            <a:lvl9pPr lvl="8" rtl="0">
              <a:spcBef>
                <a:spcPts val="0"/>
              </a:spcBef>
              <a:spcAft>
                <a:spcPts val="0"/>
              </a:spcAft>
              <a:buSzPts val="2000"/>
              <a:buFont typeface="Teko"/>
              <a:buNone/>
              <a:defRPr sz="2000">
                <a:latin typeface="Teko"/>
                <a:ea typeface="Teko"/>
                <a:cs typeface="Teko"/>
                <a:sym typeface="Teko"/>
              </a:defRPr>
            </a:lvl9pPr>
          </a:lstStyle>
          <a:p>
            <a:endParaRPr/>
          </a:p>
        </p:txBody>
      </p:sp>
      <p:sp>
        <p:nvSpPr>
          <p:cNvPr id="129" name="Google Shape;129;p5"/>
          <p:cNvSpPr txBox="1"/>
          <p:nvPr/>
        </p:nvSpPr>
        <p:spPr>
          <a:xfrm>
            <a:off x="2347050" y="4735330"/>
            <a:ext cx="4449900" cy="15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lt1"/>
                </a:solidFill>
                <a:latin typeface="Source Code Pro Light"/>
                <a:ea typeface="Source Code Pro Light"/>
                <a:cs typeface="Source Code Pro Light"/>
                <a:sym typeface="Source Code Pro Light"/>
              </a:rPr>
              <a:t>003-1040559    1250 003-77156.8   1760 0009-14563.7   73273  </a:t>
            </a:r>
            <a:endParaRPr sz="800">
              <a:solidFill>
                <a:schemeClr val="lt1"/>
              </a:solidFill>
              <a:latin typeface="Source Code Pro Light"/>
              <a:ea typeface="Source Code Pro Light"/>
              <a:cs typeface="Source Code Pro Light"/>
              <a:sym typeface="Source Code Pro Light"/>
            </a:endParaRPr>
          </a:p>
        </p:txBody>
      </p:sp>
      <p:sp>
        <p:nvSpPr>
          <p:cNvPr id="130" name="Google Shape;130;p5"/>
          <p:cNvSpPr txBox="1">
            <a:spLocks noGrp="1"/>
          </p:cNvSpPr>
          <p:nvPr>
            <p:ph type="subTitle" idx="3"/>
          </p:nvPr>
        </p:nvSpPr>
        <p:spPr>
          <a:xfrm>
            <a:off x="571500" y="2409825"/>
            <a:ext cx="2696700" cy="1343100"/>
          </a:xfrm>
          <a:prstGeom prst="rect">
            <a:avLst/>
          </a:prstGeom>
        </p:spPr>
        <p:txBody>
          <a:bodyPr spcFirstLastPara="1" wrap="square" lIns="91425" tIns="91425" rIns="91425" bIns="91425" anchor="t" anchorCtr="0">
            <a:noAutofit/>
          </a:bodyPr>
          <a:lstStyle>
            <a:lvl1pPr lvl="0" algn="r">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1" name="Google Shape;131;p5"/>
          <p:cNvSpPr txBox="1">
            <a:spLocks noGrp="1"/>
          </p:cNvSpPr>
          <p:nvPr>
            <p:ph type="subTitle" idx="4"/>
          </p:nvPr>
        </p:nvSpPr>
        <p:spPr>
          <a:xfrm>
            <a:off x="5875800" y="2409825"/>
            <a:ext cx="2696700" cy="13431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six columns">
  <p:cSld name="CUSTOM_6">
    <p:spTree>
      <p:nvGrpSpPr>
        <p:cNvPr id="1" name="Shape 954"/>
        <p:cNvGrpSpPr/>
        <p:nvPr/>
      </p:nvGrpSpPr>
      <p:grpSpPr>
        <a:xfrm>
          <a:off x="0" y="0"/>
          <a:ext cx="0" cy="0"/>
          <a:chOff x="0" y="0"/>
          <a:chExt cx="0" cy="0"/>
        </a:xfrm>
      </p:grpSpPr>
      <p:sp>
        <p:nvSpPr>
          <p:cNvPr id="955" name="Google Shape;955;p41"/>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atin typeface="Source Code Pro Light"/>
                <a:ea typeface="Source Code Pro Light"/>
                <a:cs typeface="Source Code Pro Light"/>
                <a:sym typeface="Source Code Pro Light"/>
              </a:defRPr>
            </a:lvl2pPr>
            <a:lvl3pPr lvl="2" rtl="0">
              <a:spcBef>
                <a:spcPts val="0"/>
              </a:spcBef>
              <a:spcAft>
                <a:spcPts val="0"/>
              </a:spcAft>
              <a:buSzPts val="3500"/>
              <a:buNone/>
              <a:defRPr>
                <a:latin typeface="Source Code Pro Light"/>
                <a:ea typeface="Source Code Pro Light"/>
                <a:cs typeface="Source Code Pro Light"/>
                <a:sym typeface="Source Code Pro Light"/>
              </a:defRPr>
            </a:lvl3pPr>
            <a:lvl4pPr lvl="3" rtl="0">
              <a:spcBef>
                <a:spcPts val="0"/>
              </a:spcBef>
              <a:spcAft>
                <a:spcPts val="0"/>
              </a:spcAft>
              <a:buSzPts val="3500"/>
              <a:buNone/>
              <a:defRPr>
                <a:latin typeface="Source Code Pro Light"/>
                <a:ea typeface="Source Code Pro Light"/>
                <a:cs typeface="Source Code Pro Light"/>
                <a:sym typeface="Source Code Pro Light"/>
              </a:defRPr>
            </a:lvl4pPr>
            <a:lvl5pPr lvl="4" rtl="0">
              <a:spcBef>
                <a:spcPts val="0"/>
              </a:spcBef>
              <a:spcAft>
                <a:spcPts val="0"/>
              </a:spcAft>
              <a:buSzPts val="3500"/>
              <a:buNone/>
              <a:defRPr>
                <a:latin typeface="Source Code Pro Light"/>
                <a:ea typeface="Source Code Pro Light"/>
                <a:cs typeface="Source Code Pro Light"/>
                <a:sym typeface="Source Code Pro Light"/>
              </a:defRPr>
            </a:lvl5pPr>
            <a:lvl6pPr lvl="5" rtl="0">
              <a:spcBef>
                <a:spcPts val="0"/>
              </a:spcBef>
              <a:spcAft>
                <a:spcPts val="0"/>
              </a:spcAft>
              <a:buSzPts val="3500"/>
              <a:buNone/>
              <a:defRPr>
                <a:latin typeface="Source Code Pro Light"/>
                <a:ea typeface="Source Code Pro Light"/>
                <a:cs typeface="Source Code Pro Light"/>
                <a:sym typeface="Source Code Pro Light"/>
              </a:defRPr>
            </a:lvl6pPr>
            <a:lvl7pPr lvl="6" rtl="0">
              <a:spcBef>
                <a:spcPts val="0"/>
              </a:spcBef>
              <a:spcAft>
                <a:spcPts val="0"/>
              </a:spcAft>
              <a:buSzPts val="3500"/>
              <a:buNone/>
              <a:defRPr>
                <a:latin typeface="Source Code Pro Light"/>
                <a:ea typeface="Source Code Pro Light"/>
                <a:cs typeface="Source Code Pro Light"/>
                <a:sym typeface="Source Code Pro Light"/>
              </a:defRPr>
            </a:lvl7pPr>
            <a:lvl8pPr lvl="7" rtl="0">
              <a:spcBef>
                <a:spcPts val="0"/>
              </a:spcBef>
              <a:spcAft>
                <a:spcPts val="0"/>
              </a:spcAft>
              <a:buSzPts val="3500"/>
              <a:buNone/>
              <a:defRPr>
                <a:latin typeface="Source Code Pro Light"/>
                <a:ea typeface="Source Code Pro Light"/>
                <a:cs typeface="Source Code Pro Light"/>
                <a:sym typeface="Source Code Pro Light"/>
              </a:defRPr>
            </a:lvl8pPr>
            <a:lvl9pPr lvl="8" rtl="0">
              <a:spcBef>
                <a:spcPts val="0"/>
              </a:spcBef>
              <a:spcAft>
                <a:spcPts val="0"/>
              </a:spcAft>
              <a:buSzPts val="3500"/>
              <a:buNone/>
              <a:defRPr>
                <a:latin typeface="Source Code Pro Light"/>
                <a:ea typeface="Source Code Pro Light"/>
                <a:cs typeface="Source Code Pro Light"/>
                <a:sym typeface="Source Code Pro Light"/>
              </a:defRPr>
            </a:lvl9pPr>
          </a:lstStyle>
          <a:p>
            <a:endParaRPr/>
          </a:p>
        </p:txBody>
      </p:sp>
      <p:sp>
        <p:nvSpPr>
          <p:cNvPr id="956" name="Google Shape;956;p41"/>
          <p:cNvSpPr txBox="1">
            <a:spLocks noGrp="1"/>
          </p:cNvSpPr>
          <p:nvPr>
            <p:ph type="title" idx="2"/>
          </p:nvPr>
        </p:nvSpPr>
        <p:spPr>
          <a:xfrm>
            <a:off x="815400" y="1660725"/>
            <a:ext cx="2279700" cy="424200"/>
          </a:xfrm>
          <a:prstGeom prst="rect">
            <a:avLst/>
          </a:prstGeom>
        </p:spPr>
        <p:txBody>
          <a:bodyPr spcFirstLastPara="1" wrap="square" lIns="0" tIns="182875" rIns="0" bIns="0" anchor="ctr" anchorCtr="0">
            <a:noAutofit/>
          </a:bodyPr>
          <a:lstStyle>
            <a:lvl1pPr lvl="0" algn="ctr" rtl="0">
              <a:spcBef>
                <a:spcPts val="0"/>
              </a:spcBef>
              <a:spcAft>
                <a:spcPts val="0"/>
              </a:spcAft>
              <a:buSzPts val="2000"/>
              <a:buNone/>
              <a:defRPr sz="2500"/>
            </a:lvl1pPr>
            <a:lvl2pPr lvl="1" algn="ctr" rtl="0">
              <a:spcBef>
                <a:spcPts val="0"/>
              </a:spcBef>
              <a:spcAft>
                <a:spcPts val="0"/>
              </a:spcAft>
              <a:buClr>
                <a:schemeClr val="dk1"/>
              </a:buClr>
              <a:buSzPts val="2000"/>
              <a:buNone/>
              <a:defRPr sz="2000">
                <a:solidFill>
                  <a:schemeClr val="dk1"/>
                </a:solidFill>
              </a:defRPr>
            </a:lvl2pPr>
            <a:lvl3pPr lvl="2" algn="ctr" rtl="0">
              <a:spcBef>
                <a:spcPts val="0"/>
              </a:spcBef>
              <a:spcAft>
                <a:spcPts val="0"/>
              </a:spcAft>
              <a:buClr>
                <a:schemeClr val="dk1"/>
              </a:buClr>
              <a:buSzPts val="2000"/>
              <a:buNone/>
              <a:defRPr sz="2000">
                <a:solidFill>
                  <a:schemeClr val="dk1"/>
                </a:solidFill>
              </a:defRPr>
            </a:lvl3pPr>
            <a:lvl4pPr lvl="3" algn="ctr" rtl="0">
              <a:spcBef>
                <a:spcPts val="0"/>
              </a:spcBef>
              <a:spcAft>
                <a:spcPts val="0"/>
              </a:spcAft>
              <a:buClr>
                <a:schemeClr val="dk1"/>
              </a:buClr>
              <a:buSzPts val="2000"/>
              <a:buNone/>
              <a:defRPr sz="2000">
                <a:solidFill>
                  <a:schemeClr val="dk1"/>
                </a:solidFill>
              </a:defRPr>
            </a:lvl4pPr>
            <a:lvl5pPr lvl="4" algn="ctr" rtl="0">
              <a:spcBef>
                <a:spcPts val="0"/>
              </a:spcBef>
              <a:spcAft>
                <a:spcPts val="0"/>
              </a:spcAft>
              <a:buClr>
                <a:schemeClr val="dk1"/>
              </a:buClr>
              <a:buSzPts val="2000"/>
              <a:buNone/>
              <a:defRPr sz="2000">
                <a:solidFill>
                  <a:schemeClr val="dk1"/>
                </a:solidFill>
              </a:defRPr>
            </a:lvl5pPr>
            <a:lvl6pPr lvl="5" algn="ctr" rtl="0">
              <a:spcBef>
                <a:spcPts val="0"/>
              </a:spcBef>
              <a:spcAft>
                <a:spcPts val="0"/>
              </a:spcAft>
              <a:buClr>
                <a:schemeClr val="dk1"/>
              </a:buClr>
              <a:buSzPts val="2000"/>
              <a:buNone/>
              <a:defRPr sz="2000">
                <a:solidFill>
                  <a:schemeClr val="dk1"/>
                </a:solidFill>
              </a:defRPr>
            </a:lvl6pPr>
            <a:lvl7pPr lvl="6" algn="ctr" rtl="0">
              <a:spcBef>
                <a:spcPts val="0"/>
              </a:spcBef>
              <a:spcAft>
                <a:spcPts val="0"/>
              </a:spcAft>
              <a:buClr>
                <a:schemeClr val="dk1"/>
              </a:buClr>
              <a:buSzPts val="2000"/>
              <a:buNone/>
              <a:defRPr sz="2000">
                <a:solidFill>
                  <a:schemeClr val="dk1"/>
                </a:solidFill>
              </a:defRPr>
            </a:lvl7pPr>
            <a:lvl8pPr lvl="7" algn="ctr" rtl="0">
              <a:spcBef>
                <a:spcPts val="0"/>
              </a:spcBef>
              <a:spcAft>
                <a:spcPts val="0"/>
              </a:spcAft>
              <a:buClr>
                <a:schemeClr val="dk1"/>
              </a:buClr>
              <a:buSzPts val="2000"/>
              <a:buNone/>
              <a:defRPr sz="2000">
                <a:solidFill>
                  <a:schemeClr val="dk1"/>
                </a:solidFill>
              </a:defRPr>
            </a:lvl8pPr>
            <a:lvl9pPr lvl="8" algn="ctr" rtl="0">
              <a:spcBef>
                <a:spcPts val="0"/>
              </a:spcBef>
              <a:spcAft>
                <a:spcPts val="0"/>
              </a:spcAft>
              <a:buClr>
                <a:schemeClr val="dk1"/>
              </a:buClr>
              <a:buSzPts val="2000"/>
              <a:buNone/>
              <a:defRPr sz="2000">
                <a:solidFill>
                  <a:schemeClr val="dk1"/>
                </a:solidFill>
              </a:defRPr>
            </a:lvl9pPr>
          </a:lstStyle>
          <a:p>
            <a:endParaRPr/>
          </a:p>
        </p:txBody>
      </p:sp>
      <p:sp>
        <p:nvSpPr>
          <p:cNvPr id="957" name="Google Shape;957;p41"/>
          <p:cNvSpPr txBox="1">
            <a:spLocks noGrp="1"/>
          </p:cNvSpPr>
          <p:nvPr>
            <p:ph type="title" idx="3"/>
          </p:nvPr>
        </p:nvSpPr>
        <p:spPr>
          <a:xfrm>
            <a:off x="3432075" y="1660700"/>
            <a:ext cx="2279700" cy="424200"/>
          </a:xfrm>
          <a:prstGeom prst="rect">
            <a:avLst/>
          </a:prstGeom>
        </p:spPr>
        <p:txBody>
          <a:bodyPr spcFirstLastPara="1" wrap="square" lIns="0" tIns="182875" rIns="0" bIns="0" anchor="ctr" anchorCtr="0">
            <a:noAutofit/>
          </a:bodyPr>
          <a:lstStyle>
            <a:lvl1pPr lvl="0" algn="ctr" rtl="0">
              <a:spcBef>
                <a:spcPts val="0"/>
              </a:spcBef>
              <a:spcAft>
                <a:spcPts val="0"/>
              </a:spcAft>
              <a:buSzPts val="2000"/>
              <a:buNone/>
              <a:defRPr sz="2500"/>
            </a:lvl1pPr>
            <a:lvl2pPr lvl="1" algn="ctr" rtl="0">
              <a:spcBef>
                <a:spcPts val="0"/>
              </a:spcBef>
              <a:spcAft>
                <a:spcPts val="0"/>
              </a:spcAft>
              <a:buClr>
                <a:schemeClr val="dk1"/>
              </a:buClr>
              <a:buSzPts val="2000"/>
              <a:buNone/>
              <a:defRPr sz="2000">
                <a:solidFill>
                  <a:schemeClr val="dk1"/>
                </a:solidFill>
              </a:defRPr>
            </a:lvl2pPr>
            <a:lvl3pPr lvl="2" algn="ctr" rtl="0">
              <a:spcBef>
                <a:spcPts val="0"/>
              </a:spcBef>
              <a:spcAft>
                <a:spcPts val="0"/>
              </a:spcAft>
              <a:buClr>
                <a:schemeClr val="dk1"/>
              </a:buClr>
              <a:buSzPts val="2000"/>
              <a:buNone/>
              <a:defRPr sz="2000">
                <a:solidFill>
                  <a:schemeClr val="dk1"/>
                </a:solidFill>
              </a:defRPr>
            </a:lvl3pPr>
            <a:lvl4pPr lvl="3" algn="ctr" rtl="0">
              <a:spcBef>
                <a:spcPts val="0"/>
              </a:spcBef>
              <a:spcAft>
                <a:spcPts val="0"/>
              </a:spcAft>
              <a:buClr>
                <a:schemeClr val="dk1"/>
              </a:buClr>
              <a:buSzPts val="2000"/>
              <a:buNone/>
              <a:defRPr sz="2000">
                <a:solidFill>
                  <a:schemeClr val="dk1"/>
                </a:solidFill>
              </a:defRPr>
            </a:lvl4pPr>
            <a:lvl5pPr lvl="4" algn="ctr" rtl="0">
              <a:spcBef>
                <a:spcPts val="0"/>
              </a:spcBef>
              <a:spcAft>
                <a:spcPts val="0"/>
              </a:spcAft>
              <a:buClr>
                <a:schemeClr val="dk1"/>
              </a:buClr>
              <a:buSzPts val="2000"/>
              <a:buNone/>
              <a:defRPr sz="2000">
                <a:solidFill>
                  <a:schemeClr val="dk1"/>
                </a:solidFill>
              </a:defRPr>
            </a:lvl5pPr>
            <a:lvl6pPr lvl="5" algn="ctr" rtl="0">
              <a:spcBef>
                <a:spcPts val="0"/>
              </a:spcBef>
              <a:spcAft>
                <a:spcPts val="0"/>
              </a:spcAft>
              <a:buClr>
                <a:schemeClr val="dk1"/>
              </a:buClr>
              <a:buSzPts val="2000"/>
              <a:buNone/>
              <a:defRPr sz="2000">
                <a:solidFill>
                  <a:schemeClr val="dk1"/>
                </a:solidFill>
              </a:defRPr>
            </a:lvl6pPr>
            <a:lvl7pPr lvl="6" algn="ctr" rtl="0">
              <a:spcBef>
                <a:spcPts val="0"/>
              </a:spcBef>
              <a:spcAft>
                <a:spcPts val="0"/>
              </a:spcAft>
              <a:buClr>
                <a:schemeClr val="dk1"/>
              </a:buClr>
              <a:buSzPts val="2000"/>
              <a:buNone/>
              <a:defRPr sz="2000">
                <a:solidFill>
                  <a:schemeClr val="dk1"/>
                </a:solidFill>
              </a:defRPr>
            </a:lvl7pPr>
            <a:lvl8pPr lvl="7" algn="ctr" rtl="0">
              <a:spcBef>
                <a:spcPts val="0"/>
              </a:spcBef>
              <a:spcAft>
                <a:spcPts val="0"/>
              </a:spcAft>
              <a:buClr>
                <a:schemeClr val="dk1"/>
              </a:buClr>
              <a:buSzPts val="2000"/>
              <a:buNone/>
              <a:defRPr sz="2000">
                <a:solidFill>
                  <a:schemeClr val="dk1"/>
                </a:solidFill>
              </a:defRPr>
            </a:lvl8pPr>
            <a:lvl9pPr lvl="8" algn="ctr" rtl="0">
              <a:spcBef>
                <a:spcPts val="0"/>
              </a:spcBef>
              <a:spcAft>
                <a:spcPts val="0"/>
              </a:spcAft>
              <a:buClr>
                <a:schemeClr val="dk1"/>
              </a:buClr>
              <a:buSzPts val="2000"/>
              <a:buNone/>
              <a:defRPr sz="2000">
                <a:solidFill>
                  <a:schemeClr val="dk1"/>
                </a:solidFill>
              </a:defRPr>
            </a:lvl9pPr>
          </a:lstStyle>
          <a:p>
            <a:endParaRPr/>
          </a:p>
        </p:txBody>
      </p:sp>
      <p:sp>
        <p:nvSpPr>
          <p:cNvPr id="958" name="Google Shape;958;p41"/>
          <p:cNvSpPr txBox="1">
            <a:spLocks noGrp="1"/>
          </p:cNvSpPr>
          <p:nvPr>
            <p:ph type="title" idx="4"/>
          </p:nvPr>
        </p:nvSpPr>
        <p:spPr>
          <a:xfrm>
            <a:off x="6019850" y="1660700"/>
            <a:ext cx="2279700" cy="424200"/>
          </a:xfrm>
          <a:prstGeom prst="rect">
            <a:avLst/>
          </a:prstGeom>
        </p:spPr>
        <p:txBody>
          <a:bodyPr spcFirstLastPara="1" wrap="square" lIns="0" tIns="182875" rIns="0" bIns="0" anchor="ctr" anchorCtr="0">
            <a:noAutofit/>
          </a:bodyPr>
          <a:lstStyle>
            <a:lvl1pPr lvl="0" algn="ctr" rtl="0">
              <a:spcBef>
                <a:spcPts val="0"/>
              </a:spcBef>
              <a:spcAft>
                <a:spcPts val="0"/>
              </a:spcAft>
              <a:buSzPts val="2000"/>
              <a:buNone/>
              <a:defRPr sz="2500"/>
            </a:lvl1pPr>
            <a:lvl2pPr lvl="1" algn="ctr" rtl="0">
              <a:spcBef>
                <a:spcPts val="0"/>
              </a:spcBef>
              <a:spcAft>
                <a:spcPts val="0"/>
              </a:spcAft>
              <a:buClr>
                <a:schemeClr val="dk1"/>
              </a:buClr>
              <a:buSzPts val="2000"/>
              <a:buNone/>
              <a:defRPr sz="2000">
                <a:solidFill>
                  <a:schemeClr val="dk1"/>
                </a:solidFill>
              </a:defRPr>
            </a:lvl2pPr>
            <a:lvl3pPr lvl="2" algn="ctr" rtl="0">
              <a:spcBef>
                <a:spcPts val="0"/>
              </a:spcBef>
              <a:spcAft>
                <a:spcPts val="0"/>
              </a:spcAft>
              <a:buClr>
                <a:schemeClr val="dk1"/>
              </a:buClr>
              <a:buSzPts val="2000"/>
              <a:buNone/>
              <a:defRPr sz="2000">
                <a:solidFill>
                  <a:schemeClr val="dk1"/>
                </a:solidFill>
              </a:defRPr>
            </a:lvl3pPr>
            <a:lvl4pPr lvl="3" algn="ctr" rtl="0">
              <a:spcBef>
                <a:spcPts val="0"/>
              </a:spcBef>
              <a:spcAft>
                <a:spcPts val="0"/>
              </a:spcAft>
              <a:buClr>
                <a:schemeClr val="dk1"/>
              </a:buClr>
              <a:buSzPts val="2000"/>
              <a:buNone/>
              <a:defRPr sz="2000">
                <a:solidFill>
                  <a:schemeClr val="dk1"/>
                </a:solidFill>
              </a:defRPr>
            </a:lvl4pPr>
            <a:lvl5pPr lvl="4" algn="ctr" rtl="0">
              <a:spcBef>
                <a:spcPts val="0"/>
              </a:spcBef>
              <a:spcAft>
                <a:spcPts val="0"/>
              </a:spcAft>
              <a:buClr>
                <a:schemeClr val="dk1"/>
              </a:buClr>
              <a:buSzPts val="2000"/>
              <a:buNone/>
              <a:defRPr sz="2000">
                <a:solidFill>
                  <a:schemeClr val="dk1"/>
                </a:solidFill>
              </a:defRPr>
            </a:lvl5pPr>
            <a:lvl6pPr lvl="5" algn="ctr" rtl="0">
              <a:spcBef>
                <a:spcPts val="0"/>
              </a:spcBef>
              <a:spcAft>
                <a:spcPts val="0"/>
              </a:spcAft>
              <a:buClr>
                <a:schemeClr val="dk1"/>
              </a:buClr>
              <a:buSzPts val="2000"/>
              <a:buNone/>
              <a:defRPr sz="2000">
                <a:solidFill>
                  <a:schemeClr val="dk1"/>
                </a:solidFill>
              </a:defRPr>
            </a:lvl6pPr>
            <a:lvl7pPr lvl="6" algn="ctr" rtl="0">
              <a:spcBef>
                <a:spcPts val="0"/>
              </a:spcBef>
              <a:spcAft>
                <a:spcPts val="0"/>
              </a:spcAft>
              <a:buClr>
                <a:schemeClr val="dk1"/>
              </a:buClr>
              <a:buSzPts val="2000"/>
              <a:buNone/>
              <a:defRPr sz="2000">
                <a:solidFill>
                  <a:schemeClr val="dk1"/>
                </a:solidFill>
              </a:defRPr>
            </a:lvl7pPr>
            <a:lvl8pPr lvl="7" algn="ctr" rtl="0">
              <a:spcBef>
                <a:spcPts val="0"/>
              </a:spcBef>
              <a:spcAft>
                <a:spcPts val="0"/>
              </a:spcAft>
              <a:buClr>
                <a:schemeClr val="dk1"/>
              </a:buClr>
              <a:buSzPts val="2000"/>
              <a:buNone/>
              <a:defRPr sz="2000">
                <a:solidFill>
                  <a:schemeClr val="dk1"/>
                </a:solidFill>
              </a:defRPr>
            </a:lvl8pPr>
            <a:lvl9pPr lvl="8" algn="ctr" rtl="0">
              <a:spcBef>
                <a:spcPts val="0"/>
              </a:spcBef>
              <a:spcAft>
                <a:spcPts val="0"/>
              </a:spcAft>
              <a:buClr>
                <a:schemeClr val="dk1"/>
              </a:buClr>
              <a:buSzPts val="2000"/>
              <a:buNone/>
              <a:defRPr sz="2000">
                <a:solidFill>
                  <a:schemeClr val="dk1"/>
                </a:solidFill>
              </a:defRPr>
            </a:lvl9pPr>
          </a:lstStyle>
          <a:p>
            <a:endParaRPr/>
          </a:p>
        </p:txBody>
      </p:sp>
      <p:sp>
        <p:nvSpPr>
          <p:cNvPr id="959" name="Google Shape;959;p41"/>
          <p:cNvSpPr txBox="1">
            <a:spLocks noGrp="1"/>
          </p:cNvSpPr>
          <p:nvPr>
            <p:ph type="subTitle" idx="1"/>
          </p:nvPr>
        </p:nvSpPr>
        <p:spPr>
          <a:xfrm>
            <a:off x="815550" y="2189418"/>
            <a:ext cx="2279700" cy="67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60" name="Google Shape;960;p41"/>
          <p:cNvSpPr txBox="1">
            <a:spLocks noGrp="1"/>
          </p:cNvSpPr>
          <p:nvPr>
            <p:ph type="subTitle" idx="5"/>
          </p:nvPr>
        </p:nvSpPr>
        <p:spPr>
          <a:xfrm>
            <a:off x="3432213" y="2189425"/>
            <a:ext cx="2279700" cy="67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61" name="Google Shape;961;p41"/>
          <p:cNvSpPr txBox="1">
            <a:spLocks noGrp="1"/>
          </p:cNvSpPr>
          <p:nvPr>
            <p:ph type="subTitle" idx="6"/>
          </p:nvPr>
        </p:nvSpPr>
        <p:spPr>
          <a:xfrm>
            <a:off x="6019850" y="2189425"/>
            <a:ext cx="2279700" cy="67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62" name="Google Shape;962;p41"/>
          <p:cNvSpPr txBox="1">
            <a:spLocks noGrp="1"/>
          </p:cNvSpPr>
          <p:nvPr>
            <p:ph type="title" idx="7"/>
          </p:nvPr>
        </p:nvSpPr>
        <p:spPr>
          <a:xfrm>
            <a:off x="815400" y="3138375"/>
            <a:ext cx="2279700" cy="424200"/>
          </a:xfrm>
          <a:prstGeom prst="rect">
            <a:avLst/>
          </a:prstGeom>
        </p:spPr>
        <p:txBody>
          <a:bodyPr spcFirstLastPara="1" wrap="square" lIns="0" tIns="182875" rIns="0" bIns="0" anchor="ctr" anchorCtr="0">
            <a:noAutofit/>
          </a:bodyPr>
          <a:lstStyle>
            <a:lvl1pPr lvl="0" algn="ctr" rtl="0">
              <a:spcBef>
                <a:spcPts val="0"/>
              </a:spcBef>
              <a:spcAft>
                <a:spcPts val="0"/>
              </a:spcAft>
              <a:buSzPts val="2000"/>
              <a:buNone/>
              <a:defRPr sz="2500"/>
            </a:lvl1pPr>
            <a:lvl2pPr lvl="1" algn="ctr" rtl="0">
              <a:spcBef>
                <a:spcPts val="0"/>
              </a:spcBef>
              <a:spcAft>
                <a:spcPts val="0"/>
              </a:spcAft>
              <a:buClr>
                <a:schemeClr val="dk1"/>
              </a:buClr>
              <a:buSzPts val="2000"/>
              <a:buNone/>
              <a:defRPr sz="2000">
                <a:solidFill>
                  <a:schemeClr val="dk1"/>
                </a:solidFill>
              </a:defRPr>
            </a:lvl2pPr>
            <a:lvl3pPr lvl="2" algn="ctr" rtl="0">
              <a:spcBef>
                <a:spcPts val="0"/>
              </a:spcBef>
              <a:spcAft>
                <a:spcPts val="0"/>
              </a:spcAft>
              <a:buClr>
                <a:schemeClr val="dk1"/>
              </a:buClr>
              <a:buSzPts val="2000"/>
              <a:buNone/>
              <a:defRPr sz="2000">
                <a:solidFill>
                  <a:schemeClr val="dk1"/>
                </a:solidFill>
              </a:defRPr>
            </a:lvl3pPr>
            <a:lvl4pPr lvl="3" algn="ctr" rtl="0">
              <a:spcBef>
                <a:spcPts val="0"/>
              </a:spcBef>
              <a:spcAft>
                <a:spcPts val="0"/>
              </a:spcAft>
              <a:buClr>
                <a:schemeClr val="dk1"/>
              </a:buClr>
              <a:buSzPts val="2000"/>
              <a:buNone/>
              <a:defRPr sz="2000">
                <a:solidFill>
                  <a:schemeClr val="dk1"/>
                </a:solidFill>
              </a:defRPr>
            </a:lvl4pPr>
            <a:lvl5pPr lvl="4" algn="ctr" rtl="0">
              <a:spcBef>
                <a:spcPts val="0"/>
              </a:spcBef>
              <a:spcAft>
                <a:spcPts val="0"/>
              </a:spcAft>
              <a:buClr>
                <a:schemeClr val="dk1"/>
              </a:buClr>
              <a:buSzPts val="2000"/>
              <a:buNone/>
              <a:defRPr sz="2000">
                <a:solidFill>
                  <a:schemeClr val="dk1"/>
                </a:solidFill>
              </a:defRPr>
            </a:lvl5pPr>
            <a:lvl6pPr lvl="5" algn="ctr" rtl="0">
              <a:spcBef>
                <a:spcPts val="0"/>
              </a:spcBef>
              <a:spcAft>
                <a:spcPts val="0"/>
              </a:spcAft>
              <a:buClr>
                <a:schemeClr val="dk1"/>
              </a:buClr>
              <a:buSzPts val="2000"/>
              <a:buNone/>
              <a:defRPr sz="2000">
                <a:solidFill>
                  <a:schemeClr val="dk1"/>
                </a:solidFill>
              </a:defRPr>
            </a:lvl6pPr>
            <a:lvl7pPr lvl="6" algn="ctr" rtl="0">
              <a:spcBef>
                <a:spcPts val="0"/>
              </a:spcBef>
              <a:spcAft>
                <a:spcPts val="0"/>
              </a:spcAft>
              <a:buClr>
                <a:schemeClr val="dk1"/>
              </a:buClr>
              <a:buSzPts val="2000"/>
              <a:buNone/>
              <a:defRPr sz="2000">
                <a:solidFill>
                  <a:schemeClr val="dk1"/>
                </a:solidFill>
              </a:defRPr>
            </a:lvl7pPr>
            <a:lvl8pPr lvl="7" algn="ctr" rtl="0">
              <a:spcBef>
                <a:spcPts val="0"/>
              </a:spcBef>
              <a:spcAft>
                <a:spcPts val="0"/>
              </a:spcAft>
              <a:buClr>
                <a:schemeClr val="dk1"/>
              </a:buClr>
              <a:buSzPts val="2000"/>
              <a:buNone/>
              <a:defRPr sz="2000">
                <a:solidFill>
                  <a:schemeClr val="dk1"/>
                </a:solidFill>
              </a:defRPr>
            </a:lvl8pPr>
            <a:lvl9pPr lvl="8" algn="ctr" rtl="0">
              <a:spcBef>
                <a:spcPts val="0"/>
              </a:spcBef>
              <a:spcAft>
                <a:spcPts val="0"/>
              </a:spcAft>
              <a:buClr>
                <a:schemeClr val="dk1"/>
              </a:buClr>
              <a:buSzPts val="2000"/>
              <a:buNone/>
              <a:defRPr sz="2000">
                <a:solidFill>
                  <a:schemeClr val="dk1"/>
                </a:solidFill>
              </a:defRPr>
            </a:lvl9pPr>
          </a:lstStyle>
          <a:p>
            <a:endParaRPr/>
          </a:p>
        </p:txBody>
      </p:sp>
      <p:sp>
        <p:nvSpPr>
          <p:cNvPr id="963" name="Google Shape;963;p41"/>
          <p:cNvSpPr txBox="1">
            <a:spLocks noGrp="1"/>
          </p:cNvSpPr>
          <p:nvPr>
            <p:ph type="title" idx="8"/>
          </p:nvPr>
        </p:nvSpPr>
        <p:spPr>
          <a:xfrm>
            <a:off x="3432075" y="3138350"/>
            <a:ext cx="2279700" cy="424200"/>
          </a:xfrm>
          <a:prstGeom prst="rect">
            <a:avLst/>
          </a:prstGeom>
        </p:spPr>
        <p:txBody>
          <a:bodyPr spcFirstLastPara="1" wrap="square" lIns="0" tIns="182875" rIns="0" bIns="0" anchor="ctr" anchorCtr="0">
            <a:noAutofit/>
          </a:bodyPr>
          <a:lstStyle>
            <a:lvl1pPr lvl="0" algn="ctr" rtl="0">
              <a:spcBef>
                <a:spcPts val="0"/>
              </a:spcBef>
              <a:spcAft>
                <a:spcPts val="0"/>
              </a:spcAft>
              <a:buSzPts val="2000"/>
              <a:buNone/>
              <a:defRPr sz="2500"/>
            </a:lvl1pPr>
            <a:lvl2pPr lvl="1" algn="ctr" rtl="0">
              <a:spcBef>
                <a:spcPts val="0"/>
              </a:spcBef>
              <a:spcAft>
                <a:spcPts val="0"/>
              </a:spcAft>
              <a:buClr>
                <a:schemeClr val="dk1"/>
              </a:buClr>
              <a:buSzPts val="2000"/>
              <a:buNone/>
              <a:defRPr sz="2000">
                <a:solidFill>
                  <a:schemeClr val="dk1"/>
                </a:solidFill>
              </a:defRPr>
            </a:lvl2pPr>
            <a:lvl3pPr lvl="2" algn="ctr" rtl="0">
              <a:spcBef>
                <a:spcPts val="0"/>
              </a:spcBef>
              <a:spcAft>
                <a:spcPts val="0"/>
              </a:spcAft>
              <a:buClr>
                <a:schemeClr val="dk1"/>
              </a:buClr>
              <a:buSzPts val="2000"/>
              <a:buNone/>
              <a:defRPr sz="2000">
                <a:solidFill>
                  <a:schemeClr val="dk1"/>
                </a:solidFill>
              </a:defRPr>
            </a:lvl3pPr>
            <a:lvl4pPr lvl="3" algn="ctr" rtl="0">
              <a:spcBef>
                <a:spcPts val="0"/>
              </a:spcBef>
              <a:spcAft>
                <a:spcPts val="0"/>
              </a:spcAft>
              <a:buClr>
                <a:schemeClr val="dk1"/>
              </a:buClr>
              <a:buSzPts val="2000"/>
              <a:buNone/>
              <a:defRPr sz="2000">
                <a:solidFill>
                  <a:schemeClr val="dk1"/>
                </a:solidFill>
              </a:defRPr>
            </a:lvl4pPr>
            <a:lvl5pPr lvl="4" algn="ctr" rtl="0">
              <a:spcBef>
                <a:spcPts val="0"/>
              </a:spcBef>
              <a:spcAft>
                <a:spcPts val="0"/>
              </a:spcAft>
              <a:buClr>
                <a:schemeClr val="dk1"/>
              </a:buClr>
              <a:buSzPts val="2000"/>
              <a:buNone/>
              <a:defRPr sz="2000">
                <a:solidFill>
                  <a:schemeClr val="dk1"/>
                </a:solidFill>
              </a:defRPr>
            </a:lvl5pPr>
            <a:lvl6pPr lvl="5" algn="ctr" rtl="0">
              <a:spcBef>
                <a:spcPts val="0"/>
              </a:spcBef>
              <a:spcAft>
                <a:spcPts val="0"/>
              </a:spcAft>
              <a:buClr>
                <a:schemeClr val="dk1"/>
              </a:buClr>
              <a:buSzPts val="2000"/>
              <a:buNone/>
              <a:defRPr sz="2000">
                <a:solidFill>
                  <a:schemeClr val="dk1"/>
                </a:solidFill>
              </a:defRPr>
            </a:lvl6pPr>
            <a:lvl7pPr lvl="6" algn="ctr" rtl="0">
              <a:spcBef>
                <a:spcPts val="0"/>
              </a:spcBef>
              <a:spcAft>
                <a:spcPts val="0"/>
              </a:spcAft>
              <a:buClr>
                <a:schemeClr val="dk1"/>
              </a:buClr>
              <a:buSzPts val="2000"/>
              <a:buNone/>
              <a:defRPr sz="2000">
                <a:solidFill>
                  <a:schemeClr val="dk1"/>
                </a:solidFill>
              </a:defRPr>
            </a:lvl7pPr>
            <a:lvl8pPr lvl="7" algn="ctr" rtl="0">
              <a:spcBef>
                <a:spcPts val="0"/>
              </a:spcBef>
              <a:spcAft>
                <a:spcPts val="0"/>
              </a:spcAft>
              <a:buClr>
                <a:schemeClr val="dk1"/>
              </a:buClr>
              <a:buSzPts val="2000"/>
              <a:buNone/>
              <a:defRPr sz="2000">
                <a:solidFill>
                  <a:schemeClr val="dk1"/>
                </a:solidFill>
              </a:defRPr>
            </a:lvl8pPr>
            <a:lvl9pPr lvl="8" algn="ctr" rtl="0">
              <a:spcBef>
                <a:spcPts val="0"/>
              </a:spcBef>
              <a:spcAft>
                <a:spcPts val="0"/>
              </a:spcAft>
              <a:buClr>
                <a:schemeClr val="dk1"/>
              </a:buClr>
              <a:buSzPts val="2000"/>
              <a:buNone/>
              <a:defRPr sz="2000">
                <a:solidFill>
                  <a:schemeClr val="dk1"/>
                </a:solidFill>
              </a:defRPr>
            </a:lvl9pPr>
          </a:lstStyle>
          <a:p>
            <a:endParaRPr/>
          </a:p>
        </p:txBody>
      </p:sp>
      <p:sp>
        <p:nvSpPr>
          <p:cNvPr id="964" name="Google Shape;964;p41"/>
          <p:cNvSpPr txBox="1">
            <a:spLocks noGrp="1"/>
          </p:cNvSpPr>
          <p:nvPr>
            <p:ph type="title" idx="9"/>
          </p:nvPr>
        </p:nvSpPr>
        <p:spPr>
          <a:xfrm>
            <a:off x="6019850" y="3138350"/>
            <a:ext cx="2279700" cy="424200"/>
          </a:xfrm>
          <a:prstGeom prst="rect">
            <a:avLst/>
          </a:prstGeom>
        </p:spPr>
        <p:txBody>
          <a:bodyPr spcFirstLastPara="1" wrap="square" lIns="0" tIns="182875" rIns="0" bIns="0" anchor="ctr" anchorCtr="0">
            <a:noAutofit/>
          </a:bodyPr>
          <a:lstStyle>
            <a:lvl1pPr lvl="0" algn="ctr" rtl="0">
              <a:spcBef>
                <a:spcPts val="0"/>
              </a:spcBef>
              <a:spcAft>
                <a:spcPts val="0"/>
              </a:spcAft>
              <a:buSzPts val="2000"/>
              <a:buNone/>
              <a:defRPr sz="2500"/>
            </a:lvl1pPr>
            <a:lvl2pPr lvl="1" algn="ctr" rtl="0">
              <a:spcBef>
                <a:spcPts val="0"/>
              </a:spcBef>
              <a:spcAft>
                <a:spcPts val="0"/>
              </a:spcAft>
              <a:buClr>
                <a:schemeClr val="dk1"/>
              </a:buClr>
              <a:buSzPts val="2000"/>
              <a:buNone/>
              <a:defRPr sz="2000">
                <a:solidFill>
                  <a:schemeClr val="dk1"/>
                </a:solidFill>
              </a:defRPr>
            </a:lvl2pPr>
            <a:lvl3pPr lvl="2" algn="ctr" rtl="0">
              <a:spcBef>
                <a:spcPts val="0"/>
              </a:spcBef>
              <a:spcAft>
                <a:spcPts val="0"/>
              </a:spcAft>
              <a:buClr>
                <a:schemeClr val="dk1"/>
              </a:buClr>
              <a:buSzPts val="2000"/>
              <a:buNone/>
              <a:defRPr sz="2000">
                <a:solidFill>
                  <a:schemeClr val="dk1"/>
                </a:solidFill>
              </a:defRPr>
            </a:lvl3pPr>
            <a:lvl4pPr lvl="3" algn="ctr" rtl="0">
              <a:spcBef>
                <a:spcPts val="0"/>
              </a:spcBef>
              <a:spcAft>
                <a:spcPts val="0"/>
              </a:spcAft>
              <a:buClr>
                <a:schemeClr val="dk1"/>
              </a:buClr>
              <a:buSzPts val="2000"/>
              <a:buNone/>
              <a:defRPr sz="2000">
                <a:solidFill>
                  <a:schemeClr val="dk1"/>
                </a:solidFill>
              </a:defRPr>
            </a:lvl4pPr>
            <a:lvl5pPr lvl="4" algn="ctr" rtl="0">
              <a:spcBef>
                <a:spcPts val="0"/>
              </a:spcBef>
              <a:spcAft>
                <a:spcPts val="0"/>
              </a:spcAft>
              <a:buClr>
                <a:schemeClr val="dk1"/>
              </a:buClr>
              <a:buSzPts val="2000"/>
              <a:buNone/>
              <a:defRPr sz="2000">
                <a:solidFill>
                  <a:schemeClr val="dk1"/>
                </a:solidFill>
              </a:defRPr>
            </a:lvl5pPr>
            <a:lvl6pPr lvl="5" algn="ctr" rtl="0">
              <a:spcBef>
                <a:spcPts val="0"/>
              </a:spcBef>
              <a:spcAft>
                <a:spcPts val="0"/>
              </a:spcAft>
              <a:buClr>
                <a:schemeClr val="dk1"/>
              </a:buClr>
              <a:buSzPts val="2000"/>
              <a:buNone/>
              <a:defRPr sz="2000">
                <a:solidFill>
                  <a:schemeClr val="dk1"/>
                </a:solidFill>
              </a:defRPr>
            </a:lvl6pPr>
            <a:lvl7pPr lvl="6" algn="ctr" rtl="0">
              <a:spcBef>
                <a:spcPts val="0"/>
              </a:spcBef>
              <a:spcAft>
                <a:spcPts val="0"/>
              </a:spcAft>
              <a:buClr>
                <a:schemeClr val="dk1"/>
              </a:buClr>
              <a:buSzPts val="2000"/>
              <a:buNone/>
              <a:defRPr sz="2000">
                <a:solidFill>
                  <a:schemeClr val="dk1"/>
                </a:solidFill>
              </a:defRPr>
            </a:lvl7pPr>
            <a:lvl8pPr lvl="7" algn="ctr" rtl="0">
              <a:spcBef>
                <a:spcPts val="0"/>
              </a:spcBef>
              <a:spcAft>
                <a:spcPts val="0"/>
              </a:spcAft>
              <a:buClr>
                <a:schemeClr val="dk1"/>
              </a:buClr>
              <a:buSzPts val="2000"/>
              <a:buNone/>
              <a:defRPr sz="2000">
                <a:solidFill>
                  <a:schemeClr val="dk1"/>
                </a:solidFill>
              </a:defRPr>
            </a:lvl8pPr>
            <a:lvl9pPr lvl="8" algn="ctr" rtl="0">
              <a:spcBef>
                <a:spcPts val="0"/>
              </a:spcBef>
              <a:spcAft>
                <a:spcPts val="0"/>
              </a:spcAft>
              <a:buClr>
                <a:schemeClr val="dk1"/>
              </a:buClr>
              <a:buSzPts val="2000"/>
              <a:buNone/>
              <a:defRPr sz="2000">
                <a:solidFill>
                  <a:schemeClr val="dk1"/>
                </a:solidFill>
              </a:defRPr>
            </a:lvl9pPr>
          </a:lstStyle>
          <a:p>
            <a:endParaRPr/>
          </a:p>
        </p:txBody>
      </p:sp>
      <p:sp>
        <p:nvSpPr>
          <p:cNvPr id="965" name="Google Shape;965;p41"/>
          <p:cNvSpPr txBox="1">
            <a:spLocks noGrp="1"/>
          </p:cNvSpPr>
          <p:nvPr>
            <p:ph type="subTitle" idx="13"/>
          </p:nvPr>
        </p:nvSpPr>
        <p:spPr>
          <a:xfrm>
            <a:off x="815550" y="3667068"/>
            <a:ext cx="2279700" cy="67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66" name="Google Shape;966;p41"/>
          <p:cNvSpPr txBox="1">
            <a:spLocks noGrp="1"/>
          </p:cNvSpPr>
          <p:nvPr>
            <p:ph type="subTitle" idx="14"/>
          </p:nvPr>
        </p:nvSpPr>
        <p:spPr>
          <a:xfrm>
            <a:off x="3432213" y="3667075"/>
            <a:ext cx="2279700" cy="67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67" name="Google Shape;967;p41"/>
          <p:cNvSpPr txBox="1">
            <a:spLocks noGrp="1"/>
          </p:cNvSpPr>
          <p:nvPr>
            <p:ph type="subTitle" idx="15"/>
          </p:nvPr>
        </p:nvSpPr>
        <p:spPr>
          <a:xfrm>
            <a:off x="6019850" y="3667075"/>
            <a:ext cx="2279700" cy="67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68" name="Google Shape;968;p41"/>
          <p:cNvGrpSpPr/>
          <p:nvPr/>
        </p:nvGrpSpPr>
        <p:grpSpPr>
          <a:xfrm>
            <a:off x="8669664" y="245588"/>
            <a:ext cx="228825" cy="228825"/>
            <a:chOff x="3023950" y="3689950"/>
            <a:chExt cx="316100" cy="316100"/>
          </a:xfrm>
        </p:grpSpPr>
        <p:sp>
          <p:nvSpPr>
            <p:cNvPr id="969" name="Google Shape;969;p41"/>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1"/>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1"/>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2" name="Google Shape;972;p41"/>
          <p:cNvGrpSpPr/>
          <p:nvPr/>
        </p:nvGrpSpPr>
        <p:grpSpPr>
          <a:xfrm>
            <a:off x="8669427" y="4669065"/>
            <a:ext cx="228825" cy="228856"/>
            <a:chOff x="3023950" y="3689950"/>
            <a:chExt cx="316100" cy="316100"/>
          </a:xfrm>
        </p:grpSpPr>
        <p:sp>
          <p:nvSpPr>
            <p:cNvPr id="973" name="Google Shape;973;p41"/>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1"/>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1"/>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6" name="Google Shape;976;p41"/>
          <p:cNvGrpSpPr/>
          <p:nvPr/>
        </p:nvGrpSpPr>
        <p:grpSpPr>
          <a:xfrm>
            <a:off x="245739" y="245588"/>
            <a:ext cx="228825" cy="228825"/>
            <a:chOff x="3023950" y="3689950"/>
            <a:chExt cx="316100" cy="316100"/>
          </a:xfrm>
        </p:grpSpPr>
        <p:sp>
          <p:nvSpPr>
            <p:cNvPr id="977" name="Google Shape;977;p41"/>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1"/>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1"/>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0" name="Google Shape;980;p41"/>
          <p:cNvGrpSpPr/>
          <p:nvPr/>
        </p:nvGrpSpPr>
        <p:grpSpPr>
          <a:xfrm>
            <a:off x="245752" y="4669065"/>
            <a:ext cx="228825" cy="228856"/>
            <a:chOff x="3023950" y="3689950"/>
            <a:chExt cx="316100" cy="316100"/>
          </a:xfrm>
        </p:grpSpPr>
        <p:sp>
          <p:nvSpPr>
            <p:cNvPr id="981" name="Google Shape;981;p41"/>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1"/>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1"/>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4" name="Google Shape;984;p41"/>
          <p:cNvSpPr txBox="1"/>
          <p:nvPr/>
        </p:nvSpPr>
        <p:spPr>
          <a:xfrm>
            <a:off x="2347050" y="4735330"/>
            <a:ext cx="4449900" cy="15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lt1"/>
                </a:solidFill>
                <a:latin typeface="Source Code Pro Light"/>
                <a:ea typeface="Source Code Pro Light"/>
                <a:cs typeface="Source Code Pro Light"/>
                <a:sym typeface="Source Code Pro Light"/>
              </a:rPr>
              <a:t>003-1040559    1250 003-77156.8   1760 0009-14563.7   73273  </a:t>
            </a:r>
            <a:endParaRPr sz="800">
              <a:solidFill>
                <a:schemeClr val="lt1"/>
              </a:solidFill>
              <a:latin typeface="Source Code Pro Light"/>
              <a:ea typeface="Source Code Pro Light"/>
              <a:cs typeface="Source Code Pro Light"/>
              <a:sym typeface="Source Code Pro Light"/>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aption 1">
  <p:cSld name="CUSTOM_17">
    <p:spTree>
      <p:nvGrpSpPr>
        <p:cNvPr id="1" name="Shape 985"/>
        <p:cNvGrpSpPr/>
        <p:nvPr/>
      </p:nvGrpSpPr>
      <p:grpSpPr>
        <a:xfrm>
          <a:off x="0" y="0"/>
          <a:ext cx="0" cy="0"/>
          <a:chOff x="0" y="0"/>
          <a:chExt cx="0" cy="0"/>
        </a:xfrm>
      </p:grpSpPr>
      <p:sp>
        <p:nvSpPr>
          <p:cNvPr id="986" name="Google Shape;986;p42"/>
          <p:cNvSpPr txBox="1">
            <a:spLocks noGrp="1"/>
          </p:cNvSpPr>
          <p:nvPr>
            <p:ph type="title"/>
          </p:nvPr>
        </p:nvSpPr>
        <p:spPr>
          <a:xfrm>
            <a:off x="5273025" y="896400"/>
            <a:ext cx="3048300" cy="3350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72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grpSp>
        <p:nvGrpSpPr>
          <p:cNvPr id="987" name="Google Shape;987;p42"/>
          <p:cNvGrpSpPr/>
          <p:nvPr/>
        </p:nvGrpSpPr>
        <p:grpSpPr>
          <a:xfrm>
            <a:off x="4675037" y="1648692"/>
            <a:ext cx="4108323" cy="3132999"/>
            <a:chOff x="5614975" y="2571738"/>
            <a:chExt cx="2725075" cy="2078413"/>
          </a:xfrm>
        </p:grpSpPr>
        <p:grpSp>
          <p:nvGrpSpPr>
            <p:cNvPr id="988" name="Google Shape;988;p42"/>
            <p:cNvGrpSpPr/>
            <p:nvPr/>
          </p:nvGrpSpPr>
          <p:grpSpPr>
            <a:xfrm>
              <a:off x="8301900" y="2571738"/>
              <a:ext cx="38150" cy="1997125"/>
              <a:chOff x="8301900" y="2571738"/>
              <a:chExt cx="38150" cy="1997125"/>
            </a:xfrm>
          </p:grpSpPr>
          <p:sp>
            <p:nvSpPr>
              <p:cNvPr id="989" name="Google Shape;989;p42"/>
              <p:cNvSpPr/>
              <p:nvPr/>
            </p:nvSpPr>
            <p:spPr>
              <a:xfrm>
                <a:off x="8305713" y="2571738"/>
                <a:ext cx="17350" cy="23600"/>
              </a:xfrm>
              <a:custGeom>
                <a:avLst/>
                <a:gdLst/>
                <a:ahLst/>
                <a:cxnLst/>
                <a:rect l="l" t="t" r="r" b="b"/>
                <a:pathLst>
                  <a:path w="694" h="944" extrusionOk="0">
                    <a:moveTo>
                      <a:pt x="333" y="112"/>
                    </a:moveTo>
                    <a:cubicBezTo>
                      <a:pt x="416" y="112"/>
                      <a:pt x="472" y="112"/>
                      <a:pt x="500" y="167"/>
                    </a:cubicBezTo>
                    <a:cubicBezTo>
                      <a:pt x="527" y="223"/>
                      <a:pt x="555" y="278"/>
                      <a:pt x="555" y="361"/>
                    </a:cubicBezTo>
                    <a:cubicBezTo>
                      <a:pt x="555" y="389"/>
                      <a:pt x="555" y="417"/>
                      <a:pt x="555" y="472"/>
                    </a:cubicBezTo>
                    <a:cubicBezTo>
                      <a:pt x="555" y="500"/>
                      <a:pt x="555" y="555"/>
                      <a:pt x="555" y="583"/>
                    </a:cubicBezTo>
                    <a:cubicBezTo>
                      <a:pt x="555" y="666"/>
                      <a:pt x="527" y="722"/>
                      <a:pt x="500" y="777"/>
                    </a:cubicBezTo>
                    <a:cubicBezTo>
                      <a:pt x="472" y="805"/>
                      <a:pt x="416" y="833"/>
                      <a:pt x="333" y="833"/>
                    </a:cubicBezTo>
                    <a:cubicBezTo>
                      <a:pt x="278" y="833"/>
                      <a:pt x="222" y="805"/>
                      <a:pt x="195" y="777"/>
                    </a:cubicBezTo>
                    <a:cubicBezTo>
                      <a:pt x="167" y="722"/>
                      <a:pt x="139" y="666"/>
                      <a:pt x="139" y="583"/>
                    </a:cubicBezTo>
                    <a:lnTo>
                      <a:pt x="139" y="472"/>
                    </a:lnTo>
                    <a:lnTo>
                      <a:pt x="139" y="361"/>
                    </a:lnTo>
                    <a:cubicBezTo>
                      <a:pt x="139" y="278"/>
                      <a:pt x="167" y="223"/>
                      <a:pt x="195" y="167"/>
                    </a:cubicBezTo>
                    <a:cubicBezTo>
                      <a:pt x="222" y="112"/>
                      <a:pt x="278" y="112"/>
                      <a:pt x="333" y="112"/>
                    </a:cubicBezTo>
                    <a:close/>
                    <a:moveTo>
                      <a:pt x="333" y="1"/>
                    </a:moveTo>
                    <a:cubicBezTo>
                      <a:pt x="222" y="1"/>
                      <a:pt x="139" y="29"/>
                      <a:pt x="111" y="84"/>
                    </a:cubicBezTo>
                    <a:cubicBezTo>
                      <a:pt x="56" y="167"/>
                      <a:pt x="28" y="250"/>
                      <a:pt x="28" y="361"/>
                    </a:cubicBezTo>
                    <a:lnTo>
                      <a:pt x="0" y="472"/>
                    </a:lnTo>
                    <a:lnTo>
                      <a:pt x="28" y="583"/>
                    </a:lnTo>
                    <a:cubicBezTo>
                      <a:pt x="28" y="694"/>
                      <a:pt x="56" y="777"/>
                      <a:pt x="111" y="833"/>
                    </a:cubicBezTo>
                    <a:cubicBezTo>
                      <a:pt x="139" y="916"/>
                      <a:pt x="222" y="944"/>
                      <a:pt x="333" y="944"/>
                    </a:cubicBezTo>
                    <a:cubicBezTo>
                      <a:pt x="472" y="944"/>
                      <a:pt x="555" y="916"/>
                      <a:pt x="583" y="833"/>
                    </a:cubicBezTo>
                    <a:cubicBezTo>
                      <a:pt x="638" y="777"/>
                      <a:pt x="666" y="694"/>
                      <a:pt x="666" y="583"/>
                    </a:cubicBezTo>
                    <a:cubicBezTo>
                      <a:pt x="666" y="555"/>
                      <a:pt x="694" y="528"/>
                      <a:pt x="694" y="472"/>
                    </a:cubicBezTo>
                    <a:cubicBezTo>
                      <a:pt x="694" y="417"/>
                      <a:pt x="666" y="389"/>
                      <a:pt x="666" y="361"/>
                    </a:cubicBezTo>
                    <a:cubicBezTo>
                      <a:pt x="666" y="250"/>
                      <a:pt x="638" y="167"/>
                      <a:pt x="583" y="84"/>
                    </a:cubicBezTo>
                    <a:cubicBezTo>
                      <a:pt x="555" y="29"/>
                      <a:pt x="472" y="1"/>
                      <a:pt x="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2"/>
              <p:cNvSpPr/>
              <p:nvPr/>
            </p:nvSpPr>
            <p:spPr>
              <a:xfrm>
                <a:off x="8302600" y="2966313"/>
                <a:ext cx="17350" cy="23600"/>
              </a:xfrm>
              <a:custGeom>
                <a:avLst/>
                <a:gdLst/>
                <a:ahLst/>
                <a:cxnLst/>
                <a:rect l="l" t="t" r="r" b="b"/>
                <a:pathLst>
                  <a:path w="694" h="944" extrusionOk="0">
                    <a:moveTo>
                      <a:pt x="333" y="84"/>
                    </a:moveTo>
                    <a:cubicBezTo>
                      <a:pt x="416" y="84"/>
                      <a:pt x="472" y="111"/>
                      <a:pt x="500" y="167"/>
                    </a:cubicBezTo>
                    <a:cubicBezTo>
                      <a:pt x="527" y="222"/>
                      <a:pt x="555" y="278"/>
                      <a:pt x="555" y="361"/>
                    </a:cubicBezTo>
                    <a:cubicBezTo>
                      <a:pt x="555" y="389"/>
                      <a:pt x="555" y="416"/>
                      <a:pt x="555" y="472"/>
                    </a:cubicBezTo>
                    <a:cubicBezTo>
                      <a:pt x="555" y="500"/>
                      <a:pt x="555" y="555"/>
                      <a:pt x="555" y="583"/>
                    </a:cubicBezTo>
                    <a:cubicBezTo>
                      <a:pt x="555" y="638"/>
                      <a:pt x="527" y="721"/>
                      <a:pt x="500" y="749"/>
                    </a:cubicBezTo>
                    <a:cubicBezTo>
                      <a:pt x="472" y="805"/>
                      <a:pt x="416" y="832"/>
                      <a:pt x="333" y="832"/>
                    </a:cubicBezTo>
                    <a:cubicBezTo>
                      <a:pt x="278" y="832"/>
                      <a:pt x="222" y="805"/>
                      <a:pt x="195" y="749"/>
                    </a:cubicBezTo>
                    <a:cubicBezTo>
                      <a:pt x="167" y="721"/>
                      <a:pt x="139" y="638"/>
                      <a:pt x="139" y="583"/>
                    </a:cubicBezTo>
                    <a:lnTo>
                      <a:pt x="139" y="472"/>
                    </a:lnTo>
                    <a:lnTo>
                      <a:pt x="139" y="361"/>
                    </a:lnTo>
                    <a:cubicBezTo>
                      <a:pt x="139" y="278"/>
                      <a:pt x="167" y="222"/>
                      <a:pt x="195" y="167"/>
                    </a:cubicBezTo>
                    <a:cubicBezTo>
                      <a:pt x="222" y="111"/>
                      <a:pt x="278" y="84"/>
                      <a:pt x="333" y="84"/>
                    </a:cubicBezTo>
                    <a:close/>
                    <a:moveTo>
                      <a:pt x="333" y="0"/>
                    </a:moveTo>
                    <a:cubicBezTo>
                      <a:pt x="222" y="0"/>
                      <a:pt x="139" y="28"/>
                      <a:pt x="111" y="84"/>
                    </a:cubicBezTo>
                    <a:cubicBezTo>
                      <a:pt x="56" y="167"/>
                      <a:pt x="28" y="250"/>
                      <a:pt x="28" y="333"/>
                    </a:cubicBezTo>
                    <a:lnTo>
                      <a:pt x="0" y="472"/>
                    </a:lnTo>
                    <a:lnTo>
                      <a:pt x="28" y="583"/>
                    </a:lnTo>
                    <a:cubicBezTo>
                      <a:pt x="28" y="694"/>
                      <a:pt x="56" y="777"/>
                      <a:pt x="111" y="832"/>
                    </a:cubicBezTo>
                    <a:cubicBezTo>
                      <a:pt x="139" y="915"/>
                      <a:pt x="222" y="943"/>
                      <a:pt x="333" y="943"/>
                    </a:cubicBezTo>
                    <a:cubicBezTo>
                      <a:pt x="472" y="943"/>
                      <a:pt x="555" y="915"/>
                      <a:pt x="583" y="832"/>
                    </a:cubicBezTo>
                    <a:cubicBezTo>
                      <a:pt x="638" y="777"/>
                      <a:pt x="666" y="694"/>
                      <a:pt x="666" y="583"/>
                    </a:cubicBezTo>
                    <a:cubicBezTo>
                      <a:pt x="666" y="555"/>
                      <a:pt x="694" y="527"/>
                      <a:pt x="694" y="472"/>
                    </a:cubicBezTo>
                    <a:cubicBezTo>
                      <a:pt x="694" y="416"/>
                      <a:pt x="666" y="361"/>
                      <a:pt x="666" y="333"/>
                    </a:cubicBezTo>
                    <a:cubicBezTo>
                      <a:pt x="666" y="250"/>
                      <a:pt x="638" y="167"/>
                      <a:pt x="583" y="84"/>
                    </a:cubicBezTo>
                    <a:cubicBezTo>
                      <a:pt x="555" y="28"/>
                      <a:pt x="472" y="0"/>
                      <a:pt x="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2"/>
              <p:cNvSpPr/>
              <p:nvPr/>
            </p:nvSpPr>
            <p:spPr>
              <a:xfrm>
                <a:off x="8302250" y="3360888"/>
                <a:ext cx="17350" cy="23600"/>
              </a:xfrm>
              <a:custGeom>
                <a:avLst/>
                <a:gdLst/>
                <a:ahLst/>
                <a:cxnLst/>
                <a:rect l="l" t="t" r="r" b="b"/>
                <a:pathLst>
                  <a:path w="694" h="944" extrusionOk="0">
                    <a:moveTo>
                      <a:pt x="333" y="84"/>
                    </a:moveTo>
                    <a:cubicBezTo>
                      <a:pt x="416" y="84"/>
                      <a:pt x="472" y="112"/>
                      <a:pt x="500" y="167"/>
                    </a:cubicBezTo>
                    <a:cubicBezTo>
                      <a:pt x="527" y="223"/>
                      <a:pt x="555" y="278"/>
                      <a:pt x="555" y="361"/>
                    </a:cubicBezTo>
                    <a:cubicBezTo>
                      <a:pt x="555" y="389"/>
                      <a:pt x="555" y="417"/>
                      <a:pt x="555" y="472"/>
                    </a:cubicBezTo>
                    <a:cubicBezTo>
                      <a:pt x="555" y="500"/>
                      <a:pt x="555" y="555"/>
                      <a:pt x="555" y="583"/>
                    </a:cubicBezTo>
                    <a:cubicBezTo>
                      <a:pt x="555" y="638"/>
                      <a:pt x="527" y="722"/>
                      <a:pt x="500" y="749"/>
                    </a:cubicBezTo>
                    <a:cubicBezTo>
                      <a:pt x="472" y="805"/>
                      <a:pt x="416" y="833"/>
                      <a:pt x="333" y="833"/>
                    </a:cubicBezTo>
                    <a:cubicBezTo>
                      <a:pt x="278" y="833"/>
                      <a:pt x="222" y="805"/>
                      <a:pt x="195" y="749"/>
                    </a:cubicBezTo>
                    <a:cubicBezTo>
                      <a:pt x="167" y="722"/>
                      <a:pt x="139" y="638"/>
                      <a:pt x="139" y="583"/>
                    </a:cubicBezTo>
                    <a:lnTo>
                      <a:pt x="139" y="472"/>
                    </a:lnTo>
                    <a:lnTo>
                      <a:pt x="139" y="361"/>
                    </a:lnTo>
                    <a:cubicBezTo>
                      <a:pt x="139" y="278"/>
                      <a:pt x="167" y="223"/>
                      <a:pt x="195" y="167"/>
                    </a:cubicBezTo>
                    <a:cubicBezTo>
                      <a:pt x="222" y="112"/>
                      <a:pt x="278" y="84"/>
                      <a:pt x="333" y="84"/>
                    </a:cubicBezTo>
                    <a:close/>
                    <a:moveTo>
                      <a:pt x="333" y="1"/>
                    </a:moveTo>
                    <a:cubicBezTo>
                      <a:pt x="222" y="1"/>
                      <a:pt x="139" y="29"/>
                      <a:pt x="111" y="84"/>
                    </a:cubicBezTo>
                    <a:cubicBezTo>
                      <a:pt x="56" y="167"/>
                      <a:pt x="28" y="250"/>
                      <a:pt x="28" y="334"/>
                    </a:cubicBezTo>
                    <a:lnTo>
                      <a:pt x="0" y="472"/>
                    </a:lnTo>
                    <a:lnTo>
                      <a:pt x="28" y="583"/>
                    </a:lnTo>
                    <a:cubicBezTo>
                      <a:pt x="28" y="694"/>
                      <a:pt x="56" y="777"/>
                      <a:pt x="111" y="833"/>
                    </a:cubicBezTo>
                    <a:cubicBezTo>
                      <a:pt x="139" y="916"/>
                      <a:pt x="222" y="943"/>
                      <a:pt x="333" y="943"/>
                    </a:cubicBezTo>
                    <a:cubicBezTo>
                      <a:pt x="472" y="943"/>
                      <a:pt x="555" y="916"/>
                      <a:pt x="583" y="833"/>
                    </a:cubicBezTo>
                    <a:cubicBezTo>
                      <a:pt x="638" y="777"/>
                      <a:pt x="666" y="694"/>
                      <a:pt x="666" y="583"/>
                    </a:cubicBezTo>
                    <a:cubicBezTo>
                      <a:pt x="666" y="555"/>
                      <a:pt x="694" y="528"/>
                      <a:pt x="694" y="472"/>
                    </a:cubicBezTo>
                    <a:cubicBezTo>
                      <a:pt x="694" y="417"/>
                      <a:pt x="666" y="361"/>
                      <a:pt x="666" y="334"/>
                    </a:cubicBezTo>
                    <a:cubicBezTo>
                      <a:pt x="666" y="250"/>
                      <a:pt x="638" y="167"/>
                      <a:pt x="583" y="84"/>
                    </a:cubicBezTo>
                    <a:cubicBezTo>
                      <a:pt x="555" y="29"/>
                      <a:pt x="472" y="1"/>
                      <a:pt x="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2"/>
              <p:cNvSpPr/>
              <p:nvPr/>
            </p:nvSpPr>
            <p:spPr>
              <a:xfrm>
                <a:off x="8301900" y="3755463"/>
                <a:ext cx="17350" cy="23575"/>
              </a:xfrm>
              <a:custGeom>
                <a:avLst/>
                <a:gdLst/>
                <a:ahLst/>
                <a:cxnLst/>
                <a:rect l="l" t="t" r="r" b="b"/>
                <a:pathLst>
                  <a:path w="694" h="943" extrusionOk="0">
                    <a:moveTo>
                      <a:pt x="333" y="83"/>
                    </a:moveTo>
                    <a:cubicBezTo>
                      <a:pt x="416" y="83"/>
                      <a:pt x="472" y="111"/>
                      <a:pt x="500" y="166"/>
                    </a:cubicBezTo>
                    <a:cubicBezTo>
                      <a:pt x="527" y="222"/>
                      <a:pt x="555" y="277"/>
                      <a:pt x="555" y="361"/>
                    </a:cubicBezTo>
                    <a:cubicBezTo>
                      <a:pt x="555" y="388"/>
                      <a:pt x="555" y="416"/>
                      <a:pt x="555" y="471"/>
                    </a:cubicBezTo>
                    <a:cubicBezTo>
                      <a:pt x="555" y="499"/>
                      <a:pt x="555" y="555"/>
                      <a:pt x="555" y="582"/>
                    </a:cubicBezTo>
                    <a:cubicBezTo>
                      <a:pt x="555" y="638"/>
                      <a:pt x="527" y="721"/>
                      <a:pt x="500" y="749"/>
                    </a:cubicBezTo>
                    <a:cubicBezTo>
                      <a:pt x="472" y="804"/>
                      <a:pt x="416" y="832"/>
                      <a:pt x="333" y="832"/>
                    </a:cubicBezTo>
                    <a:cubicBezTo>
                      <a:pt x="278" y="832"/>
                      <a:pt x="222" y="804"/>
                      <a:pt x="195" y="749"/>
                    </a:cubicBezTo>
                    <a:cubicBezTo>
                      <a:pt x="167" y="721"/>
                      <a:pt x="139" y="638"/>
                      <a:pt x="139" y="582"/>
                    </a:cubicBezTo>
                    <a:lnTo>
                      <a:pt x="139" y="471"/>
                    </a:lnTo>
                    <a:lnTo>
                      <a:pt x="139" y="361"/>
                    </a:lnTo>
                    <a:cubicBezTo>
                      <a:pt x="139" y="277"/>
                      <a:pt x="167" y="222"/>
                      <a:pt x="195" y="166"/>
                    </a:cubicBezTo>
                    <a:cubicBezTo>
                      <a:pt x="222" y="111"/>
                      <a:pt x="278" y="83"/>
                      <a:pt x="333" y="83"/>
                    </a:cubicBezTo>
                    <a:close/>
                    <a:moveTo>
                      <a:pt x="333" y="0"/>
                    </a:moveTo>
                    <a:cubicBezTo>
                      <a:pt x="222" y="0"/>
                      <a:pt x="139" y="28"/>
                      <a:pt x="111" y="83"/>
                    </a:cubicBezTo>
                    <a:cubicBezTo>
                      <a:pt x="56" y="166"/>
                      <a:pt x="28" y="250"/>
                      <a:pt x="28" y="333"/>
                    </a:cubicBezTo>
                    <a:lnTo>
                      <a:pt x="0" y="471"/>
                    </a:lnTo>
                    <a:lnTo>
                      <a:pt x="28" y="582"/>
                    </a:lnTo>
                    <a:cubicBezTo>
                      <a:pt x="28" y="693"/>
                      <a:pt x="56" y="776"/>
                      <a:pt x="111" y="832"/>
                    </a:cubicBezTo>
                    <a:cubicBezTo>
                      <a:pt x="139" y="915"/>
                      <a:pt x="222" y="943"/>
                      <a:pt x="333" y="943"/>
                    </a:cubicBezTo>
                    <a:cubicBezTo>
                      <a:pt x="472" y="943"/>
                      <a:pt x="555" y="915"/>
                      <a:pt x="583" y="832"/>
                    </a:cubicBezTo>
                    <a:cubicBezTo>
                      <a:pt x="638" y="776"/>
                      <a:pt x="666" y="693"/>
                      <a:pt x="666" y="582"/>
                    </a:cubicBezTo>
                    <a:cubicBezTo>
                      <a:pt x="666" y="555"/>
                      <a:pt x="694" y="527"/>
                      <a:pt x="694" y="471"/>
                    </a:cubicBezTo>
                    <a:cubicBezTo>
                      <a:pt x="694" y="416"/>
                      <a:pt x="666" y="361"/>
                      <a:pt x="666" y="333"/>
                    </a:cubicBezTo>
                    <a:cubicBezTo>
                      <a:pt x="666" y="250"/>
                      <a:pt x="638" y="166"/>
                      <a:pt x="583" y="83"/>
                    </a:cubicBezTo>
                    <a:cubicBezTo>
                      <a:pt x="555" y="28"/>
                      <a:pt x="472" y="0"/>
                      <a:pt x="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2"/>
              <p:cNvSpPr/>
              <p:nvPr/>
            </p:nvSpPr>
            <p:spPr>
              <a:xfrm>
                <a:off x="8302600" y="4150013"/>
                <a:ext cx="17350" cy="24275"/>
              </a:xfrm>
              <a:custGeom>
                <a:avLst/>
                <a:gdLst/>
                <a:ahLst/>
                <a:cxnLst/>
                <a:rect l="l" t="t" r="r" b="b"/>
                <a:pathLst>
                  <a:path w="694" h="971" extrusionOk="0">
                    <a:moveTo>
                      <a:pt x="333" y="111"/>
                    </a:moveTo>
                    <a:cubicBezTo>
                      <a:pt x="416" y="111"/>
                      <a:pt x="472" y="139"/>
                      <a:pt x="500" y="194"/>
                    </a:cubicBezTo>
                    <a:cubicBezTo>
                      <a:pt x="527" y="222"/>
                      <a:pt x="555" y="305"/>
                      <a:pt x="555" y="388"/>
                    </a:cubicBezTo>
                    <a:cubicBezTo>
                      <a:pt x="555" y="388"/>
                      <a:pt x="555" y="444"/>
                      <a:pt x="555" y="471"/>
                    </a:cubicBezTo>
                    <a:cubicBezTo>
                      <a:pt x="555" y="527"/>
                      <a:pt x="555" y="582"/>
                      <a:pt x="555" y="582"/>
                    </a:cubicBezTo>
                    <a:cubicBezTo>
                      <a:pt x="555" y="665"/>
                      <a:pt x="527" y="749"/>
                      <a:pt x="500" y="776"/>
                    </a:cubicBezTo>
                    <a:cubicBezTo>
                      <a:pt x="472" y="832"/>
                      <a:pt x="416" y="860"/>
                      <a:pt x="333" y="860"/>
                    </a:cubicBezTo>
                    <a:cubicBezTo>
                      <a:pt x="278" y="860"/>
                      <a:pt x="222" y="832"/>
                      <a:pt x="195" y="776"/>
                    </a:cubicBezTo>
                    <a:cubicBezTo>
                      <a:pt x="167" y="749"/>
                      <a:pt x="139" y="665"/>
                      <a:pt x="139" y="582"/>
                    </a:cubicBezTo>
                    <a:lnTo>
                      <a:pt x="139" y="471"/>
                    </a:lnTo>
                    <a:lnTo>
                      <a:pt x="139" y="388"/>
                    </a:lnTo>
                    <a:cubicBezTo>
                      <a:pt x="139" y="305"/>
                      <a:pt x="167" y="222"/>
                      <a:pt x="195" y="194"/>
                    </a:cubicBezTo>
                    <a:cubicBezTo>
                      <a:pt x="222" y="139"/>
                      <a:pt x="278" y="111"/>
                      <a:pt x="333" y="111"/>
                    </a:cubicBezTo>
                    <a:close/>
                    <a:moveTo>
                      <a:pt x="333" y="0"/>
                    </a:moveTo>
                    <a:cubicBezTo>
                      <a:pt x="222" y="0"/>
                      <a:pt x="139" y="55"/>
                      <a:pt x="111" y="111"/>
                    </a:cubicBezTo>
                    <a:cubicBezTo>
                      <a:pt x="56" y="166"/>
                      <a:pt x="28" y="277"/>
                      <a:pt x="28" y="360"/>
                    </a:cubicBezTo>
                    <a:lnTo>
                      <a:pt x="0" y="499"/>
                    </a:lnTo>
                    <a:lnTo>
                      <a:pt x="28" y="610"/>
                    </a:lnTo>
                    <a:cubicBezTo>
                      <a:pt x="28" y="721"/>
                      <a:pt x="56" y="804"/>
                      <a:pt x="111" y="860"/>
                    </a:cubicBezTo>
                    <a:cubicBezTo>
                      <a:pt x="139" y="915"/>
                      <a:pt x="222" y="970"/>
                      <a:pt x="333" y="970"/>
                    </a:cubicBezTo>
                    <a:cubicBezTo>
                      <a:pt x="472" y="970"/>
                      <a:pt x="555" y="915"/>
                      <a:pt x="583" y="860"/>
                    </a:cubicBezTo>
                    <a:cubicBezTo>
                      <a:pt x="638" y="804"/>
                      <a:pt x="666" y="721"/>
                      <a:pt x="666" y="610"/>
                    </a:cubicBezTo>
                    <a:cubicBezTo>
                      <a:pt x="666" y="582"/>
                      <a:pt x="694" y="527"/>
                      <a:pt x="694" y="499"/>
                    </a:cubicBezTo>
                    <a:cubicBezTo>
                      <a:pt x="694" y="444"/>
                      <a:pt x="666" y="388"/>
                      <a:pt x="666" y="360"/>
                    </a:cubicBezTo>
                    <a:cubicBezTo>
                      <a:pt x="666" y="277"/>
                      <a:pt x="638" y="166"/>
                      <a:pt x="583" y="111"/>
                    </a:cubicBezTo>
                    <a:cubicBezTo>
                      <a:pt x="555" y="55"/>
                      <a:pt x="472" y="0"/>
                      <a:pt x="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2"/>
              <p:cNvSpPr/>
              <p:nvPr/>
            </p:nvSpPr>
            <p:spPr>
              <a:xfrm>
                <a:off x="8301900" y="4545263"/>
                <a:ext cx="17350" cy="23600"/>
              </a:xfrm>
              <a:custGeom>
                <a:avLst/>
                <a:gdLst/>
                <a:ahLst/>
                <a:cxnLst/>
                <a:rect l="l" t="t" r="r" b="b"/>
                <a:pathLst>
                  <a:path w="694" h="944" extrusionOk="0">
                    <a:moveTo>
                      <a:pt x="333" y="112"/>
                    </a:moveTo>
                    <a:cubicBezTo>
                      <a:pt x="416" y="112"/>
                      <a:pt x="472" y="139"/>
                      <a:pt x="500" y="195"/>
                    </a:cubicBezTo>
                    <a:cubicBezTo>
                      <a:pt x="527" y="222"/>
                      <a:pt x="555" y="306"/>
                      <a:pt x="555" y="361"/>
                    </a:cubicBezTo>
                    <a:cubicBezTo>
                      <a:pt x="555" y="389"/>
                      <a:pt x="555" y="444"/>
                      <a:pt x="555" y="472"/>
                    </a:cubicBezTo>
                    <a:cubicBezTo>
                      <a:pt x="555" y="527"/>
                      <a:pt x="555" y="555"/>
                      <a:pt x="555" y="583"/>
                    </a:cubicBezTo>
                    <a:cubicBezTo>
                      <a:pt x="555" y="666"/>
                      <a:pt x="527" y="749"/>
                      <a:pt x="500" y="777"/>
                    </a:cubicBezTo>
                    <a:cubicBezTo>
                      <a:pt x="472" y="832"/>
                      <a:pt x="416" y="860"/>
                      <a:pt x="333" y="860"/>
                    </a:cubicBezTo>
                    <a:cubicBezTo>
                      <a:pt x="278" y="860"/>
                      <a:pt x="222" y="832"/>
                      <a:pt x="195" y="777"/>
                    </a:cubicBezTo>
                    <a:cubicBezTo>
                      <a:pt x="167" y="749"/>
                      <a:pt x="139" y="666"/>
                      <a:pt x="139" y="583"/>
                    </a:cubicBezTo>
                    <a:lnTo>
                      <a:pt x="139" y="472"/>
                    </a:lnTo>
                    <a:lnTo>
                      <a:pt x="139" y="361"/>
                    </a:lnTo>
                    <a:cubicBezTo>
                      <a:pt x="139" y="306"/>
                      <a:pt x="167" y="222"/>
                      <a:pt x="195" y="195"/>
                    </a:cubicBezTo>
                    <a:cubicBezTo>
                      <a:pt x="222" y="139"/>
                      <a:pt x="278" y="112"/>
                      <a:pt x="333" y="112"/>
                    </a:cubicBezTo>
                    <a:close/>
                    <a:moveTo>
                      <a:pt x="333" y="1"/>
                    </a:moveTo>
                    <a:cubicBezTo>
                      <a:pt x="222" y="1"/>
                      <a:pt x="139" y="56"/>
                      <a:pt x="111" y="112"/>
                    </a:cubicBezTo>
                    <a:cubicBezTo>
                      <a:pt x="56" y="167"/>
                      <a:pt x="28" y="250"/>
                      <a:pt x="28" y="361"/>
                    </a:cubicBezTo>
                    <a:lnTo>
                      <a:pt x="0" y="472"/>
                    </a:lnTo>
                    <a:lnTo>
                      <a:pt x="28" y="611"/>
                    </a:lnTo>
                    <a:cubicBezTo>
                      <a:pt x="28" y="694"/>
                      <a:pt x="56" y="805"/>
                      <a:pt x="111" y="860"/>
                    </a:cubicBezTo>
                    <a:cubicBezTo>
                      <a:pt x="139" y="916"/>
                      <a:pt x="222" y="943"/>
                      <a:pt x="333" y="943"/>
                    </a:cubicBezTo>
                    <a:cubicBezTo>
                      <a:pt x="472" y="943"/>
                      <a:pt x="555" y="916"/>
                      <a:pt x="583" y="860"/>
                    </a:cubicBezTo>
                    <a:cubicBezTo>
                      <a:pt x="638" y="805"/>
                      <a:pt x="666" y="694"/>
                      <a:pt x="666" y="611"/>
                    </a:cubicBezTo>
                    <a:cubicBezTo>
                      <a:pt x="666" y="583"/>
                      <a:pt x="694" y="527"/>
                      <a:pt x="694" y="472"/>
                    </a:cubicBezTo>
                    <a:cubicBezTo>
                      <a:pt x="694" y="444"/>
                      <a:pt x="666" y="389"/>
                      <a:pt x="666" y="361"/>
                    </a:cubicBezTo>
                    <a:cubicBezTo>
                      <a:pt x="666" y="250"/>
                      <a:pt x="638" y="167"/>
                      <a:pt x="583" y="112"/>
                    </a:cubicBezTo>
                    <a:cubicBezTo>
                      <a:pt x="555" y="56"/>
                      <a:pt x="472" y="1"/>
                      <a:pt x="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2"/>
              <p:cNvSpPr/>
              <p:nvPr/>
            </p:nvSpPr>
            <p:spPr>
              <a:xfrm>
                <a:off x="8325813" y="2571738"/>
                <a:ext cx="10425" cy="22900"/>
              </a:xfrm>
              <a:custGeom>
                <a:avLst/>
                <a:gdLst/>
                <a:ahLst/>
                <a:cxnLst/>
                <a:rect l="l" t="t" r="r" b="b"/>
                <a:pathLst>
                  <a:path w="417" h="916" extrusionOk="0">
                    <a:moveTo>
                      <a:pt x="333" y="1"/>
                    </a:moveTo>
                    <a:cubicBezTo>
                      <a:pt x="306" y="1"/>
                      <a:pt x="306" y="1"/>
                      <a:pt x="278" y="29"/>
                    </a:cubicBezTo>
                    <a:lnTo>
                      <a:pt x="1" y="250"/>
                    </a:lnTo>
                    <a:cubicBezTo>
                      <a:pt x="1" y="278"/>
                      <a:pt x="1" y="278"/>
                      <a:pt x="1" y="278"/>
                    </a:cubicBezTo>
                    <a:lnTo>
                      <a:pt x="28" y="306"/>
                    </a:lnTo>
                    <a:cubicBezTo>
                      <a:pt x="28" y="334"/>
                      <a:pt x="56" y="334"/>
                      <a:pt x="56" y="334"/>
                    </a:cubicBezTo>
                    <a:lnTo>
                      <a:pt x="84" y="334"/>
                    </a:lnTo>
                    <a:lnTo>
                      <a:pt x="306" y="167"/>
                    </a:lnTo>
                    <a:lnTo>
                      <a:pt x="306" y="888"/>
                    </a:lnTo>
                    <a:cubicBezTo>
                      <a:pt x="306" y="916"/>
                      <a:pt x="306" y="916"/>
                      <a:pt x="306" y="916"/>
                    </a:cubicBezTo>
                    <a:lnTo>
                      <a:pt x="416" y="916"/>
                    </a:lnTo>
                    <a:cubicBezTo>
                      <a:pt x="416" y="916"/>
                      <a:pt x="416" y="916"/>
                      <a:pt x="416" y="888"/>
                    </a:cubicBezTo>
                    <a:lnTo>
                      <a:pt x="416" y="29"/>
                    </a:lnTo>
                    <a:cubicBezTo>
                      <a:pt x="389" y="1"/>
                      <a:pt x="389" y="1"/>
                      <a:pt x="3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2"/>
              <p:cNvSpPr/>
              <p:nvPr/>
            </p:nvSpPr>
            <p:spPr>
              <a:xfrm>
                <a:off x="8323400" y="2966303"/>
                <a:ext cx="15950" cy="22900"/>
              </a:xfrm>
              <a:custGeom>
                <a:avLst/>
                <a:gdLst/>
                <a:ahLst/>
                <a:cxnLst/>
                <a:rect l="l" t="t" r="r" b="b"/>
                <a:pathLst>
                  <a:path w="638" h="916" extrusionOk="0">
                    <a:moveTo>
                      <a:pt x="305" y="0"/>
                    </a:moveTo>
                    <a:cubicBezTo>
                      <a:pt x="250" y="0"/>
                      <a:pt x="194" y="0"/>
                      <a:pt x="139" y="28"/>
                    </a:cubicBezTo>
                    <a:cubicBezTo>
                      <a:pt x="111" y="56"/>
                      <a:pt x="83" y="84"/>
                      <a:pt x="56" y="139"/>
                    </a:cubicBezTo>
                    <a:cubicBezTo>
                      <a:pt x="28" y="167"/>
                      <a:pt x="0" y="222"/>
                      <a:pt x="0" y="278"/>
                    </a:cubicBezTo>
                    <a:lnTo>
                      <a:pt x="28" y="278"/>
                    </a:lnTo>
                    <a:cubicBezTo>
                      <a:pt x="28" y="305"/>
                      <a:pt x="28" y="305"/>
                      <a:pt x="28" y="305"/>
                    </a:cubicBezTo>
                    <a:lnTo>
                      <a:pt x="111" y="305"/>
                    </a:lnTo>
                    <a:cubicBezTo>
                      <a:pt x="111" y="305"/>
                      <a:pt x="111" y="305"/>
                      <a:pt x="111" y="278"/>
                    </a:cubicBezTo>
                    <a:lnTo>
                      <a:pt x="139" y="278"/>
                    </a:lnTo>
                    <a:cubicBezTo>
                      <a:pt x="139" y="222"/>
                      <a:pt x="167" y="167"/>
                      <a:pt x="194" y="139"/>
                    </a:cubicBezTo>
                    <a:cubicBezTo>
                      <a:pt x="222" y="111"/>
                      <a:pt x="250" y="84"/>
                      <a:pt x="305" y="84"/>
                    </a:cubicBezTo>
                    <a:cubicBezTo>
                      <a:pt x="361" y="84"/>
                      <a:pt x="416" y="111"/>
                      <a:pt x="444" y="139"/>
                    </a:cubicBezTo>
                    <a:cubicBezTo>
                      <a:pt x="472" y="167"/>
                      <a:pt x="472" y="222"/>
                      <a:pt x="472" y="250"/>
                    </a:cubicBezTo>
                    <a:cubicBezTo>
                      <a:pt x="472" y="305"/>
                      <a:pt x="472" y="333"/>
                      <a:pt x="444" y="361"/>
                    </a:cubicBezTo>
                    <a:cubicBezTo>
                      <a:pt x="416" y="416"/>
                      <a:pt x="388" y="444"/>
                      <a:pt x="305" y="500"/>
                    </a:cubicBezTo>
                    <a:lnTo>
                      <a:pt x="28" y="805"/>
                    </a:lnTo>
                    <a:cubicBezTo>
                      <a:pt x="0" y="805"/>
                      <a:pt x="0" y="832"/>
                      <a:pt x="0" y="860"/>
                    </a:cubicBezTo>
                    <a:lnTo>
                      <a:pt x="0" y="888"/>
                    </a:lnTo>
                    <a:cubicBezTo>
                      <a:pt x="0" y="888"/>
                      <a:pt x="0" y="915"/>
                      <a:pt x="0" y="915"/>
                    </a:cubicBezTo>
                    <a:lnTo>
                      <a:pt x="610" y="915"/>
                    </a:lnTo>
                    <a:cubicBezTo>
                      <a:pt x="638" y="915"/>
                      <a:pt x="638" y="888"/>
                      <a:pt x="638" y="888"/>
                    </a:cubicBezTo>
                    <a:lnTo>
                      <a:pt x="638" y="832"/>
                    </a:lnTo>
                    <a:lnTo>
                      <a:pt x="610" y="832"/>
                    </a:lnTo>
                    <a:cubicBezTo>
                      <a:pt x="610" y="805"/>
                      <a:pt x="610" y="805"/>
                      <a:pt x="610" y="805"/>
                    </a:cubicBezTo>
                    <a:lnTo>
                      <a:pt x="194" y="805"/>
                    </a:lnTo>
                    <a:lnTo>
                      <a:pt x="444" y="555"/>
                    </a:lnTo>
                    <a:cubicBezTo>
                      <a:pt x="499" y="500"/>
                      <a:pt x="555" y="444"/>
                      <a:pt x="582" y="416"/>
                    </a:cubicBezTo>
                    <a:cubicBezTo>
                      <a:pt x="610" y="361"/>
                      <a:pt x="610" y="305"/>
                      <a:pt x="610" y="250"/>
                    </a:cubicBezTo>
                    <a:cubicBezTo>
                      <a:pt x="610" y="195"/>
                      <a:pt x="582" y="111"/>
                      <a:pt x="527" y="56"/>
                    </a:cubicBezTo>
                    <a:cubicBezTo>
                      <a:pt x="499" y="0"/>
                      <a:pt x="416"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2"/>
              <p:cNvSpPr/>
              <p:nvPr/>
            </p:nvSpPr>
            <p:spPr>
              <a:xfrm>
                <a:off x="8323050" y="3360868"/>
                <a:ext cx="16650" cy="23600"/>
              </a:xfrm>
              <a:custGeom>
                <a:avLst/>
                <a:gdLst/>
                <a:ahLst/>
                <a:cxnLst/>
                <a:rect l="l" t="t" r="r" b="b"/>
                <a:pathLst>
                  <a:path w="666" h="944" extrusionOk="0">
                    <a:moveTo>
                      <a:pt x="28" y="1"/>
                    </a:moveTo>
                    <a:cubicBezTo>
                      <a:pt x="28" y="29"/>
                      <a:pt x="28" y="29"/>
                      <a:pt x="28" y="29"/>
                    </a:cubicBezTo>
                    <a:lnTo>
                      <a:pt x="28" y="84"/>
                    </a:lnTo>
                    <a:cubicBezTo>
                      <a:pt x="28" y="84"/>
                      <a:pt x="28" y="84"/>
                      <a:pt x="28" y="112"/>
                    </a:cubicBezTo>
                    <a:lnTo>
                      <a:pt x="444" y="112"/>
                    </a:lnTo>
                    <a:lnTo>
                      <a:pt x="194" y="389"/>
                    </a:lnTo>
                    <a:cubicBezTo>
                      <a:pt x="194" y="417"/>
                      <a:pt x="167" y="417"/>
                      <a:pt x="167" y="417"/>
                    </a:cubicBezTo>
                    <a:lnTo>
                      <a:pt x="167" y="472"/>
                    </a:lnTo>
                    <a:lnTo>
                      <a:pt x="194" y="472"/>
                    </a:lnTo>
                    <a:cubicBezTo>
                      <a:pt x="194" y="500"/>
                      <a:pt x="194" y="500"/>
                      <a:pt x="194" y="500"/>
                    </a:cubicBezTo>
                    <a:lnTo>
                      <a:pt x="333" y="500"/>
                    </a:lnTo>
                    <a:cubicBezTo>
                      <a:pt x="472" y="500"/>
                      <a:pt x="527" y="555"/>
                      <a:pt x="527" y="666"/>
                    </a:cubicBezTo>
                    <a:cubicBezTo>
                      <a:pt x="527" y="722"/>
                      <a:pt x="499" y="749"/>
                      <a:pt x="472" y="777"/>
                    </a:cubicBezTo>
                    <a:cubicBezTo>
                      <a:pt x="444" y="805"/>
                      <a:pt x="388" y="833"/>
                      <a:pt x="333" y="833"/>
                    </a:cubicBezTo>
                    <a:cubicBezTo>
                      <a:pt x="278" y="833"/>
                      <a:pt x="222" y="833"/>
                      <a:pt x="194" y="805"/>
                    </a:cubicBezTo>
                    <a:cubicBezTo>
                      <a:pt x="139" y="777"/>
                      <a:pt x="111" y="749"/>
                      <a:pt x="111" y="694"/>
                    </a:cubicBezTo>
                    <a:cubicBezTo>
                      <a:pt x="83" y="666"/>
                      <a:pt x="83" y="666"/>
                      <a:pt x="83" y="666"/>
                    </a:cubicBezTo>
                    <a:lnTo>
                      <a:pt x="28" y="666"/>
                    </a:lnTo>
                    <a:cubicBezTo>
                      <a:pt x="0" y="666"/>
                      <a:pt x="0" y="666"/>
                      <a:pt x="0" y="694"/>
                    </a:cubicBezTo>
                    <a:cubicBezTo>
                      <a:pt x="0" y="749"/>
                      <a:pt x="0" y="777"/>
                      <a:pt x="28" y="805"/>
                    </a:cubicBezTo>
                    <a:cubicBezTo>
                      <a:pt x="56" y="860"/>
                      <a:pt x="83" y="888"/>
                      <a:pt x="139" y="916"/>
                    </a:cubicBezTo>
                    <a:cubicBezTo>
                      <a:pt x="194" y="916"/>
                      <a:pt x="250" y="943"/>
                      <a:pt x="333" y="943"/>
                    </a:cubicBezTo>
                    <a:cubicBezTo>
                      <a:pt x="388" y="943"/>
                      <a:pt x="444" y="916"/>
                      <a:pt x="499" y="916"/>
                    </a:cubicBezTo>
                    <a:cubicBezTo>
                      <a:pt x="555" y="888"/>
                      <a:pt x="582" y="860"/>
                      <a:pt x="610" y="805"/>
                    </a:cubicBezTo>
                    <a:cubicBezTo>
                      <a:pt x="638" y="777"/>
                      <a:pt x="666" y="722"/>
                      <a:pt x="666" y="666"/>
                    </a:cubicBezTo>
                    <a:cubicBezTo>
                      <a:pt x="666" y="583"/>
                      <a:pt x="638" y="500"/>
                      <a:pt x="582" y="472"/>
                    </a:cubicBezTo>
                    <a:cubicBezTo>
                      <a:pt x="527" y="417"/>
                      <a:pt x="444" y="389"/>
                      <a:pt x="361" y="389"/>
                    </a:cubicBezTo>
                    <a:lnTo>
                      <a:pt x="333" y="389"/>
                    </a:lnTo>
                    <a:lnTo>
                      <a:pt x="610" y="112"/>
                    </a:lnTo>
                    <a:cubicBezTo>
                      <a:pt x="610" y="84"/>
                      <a:pt x="610" y="84"/>
                      <a:pt x="610" y="84"/>
                    </a:cubicBezTo>
                    <a:lnTo>
                      <a:pt x="610" y="29"/>
                    </a:lnTo>
                    <a:cubicBezTo>
                      <a:pt x="610" y="29"/>
                      <a:pt x="610" y="29"/>
                      <a:pt x="6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2"/>
              <p:cNvSpPr/>
              <p:nvPr/>
            </p:nvSpPr>
            <p:spPr>
              <a:xfrm>
                <a:off x="8322000" y="3756132"/>
                <a:ext cx="18050" cy="22900"/>
              </a:xfrm>
              <a:custGeom>
                <a:avLst/>
                <a:gdLst/>
                <a:ahLst/>
                <a:cxnLst/>
                <a:rect l="l" t="t" r="r" b="b"/>
                <a:pathLst>
                  <a:path w="722" h="916" extrusionOk="0">
                    <a:moveTo>
                      <a:pt x="444" y="139"/>
                    </a:moveTo>
                    <a:lnTo>
                      <a:pt x="444" y="582"/>
                    </a:lnTo>
                    <a:lnTo>
                      <a:pt x="139" y="582"/>
                    </a:lnTo>
                    <a:lnTo>
                      <a:pt x="444" y="139"/>
                    </a:lnTo>
                    <a:close/>
                    <a:moveTo>
                      <a:pt x="416" y="0"/>
                    </a:moveTo>
                    <a:cubicBezTo>
                      <a:pt x="416" y="0"/>
                      <a:pt x="416" y="28"/>
                      <a:pt x="416" y="28"/>
                    </a:cubicBezTo>
                    <a:lnTo>
                      <a:pt x="1" y="582"/>
                    </a:lnTo>
                    <a:cubicBezTo>
                      <a:pt x="1" y="582"/>
                      <a:pt x="1" y="610"/>
                      <a:pt x="1" y="610"/>
                    </a:cubicBezTo>
                    <a:lnTo>
                      <a:pt x="1" y="666"/>
                    </a:lnTo>
                    <a:cubicBezTo>
                      <a:pt x="1" y="666"/>
                      <a:pt x="1" y="693"/>
                      <a:pt x="1" y="693"/>
                    </a:cubicBezTo>
                    <a:lnTo>
                      <a:pt x="444" y="693"/>
                    </a:lnTo>
                    <a:lnTo>
                      <a:pt x="444" y="887"/>
                    </a:lnTo>
                    <a:cubicBezTo>
                      <a:pt x="444" y="887"/>
                      <a:pt x="472" y="915"/>
                      <a:pt x="472" y="915"/>
                    </a:cubicBezTo>
                    <a:lnTo>
                      <a:pt x="555" y="915"/>
                    </a:lnTo>
                    <a:cubicBezTo>
                      <a:pt x="583" y="915"/>
                      <a:pt x="583" y="887"/>
                      <a:pt x="583" y="887"/>
                    </a:cubicBezTo>
                    <a:lnTo>
                      <a:pt x="583" y="693"/>
                    </a:lnTo>
                    <a:lnTo>
                      <a:pt x="721" y="693"/>
                    </a:lnTo>
                    <a:cubicBezTo>
                      <a:pt x="721" y="693"/>
                      <a:pt x="721" y="666"/>
                      <a:pt x="721" y="666"/>
                    </a:cubicBezTo>
                    <a:lnTo>
                      <a:pt x="721" y="610"/>
                    </a:lnTo>
                    <a:cubicBezTo>
                      <a:pt x="721" y="582"/>
                      <a:pt x="694" y="582"/>
                      <a:pt x="694" y="582"/>
                    </a:cubicBezTo>
                    <a:lnTo>
                      <a:pt x="583" y="582"/>
                    </a:lnTo>
                    <a:lnTo>
                      <a:pt x="583" y="28"/>
                    </a:lnTo>
                    <a:cubicBezTo>
                      <a:pt x="583" y="28"/>
                      <a:pt x="583" y="28"/>
                      <a:pt x="5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2"/>
              <p:cNvSpPr/>
              <p:nvPr/>
            </p:nvSpPr>
            <p:spPr>
              <a:xfrm>
                <a:off x="8323400" y="4150698"/>
                <a:ext cx="15950" cy="23600"/>
              </a:xfrm>
              <a:custGeom>
                <a:avLst/>
                <a:gdLst/>
                <a:ahLst/>
                <a:cxnLst/>
                <a:rect l="l" t="t" r="r" b="b"/>
                <a:pathLst>
                  <a:path w="638" h="944" extrusionOk="0">
                    <a:moveTo>
                      <a:pt x="111" y="1"/>
                    </a:moveTo>
                    <a:cubicBezTo>
                      <a:pt x="83" y="1"/>
                      <a:pt x="83" y="1"/>
                      <a:pt x="83" y="28"/>
                    </a:cubicBezTo>
                    <a:lnTo>
                      <a:pt x="28" y="472"/>
                    </a:lnTo>
                    <a:cubicBezTo>
                      <a:pt x="28" y="472"/>
                      <a:pt x="28" y="472"/>
                      <a:pt x="28" y="500"/>
                    </a:cubicBezTo>
                    <a:lnTo>
                      <a:pt x="139" y="500"/>
                    </a:lnTo>
                    <a:cubicBezTo>
                      <a:pt x="167" y="500"/>
                      <a:pt x="167" y="472"/>
                      <a:pt x="167" y="472"/>
                    </a:cubicBezTo>
                    <a:cubicBezTo>
                      <a:pt x="194" y="472"/>
                      <a:pt x="222" y="444"/>
                      <a:pt x="250" y="444"/>
                    </a:cubicBezTo>
                    <a:cubicBezTo>
                      <a:pt x="250" y="444"/>
                      <a:pt x="278" y="417"/>
                      <a:pt x="305" y="417"/>
                    </a:cubicBezTo>
                    <a:cubicBezTo>
                      <a:pt x="361" y="417"/>
                      <a:pt x="416" y="444"/>
                      <a:pt x="472" y="472"/>
                    </a:cubicBezTo>
                    <a:cubicBezTo>
                      <a:pt x="499" y="528"/>
                      <a:pt x="527" y="555"/>
                      <a:pt x="527" y="611"/>
                    </a:cubicBezTo>
                    <a:cubicBezTo>
                      <a:pt x="527" y="694"/>
                      <a:pt x="499" y="722"/>
                      <a:pt x="472" y="777"/>
                    </a:cubicBezTo>
                    <a:cubicBezTo>
                      <a:pt x="416" y="805"/>
                      <a:pt x="361" y="833"/>
                      <a:pt x="305" y="833"/>
                    </a:cubicBezTo>
                    <a:cubicBezTo>
                      <a:pt x="278" y="833"/>
                      <a:pt x="222" y="805"/>
                      <a:pt x="194" y="777"/>
                    </a:cubicBezTo>
                    <a:cubicBezTo>
                      <a:pt x="167" y="777"/>
                      <a:pt x="139" y="722"/>
                      <a:pt x="111" y="694"/>
                    </a:cubicBezTo>
                    <a:cubicBezTo>
                      <a:pt x="111" y="666"/>
                      <a:pt x="111" y="666"/>
                      <a:pt x="83" y="666"/>
                    </a:cubicBezTo>
                    <a:lnTo>
                      <a:pt x="0" y="666"/>
                    </a:lnTo>
                    <a:lnTo>
                      <a:pt x="0" y="694"/>
                    </a:lnTo>
                    <a:cubicBezTo>
                      <a:pt x="0" y="722"/>
                      <a:pt x="0" y="777"/>
                      <a:pt x="28" y="805"/>
                    </a:cubicBezTo>
                    <a:cubicBezTo>
                      <a:pt x="56" y="833"/>
                      <a:pt x="83" y="860"/>
                      <a:pt x="139" y="888"/>
                    </a:cubicBezTo>
                    <a:cubicBezTo>
                      <a:pt x="194" y="916"/>
                      <a:pt x="250" y="943"/>
                      <a:pt x="305" y="943"/>
                    </a:cubicBezTo>
                    <a:cubicBezTo>
                      <a:pt x="388" y="943"/>
                      <a:pt x="444" y="916"/>
                      <a:pt x="472" y="888"/>
                    </a:cubicBezTo>
                    <a:cubicBezTo>
                      <a:pt x="527" y="860"/>
                      <a:pt x="582" y="833"/>
                      <a:pt x="610" y="777"/>
                    </a:cubicBezTo>
                    <a:cubicBezTo>
                      <a:pt x="638" y="749"/>
                      <a:pt x="638" y="694"/>
                      <a:pt x="638" y="611"/>
                    </a:cubicBezTo>
                    <a:cubicBezTo>
                      <a:pt x="638" y="555"/>
                      <a:pt x="638" y="500"/>
                      <a:pt x="610" y="472"/>
                    </a:cubicBezTo>
                    <a:cubicBezTo>
                      <a:pt x="582" y="417"/>
                      <a:pt x="527" y="389"/>
                      <a:pt x="499" y="361"/>
                    </a:cubicBezTo>
                    <a:cubicBezTo>
                      <a:pt x="444" y="333"/>
                      <a:pt x="388" y="333"/>
                      <a:pt x="333" y="333"/>
                    </a:cubicBezTo>
                    <a:cubicBezTo>
                      <a:pt x="250" y="333"/>
                      <a:pt x="194" y="333"/>
                      <a:pt x="167" y="361"/>
                    </a:cubicBezTo>
                    <a:lnTo>
                      <a:pt x="194" y="112"/>
                    </a:lnTo>
                    <a:lnTo>
                      <a:pt x="582" y="112"/>
                    </a:lnTo>
                    <a:cubicBezTo>
                      <a:pt x="582" y="84"/>
                      <a:pt x="582" y="84"/>
                      <a:pt x="582" y="84"/>
                    </a:cubicBezTo>
                    <a:lnTo>
                      <a:pt x="582" y="28"/>
                    </a:lnTo>
                    <a:cubicBezTo>
                      <a:pt x="582" y="28"/>
                      <a:pt x="582" y="1"/>
                      <a:pt x="5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2"/>
              <p:cNvSpPr/>
              <p:nvPr/>
            </p:nvSpPr>
            <p:spPr>
              <a:xfrm>
                <a:off x="8322700" y="4545963"/>
                <a:ext cx="16650" cy="22900"/>
              </a:xfrm>
              <a:custGeom>
                <a:avLst/>
                <a:gdLst/>
                <a:ahLst/>
                <a:cxnLst/>
                <a:rect l="l" t="t" r="r" b="b"/>
                <a:pathLst>
                  <a:path w="666" h="916" extrusionOk="0">
                    <a:moveTo>
                      <a:pt x="333" y="416"/>
                    </a:moveTo>
                    <a:cubicBezTo>
                      <a:pt x="361" y="416"/>
                      <a:pt x="416" y="416"/>
                      <a:pt x="444" y="444"/>
                    </a:cubicBezTo>
                    <a:cubicBezTo>
                      <a:pt x="472" y="444"/>
                      <a:pt x="499" y="472"/>
                      <a:pt x="527" y="499"/>
                    </a:cubicBezTo>
                    <a:cubicBezTo>
                      <a:pt x="527" y="527"/>
                      <a:pt x="555" y="583"/>
                      <a:pt x="555" y="610"/>
                    </a:cubicBezTo>
                    <a:cubicBezTo>
                      <a:pt x="555" y="666"/>
                      <a:pt x="527" y="694"/>
                      <a:pt x="527" y="721"/>
                    </a:cubicBezTo>
                    <a:cubicBezTo>
                      <a:pt x="499" y="749"/>
                      <a:pt x="472" y="777"/>
                      <a:pt x="444" y="804"/>
                    </a:cubicBezTo>
                    <a:cubicBezTo>
                      <a:pt x="416" y="804"/>
                      <a:pt x="361" y="832"/>
                      <a:pt x="333" y="832"/>
                    </a:cubicBezTo>
                    <a:cubicBezTo>
                      <a:pt x="305" y="832"/>
                      <a:pt x="250" y="804"/>
                      <a:pt x="222" y="804"/>
                    </a:cubicBezTo>
                    <a:cubicBezTo>
                      <a:pt x="194" y="777"/>
                      <a:pt x="167" y="749"/>
                      <a:pt x="139" y="721"/>
                    </a:cubicBezTo>
                    <a:cubicBezTo>
                      <a:pt x="139" y="694"/>
                      <a:pt x="111" y="666"/>
                      <a:pt x="111" y="610"/>
                    </a:cubicBezTo>
                    <a:cubicBezTo>
                      <a:pt x="111" y="583"/>
                      <a:pt x="139" y="527"/>
                      <a:pt x="139" y="499"/>
                    </a:cubicBezTo>
                    <a:cubicBezTo>
                      <a:pt x="167" y="472"/>
                      <a:pt x="194" y="444"/>
                      <a:pt x="222" y="444"/>
                    </a:cubicBezTo>
                    <a:cubicBezTo>
                      <a:pt x="250" y="416"/>
                      <a:pt x="305" y="416"/>
                      <a:pt x="333" y="416"/>
                    </a:cubicBezTo>
                    <a:close/>
                    <a:moveTo>
                      <a:pt x="333" y="0"/>
                    </a:moveTo>
                    <a:cubicBezTo>
                      <a:pt x="333" y="28"/>
                      <a:pt x="333" y="28"/>
                      <a:pt x="333" y="28"/>
                    </a:cubicBezTo>
                    <a:lnTo>
                      <a:pt x="83" y="361"/>
                    </a:lnTo>
                    <a:cubicBezTo>
                      <a:pt x="28" y="444"/>
                      <a:pt x="0" y="527"/>
                      <a:pt x="0" y="610"/>
                    </a:cubicBezTo>
                    <a:cubicBezTo>
                      <a:pt x="0" y="666"/>
                      <a:pt x="0" y="721"/>
                      <a:pt x="28" y="777"/>
                    </a:cubicBezTo>
                    <a:cubicBezTo>
                      <a:pt x="56" y="832"/>
                      <a:pt x="111" y="860"/>
                      <a:pt x="139" y="888"/>
                    </a:cubicBezTo>
                    <a:cubicBezTo>
                      <a:pt x="194" y="915"/>
                      <a:pt x="278" y="915"/>
                      <a:pt x="333" y="915"/>
                    </a:cubicBezTo>
                    <a:cubicBezTo>
                      <a:pt x="416" y="915"/>
                      <a:pt x="472" y="915"/>
                      <a:pt x="527" y="888"/>
                    </a:cubicBezTo>
                    <a:cubicBezTo>
                      <a:pt x="555" y="860"/>
                      <a:pt x="610" y="804"/>
                      <a:pt x="638" y="777"/>
                    </a:cubicBezTo>
                    <a:cubicBezTo>
                      <a:pt x="666" y="721"/>
                      <a:pt x="666" y="666"/>
                      <a:pt x="666" y="610"/>
                    </a:cubicBezTo>
                    <a:cubicBezTo>
                      <a:pt x="666" y="555"/>
                      <a:pt x="666" y="499"/>
                      <a:pt x="638" y="472"/>
                    </a:cubicBezTo>
                    <a:cubicBezTo>
                      <a:pt x="610" y="416"/>
                      <a:pt x="555" y="361"/>
                      <a:pt x="527" y="333"/>
                    </a:cubicBezTo>
                    <a:cubicBezTo>
                      <a:pt x="472" y="305"/>
                      <a:pt x="416" y="305"/>
                      <a:pt x="361" y="305"/>
                    </a:cubicBezTo>
                    <a:lnTo>
                      <a:pt x="278" y="305"/>
                    </a:lnTo>
                    <a:lnTo>
                      <a:pt x="472" y="28"/>
                    </a:lnTo>
                    <a:cubicBezTo>
                      <a:pt x="472" y="28"/>
                      <a:pt x="472" y="0"/>
                      <a:pt x="4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1" name="Google Shape;1001;p42"/>
            <p:cNvGrpSpPr/>
            <p:nvPr/>
          </p:nvGrpSpPr>
          <p:grpSpPr>
            <a:xfrm>
              <a:off x="5614975" y="4609225"/>
              <a:ext cx="2597125" cy="40925"/>
              <a:chOff x="5614975" y="4609225"/>
              <a:chExt cx="2597125" cy="40925"/>
            </a:xfrm>
          </p:grpSpPr>
          <p:sp>
            <p:nvSpPr>
              <p:cNvPr id="1002" name="Google Shape;1002;p42"/>
              <p:cNvSpPr/>
              <p:nvPr/>
            </p:nvSpPr>
            <p:spPr>
              <a:xfrm>
                <a:off x="5614975" y="4632100"/>
                <a:ext cx="24974" cy="18050"/>
              </a:xfrm>
              <a:custGeom>
                <a:avLst/>
                <a:gdLst/>
                <a:ahLst/>
                <a:cxnLst/>
                <a:rect l="l" t="t" r="r" b="b"/>
                <a:pathLst>
                  <a:path w="1027" h="722" extrusionOk="0">
                    <a:moveTo>
                      <a:pt x="638" y="139"/>
                    </a:moveTo>
                    <a:cubicBezTo>
                      <a:pt x="721" y="139"/>
                      <a:pt x="777" y="167"/>
                      <a:pt x="832" y="194"/>
                    </a:cubicBezTo>
                    <a:cubicBezTo>
                      <a:pt x="888" y="222"/>
                      <a:pt x="915" y="277"/>
                      <a:pt x="915" y="361"/>
                    </a:cubicBezTo>
                    <a:cubicBezTo>
                      <a:pt x="915" y="416"/>
                      <a:pt x="888" y="472"/>
                      <a:pt x="832" y="527"/>
                    </a:cubicBezTo>
                    <a:cubicBezTo>
                      <a:pt x="777" y="555"/>
                      <a:pt x="721" y="582"/>
                      <a:pt x="638" y="582"/>
                    </a:cubicBezTo>
                    <a:lnTo>
                      <a:pt x="389" y="582"/>
                    </a:lnTo>
                    <a:cubicBezTo>
                      <a:pt x="306" y="582"/>
                      <a:pt x="250" y="555"/>
                      <a:pt x="195" y="527"/>
                    </a:cubicBezTo>
                    <a:cubicBezTo>
                      <a:pt x="139" y="472"/>
                      <a:pt x="111" y="416"/>
                      <a:pt x="111" y="361"/>
                    </a:cubicBezTo>
                    <a:cubicBezTo>
                      <a:pt x="111" y="277"/>
                      <a:pt x="139" y="222"/>
                      <a:pt x="195" y="194"/>
                    </a:cubicBezTo>
                    <a:cubicBezTo>
                      <a:pt x="250" y="167"/>
                      <a:pt x="306" y="139"/>
                      <a:pt x="389" y="139"/>
                    </a:cubicBezTo>
                    <a:close/>
                    <a:moveTo>
                      <a:pt x="389" y="0"/>
                    </a:moveTo>
                    <a:cubicBezTo>
                      <a:pt x="278" y="0"/>
                      <a:pt x="195" y="28"/>
                      <a:pt x="111" y="83"/>
                    </a:cubicBezTo>
                    <a:cubicBezTo>
                      <a:pt x="28" y="139"/>
                      <a:pt x="1" y="222"/>
                      <a:pt x="1" y="361"/>
                    </a:cubicBezTo>
                    <a:cubicBezTo>
                      <a:pt x="1" y="472"/>
                      <a:pt x="28" y="555"/>
                      <a:pt x="111" y="610"/>
                    </a:cubicBezTo>
                    <a:cubicBezTo>
                      <a:pt x="195" y="666"/>
                      <a:pt x="278" y="721"/>
                      <a:pt x="389" y="721"/>
                    </a:cubicBezTo>
                    <a:lnTo>
                      <a:pt x="638" y="721"/>
                    </a:lnTo>
                    <a:cubicBezTo>
                      <a:pt x="749" y="693"/>
                      <a:pt x="832" y="666"/>
                      <a:pt x="915" y="610"/>
                    </a:cubicBezTo>
                    <a:cubicBezTo>
                      <a:pt x="999" y="555"/>
                      <a:pt x="1026" y="472"/>
                      <a:pt x="1026" y="361"/>
                    </a:cubicBezTo>
                    <a:cubicBezTo>
                      <a:pt x="1026" y="222"/>
                      <a:pt x="999" y="139"/>
                      <a:pt x="915" y="83"/>
                    </a:cubicBezTo>
                    <a:cubicBezTo>
                      <a:pt x="832" y="28"/>
                      <a:pt x="749" y="0"/>
                      <a:pt x="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2"/>
              <p:cNvSpPr/>
              <p:nvPr/>
            </p:nvSpPr>
            <p:spPr>
              <a:xfrm>
                <a:off x="5615656" y="4617525"/>
                <a:ext cx="23612" cy="11125"/>
              </a:xfrm>
              <a:custGeom>
                <a:avLst/>
                <a:gdLst/>
                <a:ahLst/>
                <a:cxnLst/>
                <a:rect l="l" t="t" r="r" b="b"/>
                <a:pathLst>
                  <a:path w="971" h="445" extrusionOk="0">
                    <a:moveTo>
                      <a:pt x="0" y="1"/>
                    </a:moveTo>
                    <a:cubicBezTo>
                      <a:pt x="0" y="1"/>
                      <a:pt x="0" y="29"/>
                      <a:pt x="0" y="29"/>
                    </a:cubicBezTo>
                    <a:lnTo>
                      <a:pt x="0" y="84"/>
                    </a:lnTo>
                    <a:cubicBezTo>
                      <a:pt x="0" y="112"/>
                      <a:pt x="0" y="112"/>
                      <a:pt x="0" y="140"/>
                    </a:cubicBezTo>
                    <a:lnTo>
                      <a:pt x="250" y="445"/>
                    </a:lnTo>
                    <a:lnTo>
                      <a:pt x="278" y="445"/>
                    </a:lnTo>
                    <a:lnTo>
                      <a:pt x="333" y="417"/>
                    </a:lnTo>
                    <a:cubicBezTo>
                      <a:pt x="333" y="417"/>
                      <a:pt x="333" y="389"/>
                      <a:pt x="333" y="389"/>
                    </a:cubicBezTo>
                    <a:cubicBezTo>
                      <a:pt x="333" y="389"/>
                      <a:pt x="333" y="361"/>
                      <a:pt x="333" y="361"/>
                    </a:cubicBezTo>
                    <a:lnTo>
                      <a:pt x="139" y="140"/>
                    </a:lnTo>
                    <a:lnTo>
                      <a:pt x="943" y="140"/>
                    </a:lnTo>
                    <a:cubicBezTo>
                      <a:pt x="971" y="140"/>
                      <a:pt x="971" y="140"/>
                      <a:pt x="971" y="112"/>
                    </a:cubicBezTo>
                    <a:lnTo>
                      <a:pt x="971" y="29"/>
                    </a:lnTo>
                    <a:cubicBezTo>
                      <a:pt x="971" y="29"/>
                      <a:pt x="971" y="1"/>
                      <a:pt x="9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2"/>
              <p:cNvSpPr/>
              <p:nvPr/>
            </p:nvSpPr>
            <p:spPr>
              <a:xfrm>
                <a:off x="6128984" y="4632100"/>
                <a:ext cx="25675" cy="18050"/>
              </a:xfrm>
              <a:custGeom>
                <a:avLst/>
                <a:gdLst/>
                <a:ahLst/>
                <a:cxnLst/>
                <a:rect l="l" t="t" r="r" b="b"/>
                <a:pathLst>
                  <a:path w="1027" h="722" extrusionOk="0">
                    <a:moveTo>
                      <a:pt x="638" y="139"/>
                    </a:moveTo>
                    <a:cubicBezTo>
                      <a:pt x="722" y="139"/>
                      <a:pt x="805" y="167"/>
                      <a:pt x="833" y="194"/>
                    </a:cubicBezTo>
                    <a:cubicBezTo>
                      <a:pt x="888" y="222"/>
                      <a:pt x="916" y="277"/>
                      <a:pt x="916" y="361"/>
                    </a:cubicBezTo>
                    <a:cubicBezTo>
                      <a:pt x="916" y="416"/>
                      <a:pt x="888" y="472"/>
                      <a:pt x="833" y="527"/>
                    </a:cubicBezTo>
                    <a:cubicBezTo>
                      <a:pt x="805" y="555"/>
                      <a:pt x="722" y="582"/>
                      <a:pt x="638" y="582"/>
                    </a:cubicBezTo>
                    <a:lnTo>
                      <a:pt x="417" y="582"/>
                    </a:lnTo>
                    <a:cubicBezTo>
                      <a:pt x="306" y="582"/>
                      <a:pt x="250" y="555"/>
                      <a:pt x="195" y="527"/>
                    </a:cubicBezTo>
                    <a:cubicBezTo>
                      <a:pt x="139" y="472"/>
                      <a:pt x="139" y="416"/>
                      <a:pt x="139" y="361"/>
                    </a:cubicBezTo>
                    <a:cubicBezTo>
                      <a:pt x="139" y="277"/>
                      <a:pt x="139" y="222"/>
                      <a:pt x="195" y="194"/>
                    </a:cubicBezTo>
                    <a:cubicBezTo>
                      <a:pt x="250" y="167"/>
                      <a:pt x="306" y="139"/>
                      <a:pt x="417" y="139"/>
                    </a:cubicBezTo>
                    <a:close/>
                    <a:moveTo>
                      <a:pt x="389" y="0"/>
                    </a:moveTo>
                    <a:cubicBezTo>
                      <a:pt x="278" y="0"/>
                      <a:pt x="195" y="28"/>
                      <a:pt x="112" y="83"/>
                    </a:cubicBezTo>
                    <a:cubicBezTo>
                      <a:pt x="56" y="139"/>
                      <a:pt x="1" y="222"/>
                      <a:pt x="1" y="361"/>
                    </a:cubicBezTo>
                    <a:cubicBezTo>
                      <a:pt x="1" y="472"/>
                      <a:pt x="56" y="555"/>
                      <a:pt x="112" y="610"/>
                    </a:cubicBezTo>
                    <a:cubicBezTo>
                      <a:pt x="195" y="666"/>
                      <a:pt x="278" y="721"/>
                      <a:pt x="389" y="721"/>
                    </a:cubicBezTo>
                    <a:lnTo>
                      <a:pt x="638" y="721"/>
                    </a:lnTo>
                    <a:cubicBezTo>
                      <a:pt x="749" y="693"/>
                      <a:pt x="860" y="666"/>
                      <a:pt x="916" y="610"/>
                    </a:cubicBezTo>
                    <a:cubicBezTo>
                      <a:pt x="999" y="555"/>
                      <a:pt x="1027" y="472"/>
                      <a:pt x="1027" y="361"/>
                    </a:cubicBezTo>
                    <a:cubicBezTo>
                      <a:pt x="1027" y="222"/>
                      <a:pt x="999" y="139"/>
                      <a:pt x="916" y="83"/>
                    </a:cubicBezTo>
                    <a:cubicBezTo>
                      <a:pt x="860" y="28"/>
                      <a:pt x="749" y="0"/>
                      <a:pt x="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2"/>
              <p:cNvSpPr/>
              <p:nvPr/>
            </p:nvSpPr>
            <p:spPr>
              <a:xfrm>
                <a:off x="6128575" y="4611300"/>
                <a:ext cx="25675" cy="17350"/>
              </a:xfrm>
              <a:custGeom>
                <a:avLst/>
                <a:gdLst/>
                <a:ahLst/>
                <a:cxnLst/>
                <a:rect l="l" t="t" r="r" b="b"/>
                <a:pathLst>
                  <a:path w="1027" h="694" extrusionOk="0">
                    <a:moveTo>
                      <a:pt x="943" y="1"/>
                    </a:moveTo>
                    <a:cubicBezTo>
                      <a:pt x="916" y="1"/>
                      <a:pt x="916" y="28"/>
                      <a:pt x="916" y="28"/>
                    </a:cubicBezTo>
                    <a:cubicBezTo>
                      <a:pt x="888" y="28"/>
                      <a:pt x="888" y="28"/>
                      <a:pt x="888" y="56"/>
                    </a:cubicBezTo>
                    <a:lnTo>
                      <a:pt x="888" y="500"/>
                    </a:lnTo>
                    <a:lnTo>
                      <a:pt x="611" y="222"/>
                    </a:lnTo>
                    <a:cubicBezTo>
                      <a:pt x="555" y="139"/>
                      <a:pt x="500" y="112"/>
                      <a:pt x="472" y="84"/>
                    </a:cubicBezTo>
                    <a:cubicBezTo>
                      <a:pt x="417" y="56"/>
                      <a:pt x="361" y="28"/>
                      <a:pt x="306" y="28"/>
                    </a:cubicBezTo>
                    <a:cubicBezTo>
                      <a:pt x="223" y="28"/>
                      <a:pt x="139" y="56"/>
                      <a:pt x="84" y="112"/>
                    </a:cubicBezTo>
                    <a:cubicBezTo>
                      <a:pt x="29" y="167"/>
                      <a:pt x="1" y="250"/>
                      <a:pt x="1" y="361"/>
                    </a:cubicBezTo>
                    <a:cubicBezTo>
                      <a:pt x="1" y="417"/>
                      <a:pt x="29" y="472"/>
                      <a:pt x="56" y="527"/>
                    </a:cubicBezTo>
                    <a:cubicBezTo>
                      <a:pt x="84" y="583"/>
                      <a:pt x="112" y="611"/>
                      <a:pt x="167" y="638"/>
                    </a:cubicBezTo>
                    <a:cubicBezTo>
                      <a:pt x="223" y="666"/>
                      <a:pt x="278" y="666"/>
                      <a:pt x="306" y="694"/>
                    </a:cubicBezTo>
                    <a:cubicBezTo>
                      <a:pt x="333" y="694"/>
                      <a:pt x="333" y="666"/>
                      <a:pt x="333" y="666"/>
                    </a:cubicBezTo>
                    <a:cubicBezTo>
                      <a:pt x="333" y="666"/>
                      <a:pt x="333" y="666"/>
                      <a:pt x="333" y="638"/>
                    </a:cubicBezTo>
                    <a:lnTo>
                      <a:pt x="333" y="583"/>
                    </a:lnTo>
                    <a:cubicBezTo>
                      <a:pt x="333" y="583"/>
                      <a:pt x="333" y="555"/>
                      <a:pt x="333" y="555"/>
                    </a:cubicBezTo>
                    <a:lnTo>
                      <a:pt x="306" y="555"/>
                    </a:lnTo>
                    <a:cubicBezTo>
                      <a:pt x="250" y="527"/>
                      <a:pt x="223" y="527"/>
                      <a:pt x="167" y="472"/>
                    </a:cubicBezTo>
                    <a:cubicBezTo>
                      <a:pt x="139" y="444"/>
                      <a:pt x="139" y="417"/>
                      <a:pt x="139" y="361"/>
                    </a:cubicBezTo>
                    <a:cubicBezTo>
                      <a:pt x="139" y="306"/>
                      <a:pt x="139" y="250"/>
                      <a:pt x="167" y="222"/>
                    </a:cubicBezTo>
                    <a:cubicBezTo>
                      <a:pt x="195" y="195"/>
                      <a:pt x="250" y="167"/>
                      <a:pt x="306" y="167"/>
                    </a:cubicBezTo>
                    <a:cubicBezTo>
                      <a:pt x="361" y="167"/>
                      <a:pt x="389" y="195"/>
                      <a:pt x="417" y="195"/>
                    </a:cubicBezTo>
                    <a:cubicBezTo>
                      <a:pt x="472" y="222"/>
                      <a:pt x="500" y="278"/>
                      <a:pt x="583" y="361"/>
                    </a:cubicBezTo>
                    <a:lnTo>
                      <a:pt x="888" y="666"/>
                    </a:lnTo>
                    <a:cubicBezTo>
                      <a:pt x="888" y="694"/>
                      <a:pt x="916" y="694"/>
                      <a:pt x="943" y="694"/>
                    </a:cubicBezTo>
                    <a:lnTo>
                      <a:pt x="999" y="694"/>
                    </a:lnTo>
                    <a:cubicBezTo>
                      <a:pt x="1027" y="694"/>
                      <a:pt x="1027" y="666"/>
                      <a:pt x="1027" y="666"/>
                    </a:cubicBezTo>
                    <a:lnTo>
                      <a:pt x="1027" y="56"/>
                    </a:lnTo>
                    <a:cubicBezTo>
                      <a:pt x="1027" y="28"/>
                      <a:pt x="1027" y="28"/>
                      <a:pt x="999" y="28"/>
                    </a:cubicBezTo>
                    <a:cubicBezTo>
                      <a:pt x="999" y="28"/>
                      <a:pt x="999" y="1"/>
                      <a:pt x="9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2"/>
              <p:cNvSpPr/>
              <p:nvPr/>
            </p:nvSpPr>
            <p:spPr>
              <a:xfrm>
                <a:off x="6643694" y="4632100"/>
                <a:ext cx="24975" cy="18050"/>
              </a:xfrm>
              <a:custGeom>
                <a:avLst/>
                <a:gdLst/>
                <a:ahLst/>
                <a:cxnLst/>
                <a:rect l="l" t="t" r="r" b="b"/>
                <a:pathLst>
                  <a:path w="999" h="722" extrusionOk="0">
                    <a:moveTo>
                      <a:pt x="610" y="139"/>
                    </a:moveTo>
                    <a:cubicBezTo>
                      <a:pt x="693" y="139"/>
                      <a:pt x="776" y="167"/>
                      <a:pt x="804" y="194"/>
                    </a:cubicBezTo>
                    <a:cubicBezTo>
                      <a:pt x="860" y="222"/>
                      <a:pt x="887" y="277"/>
                      <a:pt x="887" y="361"/>
                    </a:cubicBezTo>
                    <a:cubicBezTo>
                      <a:pt x="887" y="416"/>
                      <a:pt x="860" y="472"/>
                      <a:pt x="804" y="527"/>
                    </a:cubicBezTo>
                    <a:cubicBezTo>
                      <a:pt x="776" y="555"/>
                      <a:pt x="693" y="582"/>
                      <a:pt x="610" y="582"/>
                    </a:cubicBezTo>
                    <a:lnTo>
                      <a:pt x="388" y="582"/>
                    </a:lnTo>
                    <a:cubicBezTo>
                      <a:pt x="305" y="582"/>
                      <a:pt x="222" y="555"/>
                      <a:pt x="166" y="527"/>
                    </a:cubicBezTo>
                    <a:cubicBezTo>
                      <a:pt x="139" y="472"/>
                      <a:pt x="111" y="416"/>
                      <a:pt x="111" y="361"/>
                    </a:cubicBezTo>
                    <a:cubicBezTo>
                      <a:pt x="111" y="277"/>
                      <a:pt x="139" y="222"/>
                      <a:pt x="166" y="194"/>
                    </a:cubicBezTo>
                    <a:cubicBezTo>
                      <a:pt x="222" y="167"/>
                      <a:pt x="305" y="139"/>
                      <a:pt x="388" y="139"/>
                    </a:cubicBezTo>
                    <a:close/>
                    <a:moveTo>
                      <a:pt x="361" y="0"/>
                    </a:moveTo>
                    <a:cubicBezTo>
                      <a:pt x="250" y="0"/>
                      <a:pt x="166" y="28"/>
                      <a:pt x="83" y="83"/>
                    </a:cubicBezTo>
                    <a:cubicBezTo>
                      <a:pt x="28" y="139"/>
                      <a:pt x="0" y="222"/>
                      <a:pt x="0" y="361"/>
                    </a:cubicBezTo>
                    <a:cubicBezTo>
                      <a:pt x="0" y="472"/>
                      <a:pt x="28" y="555"/>
                      <a:pt x="83" y="610"/>
                    </a:cubicBezTo>
                    <a:cubicBezTo>
                      <a:pt x="166" y="666"/>
                      <a:pt x="250" y="721"/>
                      <a:pt x="361" y="721"/>
                    </a:cubicBezTo>
                    <a:lnTo>
                      <a:pt x="610" y="721"/>
                    </a:lnTo>
                    <a:cubicBezTo>
                      <a:pt x="721" y="693"/>
                      <a:pt x="832" y="666"/>
                      <a:pt x="887" y="610"/>
                    </a:cubicBezTo>
                    <a:cubicBezTo>
                      <a:pt x="971" y="555"/>
                      <a:pt x="998" y="472"/>
                      <a:pt x="998" y="361"/>
                    </a:cubicBezTo>
                    <a:cubicBezTo>
                      <a:pt x="998" y="222"/>
                      <a:pt x="971" y="139"/>
                      <a:pt x="887" y="83"/>
                    </a:cubicBezTo>
                    <a:cubicBezTo>
                      <a:pt x="832" y="28"/>
                      <a:pt x="721" y="0"/>
                      <a:pt x="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2"/>
              <p:cNvSpPr/>
              <p:nvPr/>
            </p:nvSpPr>
            <p:spPr>
              <a:xfrm>
                <a:off x="6643556" y="4611300"/>
                <a:ext cx="24975" cy="17350"/>
              </a:xfrm>
              <a:custGeom>
                <a:avLst/>
                <a:gdLst/>
                <a:ahLst/>
                <a:cxnLst/>
                <a:rect l="l" t="t" r="r" b="b"/>
                <a:pathLst>
                  <a:path w="999" h="694" extrusionOk="0">
                    <a:moveTo>
                      <a:pt x="693" y="1"/>
                    </a:moveTo>
                    <a:cubicBezTo>
                      <a:pt x="610" y="1"/>
                      <a:pt x="555" y="28"/>
                      <a:pt x="499" y="84"/>
                    </a:cubicBezTo>
                    <a:cubicBezTo>
                      <a:pt x="444" y="139"/>
                      <a:pt x="416" y="195"/>
                      <a:pt x="416" y="306"/>
                    </a:cubicBezTo>
                    <a:lnTo>
                      <a:pt x="416" y="333"/>
                    </a:lnTo>
                    <a:lnTo>
                      <a:pt x="111" y="56"/>
                    </a:lnTo>
                    <a:cubicBezTo>
                      <a:pt x="111" y="28"/>
                      <a:pt x="83" y="28"/>
                      <a:pt x="83" y="28"/>
                    </a:cubicBezTo>
                    <a:lnTo>
                      <a:pt x="28" y="28"/>
                    </a:lnTo>
                    <a:cubicBezTo>
                      <a:pt x="28" y="28"/>
                      <a:pt x="28" y="28"/>
                      <a:pt x="0" y="56"/>
                    </a:cubicBezTo>
                    <a:lnTo>
                      <a:pt x="0" y="638"/>
                    </a:lnTo>
                    <a:cubicBezTo>
                      <a:pt x="28" y="666"/>
                      <a:pt x="28" y="666"/>
                      <a:pt x="28" y="666"/>
                    </a:cubicBezTo>
                    <a:lnTo>
                      <a:pt x="83" y="666"/>
                    </a:lnTo>
                    <a:cubicBezTo>
                      <a:pt x="83" y="666"/>
                      <a:pt x="111" y="666"/>
                      <a:pt x="111" y="638"/>
                    </a:cubicBezTo>
                    <a:lnTo>
                      <a:pt x="111" y="195"/>
                    </a:lnTo>
                    <a:lnTo>
                      <a:pt x="416" y="472"/>
                    </a:lnTo>
                    <a:cubicBezTo>
                      <a:pt x="444" y="500"/>
                      <a:pt x="444" y="500"/>
                      <a:pt x="471" y="500"/>
                    </a:cubicBezTo>
                    <a:lnTo>
                      <a:pt x="527" y="500"/>
                    </a:lnTo>
                    <a:cubicBezTo>
                      <a:pt x="527" y="472"/>
                      <a:pt x="527" y="472"/>
                      <a:pt x="527" y="472"/>
                    </a:cubicBezTo>
                    <a:lnTo>
                      <a:pt x="527" y="333"/>
                    </a:lnTo>
                    <a:cubicBezTo>
                      <a:pt x="527" y="195"/>
                      <a:pt x="582" y="112"/>
                      <a:pt x="693" y="112"/>
                    </a:cubicBezTo>
                    <a:cubicBezTo>
                      <a:pt x="749" y="112"/>
                      <a:pt x="804" y="139"/>
                      <a:pt x="832" y="195"/>
                    </a:cubicBezTo>
                    <a:cubicBezTo>
                      <a:pt x="860" y="222"/>
                      <a:pt x="887" y="278"/>
                      <a:pt x="887" y="333"/>
                    </a:cubicBezTo>
                    <a:cubicBezTo>
                      <a:pt x="887" y="389"/>
                      <a:pt x="887" y="444"/>
                      <a:pt x="860" y="500"/>
                    </a:cubicBezTo>
                    <a:cubicBezTo>
                      <a:pt x="832" y="527"/>
                      <a:pt x="804" y="555"/>
                      <a:pt x="749" y="583"/>
                    </a:cubicBezTo>
                    <a:lnTo>
                      <a:pt x="721" y="583"/>
                    </a:lnTo>
                    <a:cubicBezTo>
                      <a:pt x="721" y="583"/>
                      <a:pt x="721" y="611"/>
                      <a:pt x="721" y="611"/>
                    </a:cubicBezTo>
                    <a:lnTo>
                      <a:pt x="721" y="666"/>
                    </a:lnTo>
                    <a:cubicBezTo>
                      <a:pt x="721" y="694"/>
                      <a:pt x="721" y="694"/>
                      <a:pt x="749" y="694"/>
                    </a:cubicBezTo>
                    <a:cubicBezTo>
                      <a:pt x="804" y="694"/>
                      <a:pt x="832" y="694"/>
                      <a:pt x="887" y="666"/>
                    </a:cubicBezTo>
                    <a:cubicBezTo>
                      <a:pt x="915" y="638"/>
                      <a:pt x="943" y="583"/>
                      <a:pt x="971" y="527"/>
                    </a:cubicBezTo>
                    <a:cubicBezTo>
                      <a:pt x="998" y="472"/>
                      <a:pt x="998" y="417"/>
                      <a:pt x="998" y="333"/>
                    </a:cubicBezTo>
                    <a:cubicBezTo>
                      <a:pt x="998" y="278"/>
                      <a:pt x="998" y="222"/>
                      <a:pt x="971" y="167"/>
                    </a:cubicBezTo>
                    <a:cubicBezTo>
                      <a:pt x="943" y="112"/>
                      <a:pt x="915" y="56"/>
                      <a:pt x="860" y="28"/>
                    </a:cubicBezTo>
                    <a:cubicBezTo>
                      <a:pt x="832" y="1"/>
                      <a:pt x="776" y="1"/>
                      <a:pt x="6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2"/>
              <p:cNvSpPr/>
              <p:nvPr/>
            </p:nvSpPr>
            <p:spPr>
              <a:xfrm>
                <a:off x="7157705" y="4632100"/>
                <a:ext cx="24975" cy="18050"/>
              </a:xfrm>
              <a:custGeom>
                <a:avLst/>
                <a:gdLst/>
                <a:ahLst/>
                <a:cxnLst/>
                <a:rect l="l" t="t" r="r" b="b"/>
                <a:pathLst>
                  <a:path w="999" h="722" extrusionOk="0">
                    <a:moveTo>
                      <a:pt x="611" y="139"/>
                    </a:moveTo>
                    <a:cubicBezTo>
                      <a:pt x="694" y="139"/>
                      <a:pt x="777" y="167"/>
                      <a:pt x="833" y="194"/>
                    </a:cubicBezTo>
                    <a:cubicBezTo>
                      <a:pt x="860" y="222"/>
                      <a:pt x="888" y="277"/>
                      <a:pt x="888" y="361"/>
                    </a:cubicBezTo>
                    <a:cubicBezTo>
                      <a:pt x="888" y="416"/>
                      <a:pt x="860" y="472"/>
                      <a:pt x="833" y="527"/>
                    </a:cubicBezTo>
                    <a:cubicBezTo>
                      <a:pt x="777" y="555"/>
                      <a:pt x="694" y="582"/>
                      <a:pt x="611" y="582"/>
                    </a:cubicBezTo>
                    <a:lnTo>
                      <a:pt x="389" y="582"/>
                    </a:lnTo>
                    <a:cubicBezTo>
                      <a:pt x="306" y="582"/>
                      <a:pt x="223" y="555"/>
                      <a:pt x="167" y="527"/>
                    </a:cubicBezTo>
                    <a:cubicBezTo>
                      <a:pt x="139" y="472"/>
                      <a:pt x="112" y="416"/>
                      <a:pt x="112" y="361"/>
                    </a:cubicBezTo>
                    <a:cubicBezTo>
                      <a:pt x="112" y="277"/>
                      <a:pt x="139" y="222"/>
                      <a:pt x="167" y="194"/>
                    </a:cubicBezTo>
                    <a:cubicBezTo>
                      <a:pt x="223" y="167"/>
                      <a:pt x="306" y="139"/>
                      <a:pt x="389" y="139"/>
                    </a:cubicBezTo>
                    <a:close/>
                    <a:moveTo>
                      <a:pt x="389" y="0"/>
                    </a:moveTo>
                    <a:cubicBezTo>
                      <a:pt x="250" y="0"/>
                      <a:pt x="167" y="28"/>
                      <a:pt x="112" y="83"/>
                    </a:cubicBezTo>
                    <a:cubicBezTo>
                      <a:pt x="28" y="139"/>
                      <a:pt x="1" y="222"/>
                      <a:pt x="1" y="361"/>
                    </a:cubicBezTo>
                    <a:cubicBezTo>
                      <a:pt x="1" y="472"/>
                      <a:pt x="28" y="555"/>
                      <a:pt x="112" y="610"/>
                    </a:cubicBezTo>
                    <a:cubicBezTo>
                      <a:pt x="167" y="666"/>
                      <a:pt x="250" y="721"/>
                      <a:pt x="389" y="721"/>
                    </a:cubicBezTo>
                    <a:lnTo>
                      <a:pt x="611" y="721"/>
                    </a:lnTo>
                    <a:cubicBezTo>
                      <a:pt x="749" y="693"/>
                      <a:pt x="833" y="666"/>
                      <a:pt x="916" y="610"/>
                    </a:cubicBezTo>
                    <a:cubicBezTo>
                      <a:pt x="971" y="555"/>
                      <a:pt x="999" y="472"/>
                      <a:pt x="999" y="361"/>
                    </a:cubicBezTo>
                    <a:cubicBezTo>
                      <a:pt x="999" y="222"/>
                      <a:pt x="971" y="139"/>
                      <a:pt x="916" y="83"/>
                    </a:cubicBezTo>
                    <a:cubicBezTo>
                      <a:pt x="833" y="28"/>
                      <a:pt x="749" y="0"/>
                      <a:pt x="6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2"/>
              <p:cNvSpPr/>
              <p:nvPr/>
            </p:nvSpPr>
            <p:spPr>
              <a:xfrm>
                <a:off x="7157837" y="4609225"/>
                <a:ext cx="24975" cy="19425"/>
              </a:xfrm>
              <a:custGeom>
                <a:avLst/>
                <a:gdLst/>
                <a:ahLst/>
                <a:cxnLst/>
                <a:rect l="l" t="t" r="r" b="b"/>
                <a:pathLst>
                  <a:path w="999" h="777" extrusionOk="0">
                    <a:moveTo>
                      <a:pt x="638" y="277"/>
                    </a:moveTo>
                    <a:lnTo>
                      <a:pt x="638" y="638"/>
                    </a:lnTo>
                    <a:lnTo>
                      <a:pt x="139" y="277"/>
                    </a:lnTo>
                    <a:close/>
                    <a:moveTo>
                      <a:pt x="638" y="0"/>
                    </a:moveTo>
                    <a:cubicBezTo>
                      <a:pt x="638" y="0"/>
                      <a:pt x="638" y="28"/>
                      <a:pt x="638" y="28"/>
                    </a:cubicBezTo>
                    <a:lnTo>
                      <a:pt x="638" y="167"/>
                    </a:lnTo>
                    <a:lnTo>
                      <a:pt x="1" y="167"/>
                    </a:lnTo>
                    <a:cubicBezTo>
                      <a:pt x="1" y="167"/>
                      <a:pt x="1" y="167"/>
                      <a:pt x="1" y="194"/>
                    </a:cubicBezTo>
                    <a:lnTo>
                      <a:pt x="1" y="277"/>
                    </a:lnTo>
                    <a:cubicBezTo>
                      <a:pt x="1" y="305"/>
                      <a:pt x="1" y="305"/>
                      <a:pt x="1" y="305"/>
                    </a:cubicBezTo>
                    <a:cubicBezTo>
                      <a:pt x="28" y="333"/>
                      <a:pt x="28" y="333"/>
                      <a:pt x="28" y="333"/>
                    </a:cubicBezTo>
                    <a:lnTo>
                      <a:pt x="638" y="749"/>
                    </a:lnTo>
                    <a:cubicBezTo>
                      <a:pt x="638" y="777"/>
                      <a:pt x="666" y="777"/>
                      <a:pt x="666" y="777"/>
                    </a:cubicBezTo>
                    <a:lnTo>
                      <a:pt x="749" y="777"/>
                    </a:lnTo>
                    <a:cubicBezTo>
                      <a:pt x="749" y="749"/>
                      <a:pt x="749" y="749"/>
                      <a:pt x="749" y="749"/>
                    </a:cubicBezTo>
                    <a:lnTo>
                      <a:pt x="749" y="277"/>
                    </a:lnTo>
                    <a:lnTo>
                      <a:pt x="999" y="277"/>
                    </a:lnTo>
                    <a:cubicBezTo>
                      <a:pt x="999" y="277"/>
                      <a:pt x="999" y="250"/>
                      <a:pt x="999" y="250"/>
                    </a:cubicBezTo>
                    <a:lnTo>
                      <a:pt x="999" y="194"/>
                    </a:lnTo>
                    <a:cubicBezTo>
                      <a:pt x="999" y="167"/>
                      <a:pt x="999" y="167"/>
                      <a:pt x="999" y="167"/>
                    </a:cubicBezTo>
                    <a:lnTo>
                      <a:pt x="749" y="167"/>
                    </a:lnTo>
                    <a:lnTo>
                      <a:pt x="749" y="28"/>
                    </a:lnTo>
                    <a:cubicBezTo>
                      <a:pt x="749" y="28"/>
                      <a:pt x="749" y="0"/>
                      <a:pt x="7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2"/>
              <p:cNvSpPr/>
              <p:nvPr/>
            </p:nvSpPr>
            <p:spPr>
              <a:xfrm>
                <a:off x="7671715" y="4632100"/>
                <a:ext cx="25675" cy="18050"/>
              </a:xfrm>
              <a:custGeom>
                <a:avLst/>
                <a:gdLst/>
                <a:ahLst/>
                <a:cxnLst/>
                <a:rect l="l" t="t" r="r" b="b"/>
                <a:pathLst>
                  <a:path w="1027" h="722" extrusionOk="0">
                    <a:moveTo>
                      <a:pt x="611" y="139"/>
                    </a:moveTo>
                    <a:cubicBezTo>
                      <a:pt x="722" y="139"/>
                      <a:pt x="777" y="167"/>
                      <a:pt x="833" y="194"/>
                    </a:cubicBezTo>
                    <a:cubicBezTo>
                      <a:pt x="888" y="222"/>
                      <a:pt x="888" y="277"/>
                      <a:pt x="888" y="361"/>
                    </a:cubicBezTo>
                    <a:cubicBezTo>
                      <a:pt x="888" y="416"/>
                      <a:pt x="888" y="472"/>
                      <a:pt x="833" y="527"/>
                    </a:cubicBezTo>
                    <a:cubicBezTo>
                      <a:pt x="777" y="555"/>
                      <a:pt x="722" y="582"/>
                      <a:pt x="611" y="582"/>
                    </a:cubicBezTo>
                    <a:lnTo>
                      <a:pt x="389" y="582"/>
                    </a:lnTo>
                    <a:cubicBezTo>
                      <a:pt x="306" y="582"/>
                      <a:pt x="223" y="555"/>
                      <a:pt x="195" y="527"/>
                    </a:cubicBezTo>
                    <a:cubicBezTo>
                      <a:pt x="140" y="472"/>
                      <a:pt x="112" y="416"/>
                      <a:pt x="112" y="361"/>
                    </a:cubicBezTo>
                    <a:cubicBezTo>
                      <a:pt x="112" y="277"/>
                      <a:pt x="140" y="222"/>
                      <a:pt x="195" y="194"/>
                    </a:cubicBezTo>
                    <a:cubicBezTo>
                      <a:pt x="223" y="167"/>
                      <a:pt x="306" y="139"/>
                      <a:pt x="389" y="139"/>
                    </a:cubicBezTo>
                    <a:close/>
                    <a:moveTo>
                      <a:pt x="389" y="0"/>
                    </a:moveTo>
                    <a:cubicBezTo>
                      <a:pt x="278" y="0"/>
                      <a:pt x="167" y="28"/>
                      <a:pt x="112" y="83"/>
                    </a:cubicBezTo>
                    <a:cubicBezTo>
                      <a:pt x="29" y="139"/>
                      <a:pt x="1" y="222"/>
                      <a:pt x="1" y="361"/>
                    </a:cubicBezTo>
                    <a:cubicBezTo>
                      <a:pt x="1" y="472"/>
                      <a:pt x="29" y="555"/>
                      <a:pt x="112" y="610"/>
                    </a:cubicBezTo>
                    <a:cubicBezTo>
                      <a:pt x="167" y="666"/>
                      <a:pt x="278" y="721"/>
                      <a:pt x="389" y="721"/>
                    </a:cubicBezTo>
                    <a:lnTo>
                      <a:pt x="639" y="721"/>
                    </a:lnTo>
                    <a:cubicBezTo>
                      <a:pt x="750" y="693"/>
                      <a:pt x="833" y="666"/>
                      <a:pt x="916" y="610"/>
                    </a:cubicBezTo>
                    <a:cubicBezTo>
                      <a:pt x="971" y="555"/>
                      <a:pt x="1027" y="472"/>
                      <a:pt x="1027" y="361"/>
                    </a:cubicBezTo>
                    <a:cubicBezTo>
                      <a:pt x="1027" y="222"/>
                      <a:pt x="971" y="139"/>
                      <a:pt x="916" y="83"/>
                    </a:cubicBezTo>
                    <a:cubicBezTo>
                      <a:pt x="833" y="28"/>
                      <a:pt x="750" y="0"/>
                      <a:pt x="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2"/>
              <p:cNvSpPr/>
              <p:nvPr/>
            </p:nvSpPr>
            <p:spPr>
              <a:xfrm>
                <a:off x="7672119" y="4611300"/>
                <a:ext cx="25675" cy="17350"/>
              </a:xfrm>
              <a:custGeom>
                <a:avLst/>
                <a:gdLst/>
                <a:ahLst/>
                <a:cxnLst/>
                <a:rect l="l" t="t" r="r" b="b"/>
                <a:pathLst>
                  <a:path w="1027" h="694" extrusionOk="0">
                    <a:moveTo>
                      <a:pt x="694" y="1"/>
                    </a:moveTo>
                    <a:cubicBezTo>
                      <a:pt x="611" y="1"/>
                      <a:pt x="555" y="1"/>
                      <a:pt x="500" y="28"/>
                    </a:cubicBezTo>
                    <a:cubicBezTo>
                      <a:pt x="472" y="84"/>
                      <a:pt x="417" y="112"/>
                      <a:pt x="417" y="167"/>
                    </a:cubicBezTo>
                    <a:cubicBezTo>
                      <a:pt x="389" y="222"/>
                      <a:pt x="361" y="278"/>
                      <a:pt x="361" y="333"/>
                    </a:cubicBezTo>
                    <a:cubicBezTo>
                      <a:pt x="361" y="417"/>
                      <a:pt x="389" y="472"/>
                      <a:pt x="417" y="527"/>
                    </a:cubicBezTo>
                    <a:lnTo>
                      <a:pt x="140" y="500"/>
                    </a:lnTo>
                    <a:lnTo>
                      <a:pt x="140" y="84"/>
                    </a:lnTo>
                    <a:cubicBezTo>
                      <a:pt x="140" y="84"/>
                      <a:pt x="140" y="84"/>
                      <a:pt x="112" y="56"/>
                    </a:cubicBezTo>
                    <a:lnTo>
                      <a:pt x="29" y="56"/>
                    </a:lnTo>
                    <a:cubicBezTo>
                      <a:pt x="29" y="56"/>
                      <a:pt x="1" y="84"/>
                      <a:pt x="1" y="84"/>
                    </a:cubicBezTo>
                    <a:lnTo>
                      <a:pt x="1" y="583"/>
                    </a:lnTo>
                    <a:cubicBezTo>
                      <a:pt x="1" y="611"/>
                      <a:pt x="29" y="611"/>
                      <a:pt x="56" y="611"/>
                    </a:cubicBezTo>
                    <a:lnTo>
                      <a:pt x="528" y="666"/>
                    </a:lnTo>
                    <a:cubicBezTo>
                      <a:pt x="528" y="666"/>
                      <a:pt x="528" y="666"/>
                      <a:pt x="528" y="638"/>
                    </a:cubicBezTo>
                    <a:cubicBezTo>
                      <a:pt x="555" y="638"/>
                      <a:pt x="555" y="638"/>
                      <a:pt x="555" y="611"/>
                    </a:cubicBezTo>
                    <a:lnTo>
                      <a:pt x="555" y="555"/>
                    </a:lnTo>
                    <a:cubicBezTo>
                      <a:pt x="555" y="555"/>
                      <a:pt x="555" y="527"/>
                      <a:pt x="555" y="527"/>
                    </a:cubicBezTo>
                    <a:cubicBezTo>
                      <a:pt x="528" y="527"/>
                      <a:pt x="528" y="500"/>
                      <a:pt x="528" y="500"/>
                    </a:cubicBezTo>
                    <a:cubicBezTo>
                      <a:pt x="500" y="472"/>
                      <a:pt x="500" y="444"/>
                      <a:pt x="500" y="444"/>
                    </a:cubicBezTo>
                    <a:cubicBezTo>
                      <a:pt x="472" y="417"/>
                      <a:pt x="472" y="389"/>
                      <a:pt x="472" y="361"/>
                    </a:cubicBezTo>
                    <a:cubicBezTo>
                      <a:pt x="472" y="278"/>
                      <a:pt x="500" y="250"/>
                      <a:pt x="528" y="195"/>
                    </a:cubicBezTo>
                    <a:cubicBezTo>
                      <a:pt x="555" y="139"/>
                      <a:pt x="611" y="139"/>
                      <a:pt x="666" y="139"/>
                    </a:cubicBezTo>
                    <a:cubicBezTo>
                      <a:pt x="750" y="139"/>
                      <a:pt x="805" y="139"/>
                      <a:pt x="833" y="195"/>
                    </a:cubicBezTo>
                    <a:cubicBezTo>
                      <a:pt x="888" y="250"/>
                      <a:pt x="888" y="278"/>
                      <a:pt x="888" y="361"/>
                    </a:cubicBezTo>
                    <a:cubicBezTo>
                      <a:pt x="888" y="417"/>
                      <a:pt x="888" y="444"/>
                      <a:pt x="860" y="500"/>
                    </a:cubicBezTo>
                    <a:cubicBezTo>
                      <a:pt x="833" y="527"/>
                      <a:pt x="805" y="555"/>
                      <a:pt x="750" y="555"/>
                    </a:cubicBezTo>
                    <a:cubicBezTo>
                      <a:pt x="722" y="583"/>
                      <a:pt x="722" y="583"/>
                      <a:pt x="722" y="611"/>
                    </a:cubicBezTo>
                    <a:lnTo>
                      <a:pt x="722" y="666"/>
                    </a:lnTo>
                    <a:cubicBezTo>
                      <a:pt x="722" y="666"/>
                      <a:pt x="722" y="694"/>
                      <a:pt x="722" y="694"/>
                    </a:cubicBezTo>
                    <a:lnTo>
                      <a:pt x="750" y="694"/>
                    </a:lnTo>
                    <a:cubicBezTo>
                      <a:pt x="805" y="694"/>
                      <a:pt x="833" y="694"/>
                      <a:pt x="888" y="666"/>
                    </a:cubicBezTo>
                    <a:cubicBezTo>
                      <a:pt x="916" y="638"/>
                      <a:pt x="944" y="583"/>
                      <a:pt x="971" y="527"/>
                    </a:cubicBezTo>
                    <a:cubicBezTo>
                      <a:pt x="999" y="500"/>
                      <a:pt x="1027" y="417"/>
                      <a:pt x="1027" y="361"/>
                    </a:cubicBezTo>
                    <a:cubicBezTo>
                      <a:pt x="1027" y="278"/>
                      <a:pt x="999" y="222"/>
                      <a:pt x="971" y="167"/>
                    </a:cubicBezTo>
                    <a:cubicBezTo>
                      <a:pt x="944" y="112"/>
                      <a:pt x="916" y="84"/>
                      <a:pt x="860" y="28"/>
                    </a:cubicBezTo>
                    <a:cubicBezTo>
                      <a:pt x="805" y="1"/>
                      <a:pt x="750" y="1"/>
                      <a:pt x="6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2"/>
              <p:cNvSpPr/>
              <p:nvPr/>
            </p:nvSpPr>
            <p:spPr>
              <a:xfrm>
                <a:off x="8186425" y="4632100"/>
                <a:ext cx="25675" cy="18050"/>
              </a:xfrm>
              <a:custGeom>
                <a:avLst/>
                <a:gdLst/>
                <a:ahLst/>
                <a:cxnLst/>
                <a:rect l="l" t="t" r="r" b="b"/>
                <a:pathLst>
                  <a:path w="1027" h="722" extrusionOk="0">
                    <a:moveTo>
                      <a:pt x="638" y="139"/>
                    </a:moveTo>
                    <a:cubicBezTo>
                      <a:pt x="721" y="139"/>
                      <a:pt x="777" y="167"/>
                      <a:pt x="832" y="194"/>
                    </a:cubicBezTo>
                    <a:cubicBezTo>
                      <a:pt x="887" y="222"/>
                      <a:pt x="915" y="277"/>
                      <a:pt x="915" y="361"/>
                    </a:cubicBezTo>
                    <a:cubicBezTo>
                      <a:pt x="915" y="416"/>
                      <a:pt x="887" y="472"/>
                      <a:pt x="832" y="527"/>
                    </a:cubicBezTo>
                    <a:cubicBezTo>
                      <a:pt x="777" y="555"/>
                      <a:pt x="721" y="582"/>
                      <a:pt x="638" y="582"/>
                    </a:cubicBezTo>
                    <a:lnTo>
                      <a:pt x="388" y="582"/>
                    </a:lnTo>
                    <a:cubicBezTo>
                      <a:pt x="305" y="582"/>
                      <a:pt x="250" y="555"/>
                      <a:pt x="194" y="527"/>
                    </a:cubicBezTo>
                    <a:cubicBezTo>
                      <a:pt x="139" y="472"/>
                      <a:pt x="111" y="416"/>
                      <a:pt x="111" y="361"/>
                    </a:cubicBezTo>
                    <a:cubicBezTo>
                      <a:pt x="111" y="277"/>
                      <a:pt x="139" y="222"/>
                      <a:pt x="194" y="194"/>
                    </a:cubicBezTo>
                    <a:cubicBezTo>
                      <a:pt x="250" y="167"/>
                      <a:pt x="305" y="139"/>
                      <a:pt x="388" y="139"/>
                    </a:cubicBezTo>
                    <a:close/>
                    <a:moveTo>
                      <a:pt x="388" y="0"/>
                    </a:moveTo>
                    <a:cubicBezTo>
                      <a:pt x="277" y="0"/>
                      <a:pt x="194" y="28"/>
                      <a:pt x="111" y="83"/>
                    </a:cubicBezTo>
                    <a:cubicBezTo>
                      <a:pt x="28" y="139"/>
                      <a:pt x="0" y="222"/>
                      <a:pt x="0" y="361"/>
                    </a:cubicBezTo>
                    <a:cubicBezTo>
                      <a:pt x="0" y="472"/>
                      <a:pt x="28" y="555"/>
                      <a:pt x="111" y="610"/>
                    </a:cubicBezTo>
                    <a:cubicBezTo>
                      <a:pt x="194" y="666"/>
                      <a:pt x="277" y="721"/>
                      <a:pt x="388" y="721"/>
                    </a:cubicBezTo>
                    <a:lnTo>
                      <a:pt x="638" y="721"/>
                    </a:lnTo>
                    <a:cubicBezTo>
                      <a:pt x="749" y="693"/>
                      <a:pt x="832" y="666"/>
                      <a:pt x="915" y="610"/>
                    </a:cubicBezTo>
                    <a:cubicBezTo>
                      <a:pt x="998" y="555"/>
                      <a:pt x="1026" y="472"/>
                      <a:pt x="1026" y="361"/>
                    </a:cubicBezTo>
                    <a:cubicBezTo>
                      <a:pt x="1026" y="222"/>
                      <a:pt x="998" y="139"/>
                      <a:pt x="915" y="83"/>
                    </a:cubicBezTo>
                    <a:cubicBezTo>
                      <a:pt x="832" y="28"/>
                      <a:pt x="749" y="0"/>
                      <a:pt x="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2"/>
              <p:cNvSpPr/>
              <p:nvPr/>
            </p:nvSpPr>
            <p:spPr>
              <a:xfrm>
                <a:off x="8187100" y="4610600"/>
                <a:ext cx="25000" cy="18050"/>
              </a:xfrm>
              <a:custGeom>
                <a:avLst/>
                <a:gdLst/>
                <a:ahLst/>
                <a:cxnLst/>
                <a:rect l="l" t="t" r="r" b="b"/>
                <a:pathLst>
                  <a:path w="1000" h="722" extrusionOk="0">
                    <a:moveTo>
                      <a:pt x="666" y="140"/>
                    </a:moveTo>
                    <a:cubicBezTo>
                      <a:pt x="694" y="140"/>
                      <a:pt x="750" y="140"/>
                      <a:pt x="777" y="167"/>
                    </a:cubicBezTo>
                    <a:cubicBezTo>
                      <a:pt x="805" y="195"/>
                      <a:pt x="833" y="223"/>
                      <a:pt x="860" y="250"/>
                    </a:cubicBezTo>
                    <a:cubicBezTo>
                      <a:pt x="860" y="278"/>
                      <a:pt x="888" y="306"/>
                      <a:pt x="888" y="361"/>
                    </a:cubicBezTo>
                    <a:cubicBezTo>
                      <a:pt x="888" y="389"/>
                      <a:pt x="860" y="445"/>
                      <a:pt x="860" y="472"/>
                    </a:cubicBezTo>
                    <a:cubicBezTo>
                      <a:pt x="833" y="500"/>
                      <a:pt x="805" y="528"/>
                      <a:pt x="777" y="555"/>
                    </a:cubicBezTo>
                    <a:cubicBezTo>
                      <a:pt x="750" y="583"/>
                      <a:pt x="694" y="583"/>
                      <a:pt x="666" y="583"/>
                    </a:cubicBezTo>
                    <a:cubicBezTo>
                      <a:pt x="611" y="583"/>
                      <a:pt x="583" y="583"/>
                      <a:pt x="528" y="555"/>
                    </a:cubicBezTo>
                    <a:cubicBezTo>
                      <a:pt x="500" y="528"/>
                      <a:pt x="472" y="500"/>
                      <a:pt x="472" y="472"/>
                    </a:cubicBezTo>
                    <a:cubicBezTo>
                      <a:pt x="445" y="445"/>
                      <a:pt x="445" y="389"/>
                      <a:pt x="445" y="361"/>
                    </a:cubicBezTo>
                    <a:cubicBezTo>
                      <a:pt x="445" y="334"/>
                      <a:pt x="445" y="278"/>
                      <a:pt x="472" y="250"/>
                    </a:cubicBezTo>
                    <a:cubicBezTo>
                      <a:pt x="472" y="223"/>
                      <a:pt x="500" y="195"/>
                      <a:pt x="528" y="167"/>
                    </a:cubicBezTo>
                    <a:cubicBezTo>
                      <a:pt x="583" y="140"/>
                      <a:pt x="611" y="140"/>
                      <a:pt x="666" y="140"/>
                    </a:cubicBezTo>
                    <a:close/>
                    <a:moveTo>
                      <a:pt x="666" y="1"/>
                    </a:moveTo>
                    <a:cubicBezTo>
                      <a:pt x="583" y="1"/>
                      <a:pt x="528" y="1"/>
                      <a:pt x="500" y="29"/>
                    </a:cubicBezTo>
                    <a:cubicBezTo>
                      <a:pt x="445" y="56"/>
                      <a:pt x="389" y="112"/>
                      <a:pt x="361" y="167"/>
                    </a:cubicBezTo>
                    <a:cubicBezTo>
                      <a:pt x="334" y="223"/>
                      <a:pt x="334" y="278"/>
                      <a:pt x="334" y="334"/>
                    </a:cubicBezTo>
                    <a:cubicBezTo>
                      <a:pt x="334" y="361"/>
                      <a:pt x="334" y="389"/>
                      <a:pt x="334" y="417"/>
                    </a:cubicBezTo>
                    <a:lnTo>
                      <a:pt x="29" y="223"/>
                    </a:lnTo>
                    <a:lnTo>
                      <a:pt x="1" y="223"/>
                    </a:lnTo>
                    <a:cubicBezTo>
                      <a:pt x="1" y="223"/>
                      <a:pt x="1" y="223"/>
                      <a:pt x="1" y="250"/>
                    </a:cubicBezTo>
                    <a:lnTo>
                      <a:pt x="1" y="306"/>
                    </a:lnTo>
                    <a:cubicBezTo>
                      <a:pt x="1" y="306"/>
                      <a:pt x="1" y="334"/>
                      <a:pt x="1" y="334"/>
                    </a:cubicBezTo>
                    <a:cubicBezTo>
                      <a:pt x="1" y="334"/>
                      <a:pt x="1" y="334"/>
                      <a:pt x="1" y="361"/>
                    </a:cubicBezTo>
                    <a:lnTo>
                      <a:pt x="29" y="361"/>
                    </a:lnTo>
                    <a:lnTo>
                      <a:pt x="389" y="639"/>
                    </a:lnTo>
                    <a:cubicBezTo>
                      <a:pt x="500" y="694"/>
                      <a:pt x="583" y="722"/>
                      <a:pt x="666" y="722"/>
                    </a:cubicBezTo>
                    <a:cubicBezTo>
                      <a:pt x="722" y="722"/>
                      <a:pt x="777" y="722"/>
                      <a:pt x="833" y="694"/>
                    </a:cubicBezTo>
                    <a:cubicBezTo>
                      <a:pt x="888" y="666"/>
                      <a:pt x="916" y="611"/>
                      <a:pt x="944" y="555"/>
                    </a:cubicBezTo>
                    <a:cubicBezTo>
                      <a:pt x="971" y="500"/>
                      <a:pt x="999" y="445"/>
                      <a:pt x="999" y="361"/>
                    </a:cubicBezTo>
                    <a:cubicBezTo>
                      <a:pt x="999" y="278"/>
                      <a:pt x="971" y="223"/>
                      <a:pt x="944" y="167"/>
                    </a:cubicBezTo>
                    <a:cubicBezTo>
                      <a:pt x="916" y="112"/>
                      <a:pt x="888" y="56"/>
                      <a:pt x="833" y="29"/>
                    </a:cubicBezTo>
                    <a:cubicBezTo>
                      <a:pt x="777" y="1"/>
                      <a:pt x="722" y="1"/>
                      <a:pt x="6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14" name="Google Shape;1014;p42"/>
          <p:cNvGrpSpPr/>
          <p:nvPr/>
        </p:nvGrpSpPr>
        <p:grpSpPr>
          <a:xfrm>
            <a:off x="8669664" y="245588"/>
            <a:ext cx="228825" cy="228825"/>
            <a:chOff x="3023950" y="3689950"/>
            <a:chExt cx="316100" cy="316100"/>
          </a:xfrm>
        </p:grpSpPr>
        <p:sp>
          <p:nvSpPr>
            <p:cNvPr id="1015" name="Google Shape;1015;p42"/>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2"/>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2"/>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8" name="Google Shape;1018;p42"/>
          <p:cNvGrpSpPr/>
          <p:nvPr/>
        </p:nvGrpSpPr>
        <p:grpSpPr>
          <a:xfrm>
            <a:off x="245739" y="245588"/>
            <a:ext cx="228825" cy="228825"/>
            <a:chOff x="3023950" y="3689950"/>
            <a:chExt cx="316100" cy="316100"/>
          </a:xfrm>
        </p:grpSpPr>
        <p:sp>
          <p:nvSpPr>
            <p:cNvPr id="1019" name="Google Shape;1019;p42"/>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2"/>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2"/>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2" name="Google Shape;1022;p42"/>
          <p:cNvGrpSpPr/>
          <p:nvPr/>
        </p:nvGrpSpPr>
        <p:grpSpPr>
          <a:xfrm>
            <a:off x="245752" y="4669065"/>
            <a:ext cx="228825" cy="228856"/>
            <a:chOff x="3023950" y="3689950"/>
            <a:chExt cx="316100" cy="316100"/>
          </a:xfrm>
        </p:grpSpPr>
        <p:sp>
          <p:nvSpPr>
            <p:cNvPr id="1023" name="Google Shape;1023;p42"/>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2"/>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2"/>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Main point 1">
  <p:cSld name="CUSTOM_18">
    <p:spTree>
      <p:nvGrpSpPr>
        <p:cNvPr id="1" name="Shape 1026"/>
        <p:cNvGrpSpPr/>
        <p:nvPr/>
      </p:nvGrpSpPr>
      <p:grpSpPr>
        <a:xfrm>
          <a:off x="0" y="0"/>
          <a:ext cx="0" cy="0"/>
          <a:chOff x="0" y="0"/>
          <a:chExt cx="0" cy="0"/>
        </a:xfrm>
      </p:grpSpPr>
      <p:sp>
        <p:nvSpPr>
          <p:cNvPr id="1027" name="Google Shape;1027;p43"/>
          <p:cNvSpPr txBox="1">
            <a:spLocks noGrp="1"/>
          </p:cNvSpPr>
          <p:nvPr>
            <p:ph type="title"/>
          </p:nvPr>
        </p:nvSpPr>
        <p:spPr>
          <a:xfrm>
            <a:off x="3795025" y="1271625"/>
            <a:ext cx="4629000" cy="1913400"/>
          </a:xfrm>
          <a:prstGeom prst="rect">
            <a:avLst/>
          </a:prstGeom>
        </p:spPr>
        <p:txBody>
          <a:bodyPr spcFirstLastPara="1" wrap="square" lIns="91425" tIns="91425" rIns="91425" bIns="91425" anchor="ctr" anchorCtr="0">
            <a:noAutofit/>
          </a:bodyPr>
          <a:lstStyle>
            <a:lvl1pPr lvl="0" algn="ctr" rtl="0">
              <a:lnSpc>
                <a:spcPct val="70000"/>
              </a:lnSpc>
              <a:spcBef>
                <a:spcPts val="0"/>
              </a:spcBef>
              <a:spcAft>
                <a:spcPts val="0"/>
              </a:spcAft>
              <a:buSzPts val="7200"/>
              <a:buNone/>
              <a:defRPr sz="72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028" name="Google Shape;1028;p43"/>
          <p:cNvSpPr txBox="1">
            <a:spLocks noGrp="1"/>
          </p:cNvSpPr>
          <p:nvPr>
            <p:ph type="subTitle" idx="1"/>
          </p:nvPr>
        </p:nvSpPr>
        <p:spPr>
          <a:xfrm>
            <a:off x="4103250" y="3390475"/>
            <a:ext cx="3987600" cy="456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029" name="Google Shape;1029;p43"/>
          <p:cNvGrpSpPr/>
          <p:nvPr/>
        </p:nvGrpSpPr>
        <p:grpSpPr>
          <a:xfrm>
            <a:off x="245739" y="245588"/>
            <a:ext cx="8652750" cy="4652334"/>
            <a:chOff x="245739" y="245588"/>
            <a:chExt cx="8652750" cy="4652334"/>
          </a:xfrm>
        </p:grpSpPr>
        <p:grpSp>
          <p:nvGrpSpPr>
            <p:cNvPr id="1030" name="Google Shape;1030;p43"/>
            <p:cNvGrpSpPr/>
            <p:nvPr/>
          </p:nvGrpSpPr>
          <p:grpSpPr>
            <a:xfrm>
              <a:off x="8669664" y="245588"/>
              <a:ext cx="228825" cy="228825"/>
              <a:chOff x="3023950" y="3689950"/>
              <a:chExt cx="316100" cy="316100"/>
            </a:xfrm>
          </p:grpSpPr>
          <p:sp>
            <p:nvSpPr>
              <p:cNvPr id="1031" name="Google Shape;1031;p43"/>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3"/>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3"/>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4" name="Google Shape;1034;p43"/>
            <p:cNvGrpSpPr/>
            <p:nvPr/>
          </p:nvGrpSpPr>
          <p:grpSpPr>
            <a:xfrm>
              <a:off x="8669427" y="4669065"/>
              <a:ext cx="228825" cy="228856"/>
              <a:chOff x="3023950" y="3689950"/>
              <a:chExt cx="316100" cy="316100"/>
            </a:xfrm>
          </p:grpSpPr>
          <p:sp>
            <p:nvSpPr>
              <p:cNvPr id="1035" name="Google Shape;1035;p43"/>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3"/>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3"/>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8" name="Google Shape;1038;p43"/>
            <p:cNvGrpSpPr/>
            <p:nvPr/>
          </p:nvGrpSpPr>
          <p:grpSpPr>
            <a:xfrm>
              <a:off x="245739" y="245588"/>
              <a:ext cx="228825" cy="228825"/>
              <a:chOff x="3023950" y="3689950"/>
              <a:chExt cx="316100" cy="316100"/>
            </a:xfrm>
          </p:grpSpPr>
          <p:sp>
            <p:nvSpPr>
              <p:cNvPr id="1039" name="Google Shape;1039;p43"/>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3"/>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3"/>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3"/>
            <p:cNvGrpSpPr/>
            <p:nvPr/>
          </p:nvGrpSpPr>
          <p:grpSpPr>
            <a:xfrm>
              <a:off x="245752" y="4669065"/>
              <a:ext cx="228825" cy="228856"/>
              <a:chOff x="3023950" y="3689950"/>
              <a:chExt cx="316100" cy="316100"/>
            </a:xfrm>
          </p:grpSpPr>
          <p:sp>
            <p:nvSpPr>
              <p:cNvPr id="1043" name="Google Shape;1043;p43"/>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3"/>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3"/>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Only title 2">
  <p:cSld name="CUSTOM_9">
    <p:spTree>
      <p:nvGrpSpPr>
        <p:cNvPr id="1" name="Shape 1046"/>
        <p:cNvGrpSpPr/>
        <p:nvPr/>
      </p:nvGrpSpPr>
      <p:grpSpPr>
        <a:xfrm>
          <a:off x="0" y="0"/>
          <a:ext cx="0" cy="0"/>
          <a:chOff x="0" y="0"/>
          <a:chExt cx="0" cy="0"/>
        </a:xfrm>
      </p:grpSpPr>
      <p:sp>
        <p:nvSpPr>
          <p:cNvPr id="1047" name="Google Shape;1047;p4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500"/>
              <a:buNone/>
              <a:defRPr/>
            </a:lvl1pPr>
            <a:lvl2pPr lvl="1">
              <a:spcBef>
                <a:spcPts val="0"/>
              </a:spcBef>
              <a:spcAft>
                <a:spcPts val="0"/>
              </a:spcAft>
              <a:buSzPts val="3500"/>
              <a:buNone/>
              <a:defRPr>
                <a:latin typeface="Source Code Pro Light"/>
                <a:ea typeface="Source Code Pro Light"/>
                <a:cs typeface="Source Code Pro Light"/>
                <a:sym typeface="Source Code Pro Light"/>
              </a:defRPr>
            </a:lvl2pPr>
            <a:lvl3pPr lvl="2">
              <a:spcBef>
                <a:spcPts val="0"/>
              </a:spcBef>
              <a:spcAft>
                <a:spcPts val="0"/>
              </a:spcAft>
              <a:buSzPts val="3500"/>
              <a:buNone/>
              <a:defRPr>
                <a:latin typeface="Source Code Pro Light"/>
                <a:ea typeface="Source Code Pro Light"/>
                <a:cs typeface="Source Code Pro Light"/>
                <a:sym typeface="Source Code Pro Light"/>
              </a:defRPr>
            </a:lvl3pPr>
            <a:lvl4pPr lvl="3">
              <a:spcBef>
                <a:spcPts val="0"/>
              </a:spcBef>
              <a:spcAft>
                <a:spcPts val="0"/>
              </a:spcAft>
              <a:buSzPts val="3500"/>
              <a:buNone/>
              <a:defRPr>
                <a:latin typeface="Source Code Pro Light"/>
                <a:ea typeface="Source Code Pro Light"/>
                <a:cs typeface="Source Code Pro Light"/>
                <a:sym typeface="Source Code Pro Light"/>
              </a:defRPr>
            </a:lvl4pPr>
            <a:lvl5pPr lvl="4">
              <a:spcBef>
                <a:spcPts val="0"/>
              </a:spcBef>
              <a:spcAft>
                <a:spcPts val="0"/>
              </a:spcAft>
              <a:buSzPts val="3500"/>
              <a:buNone/>
              <a:defRPr>
                <a:latin typeface="Source Code Pro Light"/>
                <a:ea typeface="Source Code Pro Light"/>
                <a:cs typeface="Source Code Pro Light"/>
                <a:sym typeface="Source Code Pro Light"/>
              </a:defRPr>
            </a:lvl5pPr>
            <a:lvl6pPr lvl="5">
              <a:spcBef>
                <a:spcPts val="0"/>
              </a:spcBef>
              <a:spcAft>
                <a:spcPts val="0"/>
              </a:spcAft>
              <a:buSzPts val="3500"/>
              <a:buNone/>
              <a:defRPr>
                <a:latin typeface="Source Code Pro Light"/>
                <a:ea typeface="Source Code Pro Light"/>
                <a:cs typeface="Source Code Pro Light"/>
                <a:sym typeface="Source Code Pro Light"/>
              </a:defRPr>
            </a:lvl6pPr>
            <a:lvl7pPr lvl="6">
              <a:spcBef>
                <a:spcPts val="0"/>
              </a:spcBef>
              <a:spcAft>
                <a:spcPts val="0"/>
              </a:spcAft>
              <a:buSzPts val="3500"/>
              <a:buNone/>
              <a:defRPr>
                <a:latin typeface="Source Code Pro Light"/>
                <a:ea typeface="Source Code Pro Light"/>
                <a:cs typeface="Source Code Pro Light"/>
                <a:sym typeface="Source Code Pro Light"/>
              </a:defRPr>
            </a:lvl7pPr>
            <a:lvl8pPr lvl="7">
              <a:spcBef>
                <a:spcPts val="0"/>
              </a:spcBef>
              <a:spcAft>
                <a:spcPts val="0"/>
              </a:spcAft>
              <a:buSzPts val="3500"/>
              <a:buNone/>
              <a:defRPr>
                <a:latin typeface="Source Code Pro Light"/>
                <a:ea typeface="Source Code Pro Light"/>
                <a:cs typeface="Source Code Pro Light"/>
                <a:sym typeface="Source Code Pro Light"/>
              </a:defRPr>
            </a:lvl8pPr>
            <a:lvl9pPr lvl="8">
              <a:spcBef>
                <a:spcPts val="0"/>
              </a:spcBef>
              <a:spcAft>
                <a:spcPts val="0"/>
              </a:spcAft>
              <a:buSzPts val="3500"/>
              <a:buNone/>
              <a:defRPr>
                <a:latin typeface="Source Code Pro Light"/>
                <a:ea typeface="Source Code Pro Light"/>
                <a:cs typeface="Source Code Pro Light"/>
                <a:sym typeface="Source Code Pro Light"/>
              </a:defRPr>
            </a:lvl9pPr>
          </a:lstStyle>
          <a:p>
            <a:endParaRPr/>
          </a:p>
        </p:txBody>
      </p:sp>
      <p:grpSp>
        <p:nvGrpSpPr>
          <p:cNvPr id="1048" name="Google Shape;1048;p44"/>
          <p:cNvGrpSpPr/>
          <p:nvPr/>
        </p:nvGrpSpPr>
        <p:grpSpPr>
          <a:xfrm>
            <a:off x="4672726" y="1652797"/>
            <a:ext cx="4108323" cy="3132999"/>
            <a:chOff x="5614975" y="2571738"/>
            <a:chExt cx="2725075" cy="2078413"/>
          </a:xfrm>
        </p:grpSpPr>
        <p:grpSp>
          <p:nvGrpSpPr>
            <p:cNvPr id="1049" name="Google Shape;1049;p44"/>
            <p:cNvGrpSpPr/>
            <p:nvPr/>
          </p:nvGrpSpPr>
          <p:grpSpPr>
            <a:xfrm>
              <a:off x="8301900" y="2571738"/>
              <a:ext cx="38150" cy="1997125"/>
              <a:chOff x="8301900" y="2571738"/>
              <a:chExt cx="38150" cy="1997125"/>
            </a:xfrm>
          </p:grpSpPr>
          <p:sp>
            <p:nvSpPr>
              <p:cNvPr id="1050" name="Google Shape;1050;p44"/>
              <p:cNvSpPr/>
              <p:nvPr/>
            </p:nvSpPr>
            <p:spPr>
              <a:xfrm>
                <a:off x="8305713" y="2571738"/>
                <a:ext cx="17350" cy="23600"/>
              </a:xfrm>
              <a:custGeom>
                <a:avLst/>
                <a:gdLst/>
                <a:ahLst/>
                <a:cxnLst/>
                <a:rect l="l" t="t" r="r" b="b"/>
                <a:pathLst>
                  <a:path w="694" h="944" extrusionOk="0">
                    <a:moveTo>
                      <a:pt x="333" y="112"/>
                    </a:moveTo>
                    <a:cubicBezTo>
                      <a:pt x="416" y="112"/>
                      <a:pt x="472" y="112"/>
                      <a:pt x="500" y="167"/>
                    </a:cubicBezTo>
                    <a:cubicBezTo>
                      <a:pt x="527" y="223"/>
                      <a:pt x="555" y="278"/>
                      <a:pt x="555" y="361"/>
                    </a:cubicBezTo>
                    <a:cubicBezTo>
                      <a:pt x="555" y="389"/>
                      <a:pt x="555" y="417"/>
                      <a:pt x="555" y="472"/>
                    </a:cubicBezTo>
                    <a:cubicBezTo>
                      <a:pt x="555" y="500"/>
                      <a:pt x="555" y="555"/>
                      <a:pt x="555" y="583"/>
                    </a:cubicBezTo>
                    <a:cubicBezTo>
                      <a:pt x="555" y="666"/>
                      <a:pt x="527" y="722"/>
                      <a:pt x="500" y="777"/>
                    </a:cubicBezTo>
                    <a:cubicBezTo>
                      <a:pt x="472" y="805"/>
                      <a:pt x="416" y="833"/>
                      <a:pt x="333" y="833"/>
                    </a:cubicBezTo>
                    <a:cubicBezTo>
                      <a:pt x="278" y="833"/>
                      <a:pt x="222" y="805"/>
                      <a:pt x="195" y="777"/>
                    </a:cubicBezTo>
                    <a:cubicBezTo>
                      <a:pt x="167" y="722"/>
                      <a:pt x="139" y="666"/>
                      <a:pt x="139" y="583"/>
                    </a:cubicBezTo>
                    <a:lnTo>
                      <a:pt x="139" y="472"/>
                    </a:lnTo>
                    <a:lnTo>
                      <a:pt x="139" y="361"/>
                    </a:lnTo>
                    <a:cubicBezTo>
                      <a:pt x="139" y="278"/>
                      <a:pt x="167" y="223"/>
                      <a:pt x="195" y="167"/>
                    </a:cubicBezTo>
                    <a:cubicBezTo>
                      <a:pt x="222" y="112"/>
                      <a:pt x="278" y="112"/>
                      <a:pt x="333" y="112"/>
                    </a:cubicBezTo>
                    <a:close/>
                    <a:moveTo>
                      <a:pt x="333" y="1"/>
                    </a:moveTo>
                    <a:cubicBezTo>
                      <a:pt x="222" y="1"/>
                      <a:pt x="139" y="29"/>
                      <a:pt x="111" y="84"/>
                    </a:cubicBezTo>
                    <a:cubicBezTo>
                      <a:pt x="56" y="167"/>
                      <a:pt x="28" y="250"/>
                      <a:pt x="28" y="361"/>
                    </a:cubicBezTo>
                    <a:lnTo>
                      <a:pt x="0" y="472"/>
                    </a:lnTo>
                    <a:lnTo>
                      <a:pt x="28" y="583"/>
                    </a:lnTo>
                    <a:cubicBezTo>
                      <a:pt x="28" y="694"/>
                      <a:pt x="56" y="777"/>
                      <a:pt x="111" y="833"/>
                    </a:cubicBezTo>
                    <a:cubicBezTo>
                      <a:pt x="139" y="916"/>
                      <a:pt x="222" y="944"/>
                      <a:pt x="333" y="944"/>
                    </a:cubicBezTo>
                    <a:cubicBezTo>
                      <a:pt x="472" y="944"/>
                      <a:pt x="555" y="916"/>
                      <a:pt x="583" y="833"/>
                    </a:cubicBezTo>
                    <a:cubicBezTo>
                      <a:pt x="638" y="777"/>
                      <a:pt x="666" y="694"/>
                      <a:pt x="666" y="583"/>
                    </a:cubicBezTo>
                    <a:cubicBezTo>
                      <a:pt x="666" y="555"/>
                      <a:pt x="694" y="528"/>
                      <a:pt x="694" y="472"/>
                    </a:cubicBezTo>
                    <a:cubicBezTo>
                      <a:pt x="694" y="417"/>
                      <a:pt x="666" y="389"/>
                      <a:pt x="666" y="361"/>
                    </a:cubicBezTo>
                    <a:cubicBezTo>
                      <a:pt x="666" y="250"/>
                      <a:pt x="638" y="167"/>
                      <a:pt x="583" y="84"/>
                    </a:cubicBezTo>
                    <a:cubicBezTo>
                      <a:pt x="555" y="29"/>
                      <a:pt x="472" y="1"/>
                      <a:pt x="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4"/>
              <p:cNvSpPr/>
              <p:nvPr/>
            </p:nvSpPr>
            <p:spPr>
              <a:xfrm>
                <a:off x="8302600" y="2966313"/>
                <a:ext cx="17350" cy="23600"/>
              </a:xfrm>
              <a:custGeom>
                <a:avLst/>
                <a:gdLst/>
                <a:ahLst/>
                <a:cxnLst/>
                <a:rect l="l" t="t" r="r" b="b"/>
                <a:pathLst>
                  <a:path w="694" h="944" extrusionOk="0">
                    <a:moveTo>
                      <a:pt x="333" y="84"/>
                    </a:moveTo>
                    <a:cubicBezTo>
                      <a:pt x="416" y="84"/>
                      <a:pt x="472" y="111"/>
                      <a:pt x="500" y="167"/>
                    </a:cubicBezTo>
                    <a:cubicBezTo>
                      <a:pt x="527" y="222"/>
                      <a:pt x="555" y="278"/>
                      <a:pt x="555" y="361"/>
                    </a:cubicBezTo>
                    <a:cubicBezTo>
                      <a:pt x="555" y="389"/>
                      <a:pt x="555" y="416"/>
                      <a:pt x="555" y="472"/>
                    </a:cubicBezTo>
                    <a:cubicBezTo>
                      <a:pt x="555" y="500"/>
                      <a:pt x="555" y="555"/>
                      <a:pt x="555" y="583"/>
                    </a:cubicBezTo>
                    <a:cubicBezTo>
                      <a:pt x="555" y="638"/>
                      <a:pt x="527" y="721"/>
                      <a:pt x="500" y="749"/>
                    </a:cubicBezTo>
                    <a:cubicBezTo>
                      <a:pt x="472" y="805"/>
                      <a:pt x="416" y="832"/>
                      <a:pt x="333" y="832"/>
                    </a:cubicBezTo>
                    <a:cubicBezTo>
                      <a:pt x="278" y="832"/>
                      <a:pt x="222" y="805"/>
                      <a:pt x="195" y="749"/>
                    </a:cubicBezTo>
                    <a:cubicBezTo>
                      <a:pt x="167" y="721"/>
                      <a:pt x="139" y="638"/>
                      <a:pt x="139" y="583"/>
                    </a:cubicBezTo>
                    <a:lnTo>
                      <a:pt x="139" y="472"/>
                    </a:lnTo>
                    <a:lnTo>
                      <a:pt x="139" y="361"/>
                    </a:lnTo>
                    <a:cubicBezTo>
                      <a:pt x="139" y="278"/>
                      <a:pt x="167" y="222"/>
                      <a:pt x="195" y="167"/>
                    </a:cubicBezTo>
                    <a:cubicBezTo>
                      <a:pt x="222" y="111"/>
                      <a:pt x="278" y="84"/>
                      <a:pt x="333" y="84"/>
                    </a:cubicBezTo>
                    <a:close/>
                    <a:moveTo>
                      <a:pt x="333" y="0"/>
                    </a:moveTo>
                    <a:cubicBezTo>
                      <a:pt x="222" y="0"/>
                      <a:pt x="139" y="28"/>
                      <a:pt x="111" y="84"/>
                    </a:cubicBezTo>
                    <a:cubicBezTo>
                      <a:pt x="56" y="167"/>
                      <a:pt x="28" y="250"/>
                      <a:pt x="28" y="333"/>
                    </a:cubicBezTo>
                    <a:lnTo>
                      <a:pt x="0" y="472"/>
                    </a:lnTo>
                    <a:lnTo>
                      <a:pt x="28" y="583"/>
                    </a:lnTo>
                    <a:cubicBezTo>
                      <a:pt x="28" y="694"/>
                      <a:pt x="56" y="777"/>
                      <a:pt x="111" y="832"/>
                    </a:cubicBezTo>
                    <a:cubicBezTo>
                      <a:pt x="139" y="915"/>
                      <a:pt x="222" y="943"/>
                      <a:pt x="333" y="943"/>
                    </a:cubicBezTo>
                    <a:cubicBezTo>
                      <a:pt x="472" y="943"/>
                      <a:pt x="555" y="915"/>
                      <a:pt x="583" y="832"/>
                    </a:cubicBezTo>
                    <a:cubicBezTo>
                      <a:pt x="638" y="777"/>
                      <a:pt x="666" y="694"/>
                      <a:pt x="666" y="583"/>
                    </a:cubicBezTo>
                    <a:cubicBezTo>
                      <a:pt x="666" y="555"/>
                      <a:pt x="694" y="527"/>
                      <a:pt x="694" y="472"/>
                    </a:cubicBezTo>
                    <a:cubicBezTo>
                      <a:pt x="694" y="416"/>
                      <a:pt x="666" y="361"/>
                      <a:pt x="666" y="333"/>
                    </a:cubicBezTo>
                    <a:cubicBezTo>
                      <a:pt x="666" y="250"/>
                      <a:pt x="638" y="167"/>
                      <a:pt x="583" y="84"/>
                    </a:cubicBezTo>
                    <a:cubicBezTo>
                      <a:pt x="555" y="28"/>
                      <a:pt x="472" y="0"/>
                      <a:pt x="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4"/>
              <p:cNvSpPr/>
              <p:nvPr/>
            </p:nvSpPr>
            <p:spPr>
              <a:xfrm>
                <a:off x="8302250" y="3360888"/>
                <a:ext cx="17350" cy="23600"/>
              </a:xfrm>
              <a:custGeom>
                <a:avLst/>
                <a:gdLst/>
                <a:ahLst/>
                <a:cxnLst/>
                <a:rect l="l" t="t" r="r" b="b"/>
                <a:pathLst>
                  <a:path w="694" h="944" extrusionOk="0">
                    <a:moveTo>
                      <a:pt x="333" y="84"/>
                    </a:moveTo>
                    <a:cubicBezTo>
                      <a:pt x="416" y="84"/>
                      <a:pt x="472" y="112"/>
                      <a:pt x="500" y="167"/>
                    </a:cubicBezTo>
                    <a:cubicBezTo>
                      <a:pt x="527" y="223"/>
                      <a:pt x="555" y="278"/>
                      <a:pt x="555" y="361"/>
                    </a:cubicBezTo>
                    <a:cubicBezTo>
                      <a:pt x="555" y="389"/>
                      <a:pt x="555" y="417"/>
                      <a:pt x="555" y="472"/>
                    </a:cubicBezTo>
                    <a:cubicBezTo>
                      <a:pt x="555" y="500"/>
                      <a:pt x="555" y="555"/>
                      <a:pt x="555" y="583"/>
                    </a:cubicBezTo>
                    <a:cubicBezTo>
                      <a:pt x="555" y="638"/>
                      <a:pt x="527" y="722"/>
                      <a:pt x="500" y="749"/>
                    </a:cubicBezTo>
                    <a:cubicBezTo>
                      <a:pt x="472" y="805"/>
                      <a:pt x="416" y="833"/>
                      <a:pt x="333" y="833"/>
                    </a:cubicBezTo>
                    <a:cubicBezTo>
                      <a:pt x="278" y="833"/>
                      <a:pt x="222" y="805"/>
                      <a:pt x="195" y="749"/>
                    </a:cubicBezTo>
                    <a:cubicBezTo>
                      <a:pt x="167" y="722"/>
                      <a:pt x="139" y="638"/>
                      <a:pt x="139" y="583"/>
                    </a:cubicBezTo>
                    <a:lnTo>
                      <a:pt x="139" y="472"/>
                    </a:lnTo>
                    <a:lnTo>
                      <a:pt x="139" y="361"/>
                    </a:lnTo>
                    <a:cubicBezTo>
                      <a:pt x="139" y="278"/>
                      <a:pt x="167" y="223"/>
                      <a:pt x="195" y="167"/>
                    </a:cubicBezTo>
                    <a:cubicBezTo>
                      <a:pt x="222" y="112"/>
                      <a:pt x="278" y="84"/>
                      <a:pt x="333" y="84"/>
                    </a:cubicBezTo>
                    <a:close/>
                    <a:moveTo>
                      <a:pt x="333" y="1"/>
                    </a:moveTo>
                    <a:cubicBezTo>
                      <a:pt x="222" y="1"/>
                      <a:pt x="139" y="29"/>
                      <a:pt x="111" y="84"/>
                    </a:cubicBezTo>
                    <a:cubicBezTo>
                      <a:pt x="56" y="167"/>
                      <a:pt x="28" y="250"/>
                      <a:pt x="28" y="334"/>
                    </a:cubicBezTo>
                    <a:lnTo>
                      <a:pt x="0" y="472"/>
                    </a:lnTo>
                    <a:lnTo>
                      <a:pt x="28" y="583"/>
                    </a:lnTo>
                    <a:cubicBezTo>
                      <a:pt x="28" y="694"/>
                      <a:pt x="56" y="777"/>
                      <a:pt x="111" y="833"/>
                    </a:cubicBezTo>
                    <a:cubicBezTo>
                      <a:pt x="139" y="916"/>
                      <a:pt x="222" y="943"/>
                      <a:pt x="333" y="943"/>
                    </a:cubicBezTo>
                    <a:cubicBezTo>
                      <a:pt x="472" y="943"/>
                      <a:pt x="555" y="916"/>
                      <a:pt x="583" y="833"/>
                    </a:cubicBezTo>
                    <a:cubicBezTo>
                      <a:pt x="638" y="777"/>
                      <a:pt x="666" y="694"/>
                      <a:pt x="666" y="583"/>
                    </a:cubicBezTo>
                    <a:cubicBezTo>
                      <a:pt x="666" y="555"/>
                      <a:pt x="694" y="528"/>
                      <a:pt x="694" y="472"/>
                    </a:cubicBezTo>
                    <a:cubicBezTo>
                      <a:pt x="694" y="417"/>
                      <a:pt x="666" y="361"/>
                      <a:pt x="666" y="334"/>
                    </a:cubicBezTo>
                    <a:cubicBezTo>
                      <a:pt x="666" y="250"/>
                      <a:pt x="638" y="167"/>
                      <a:pt x="583" y="84"/>
                    </a:cubicBezTo>
                    <a:cubicBezTo>
                      <a:pt x="555" y="29"/>
                      <a:pt x="472" y="1"/>
                      <a:pt x="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4"/>
              <p:cNvSpPr/>
              <p:nvPr/>
            </p:nvSpPr>
            <p:spPr>
              <a:xfrm>
                <a:off x="8301900" y="3755463"/>
                <a:ext cx="17350" cy="23575"/>
              </a:xfrm>
              <a:custGeom>
                <a:avLst/>
                <a:gdLst/>
                <a:ahLst/>
                <a:cxnLst/>
                <a:rect l="l" t="t" r="r" b="b"/>
                <a:pathLst>
                  <a:path w="694" h="943" extrusionOk="0">
                    <a:moveTo>
                      <a:pt x="333" y="83"/>
                    </a:moveTo>
                    <a:cubicBezTo>
                      <a:pt x="416" y="83"/>
                      <a:pt x="472" y="111"/>
                      <a:pt x="500" y="166"/>
                    </a:cubicBezTo>
                    <a:cubicBezTo>
                      <a:pt x="527" y="222"/>
                      <a:pt x="555" y="277"/>
                      <a:pt x="555" y="361"/>
                    </a:cubicBezTo>
                    <a:cubicBezTo>
                      <a:pt x="555" y="388"/>
                      <a:pt x="555" y="416"/>
                      <a:pt x="555" y="471"/>
                    </a:cubicBezTo>
                    <a:cubicBezTo>
                      <a:pt x="555" y="499"/>
                      <a:pt x="555" y="555"/>
                      <a:pt x="555" y="582"/>
                    </a:cubicBezTo>
                    <a:cubicBezTo>
                      <a:pt x="555" y="638"/>
                      <a:pt x="527" y="721"/>
                      <a:pt x="500" y="749"/>
                    </a:cubicBezTo>
                    <a:cubicBezTo>
                      <a:pt x="472" y="804"/>
                      <a:pt x="416" y="832"/>
                      <a:pt x="333" y="832"/>
                    </a:cubicBezTo>
                    <a:cubicBezTo>
                      <a:pt x="278" y="832"/>
                      <a:pt x="222" y="804"/>
                      <a:pt x="195" y="749"/>
                    </a:cubicBezTo>
                    <a:cubicBezTo>
                      <a:pt x="167" y="721"/>
                      <a:pt x="139" y="638"/>
                      <a:pt x="139" y="582"/>
                    </a:cubicBezTo>
                    <a:lnTo>
                      <a:pt x="139" y="471"/>
                    </a:lnTo>
                    <a:lnTo>
                      <a:pt x="139" y="361"/>
                    </a:lnTo>
                    <a:cubicBezTo>
                      <a:pt x="139" y="277"/>
                      <a:pt x="167" y="222"/>
                      <a:pt x="195" y="166"/>
                    </a:cubicBezTo>
                    <a:cubicBezTo>
                      <a:pt x="222" y="111"/>
                      <a:pt x="278" y="83"/>
                      <a:pt x="333" y="83"/>
                    </a:cubicBezTo>
                    <a:close/>
                    <a:moveTo>
                      <a:pt x="333" y="0"/>
                    </a:moveTo>
                    <a:cubicBezTo>
                      <a:pt x="222" y="0"/>
                      <a:pt x="139" y="28"/>
                      <a:pt x="111" y="83"/>
                    </a:cubicBezTo>
                    <a:cubicBezTo>
                      <a:pt x="56" y="166"/>
                      <a:pt x="28" y="250"/>
                      <a:pt x="28" y="333"/>
                    </a:cubicBezTo>
                    <a:lnTo>
                      <a:pt x="0" y="471"/>
                    </a:lnTo>
                    <a:lnTo>
                      <a:pt x="28" y="582"/>
                    </a:lnTo>
                    <a:cubicBezTo>
                      <a:pt x="28" y="693"/>
                      <a:pt x="56" y="776"/>
                      <a:pt x="111" y="832"/>
                    </a:cubicBezTo>
                    <a:cubicBezTo>
                      <a:pt x="139" y="915"/>
                      <a:pt x="222" y="943"/>
                      <a:pt x="333" y="943"/>
                    </a:cubicBezTo>
                    <a:cubicBezTo>
                      <a:pt x="472" y="943"/>
                      <a:pt x="555" y="915"/>
                      <a:pt x="583" y="832"/>
                    </a:cubicBezTo>
                    <a:cubicBezTo>
                      <a:pt x="638" y="776"/>
                      <a:pt x="666" y="693"/>
                      <a:pt x="666" y="582"/>
                    </a:cubicBezTo>
                    <a:cubicBezTo>
                      <a:pt x="666" y="555"/>
                      <a:pt x="694" y="527"/>
                      <a:pt x="694" y="471"/>
                    </a:cubicBezTo>
                    <a:cubicBezTo>
                      <a:pt x="694" y="416"/>
                      <a:pt x="666" y="361"/>
                      <a:pt x="666" y="333"/>
                    </a:cubicBezTo>
                    <a:cubicBezTo>
                      <a:pt x="666" y="250"/>
                      <a:pt x="638" y="166"/>
                      <a:pt x="583" y="83"/>
                    </a:cubicBezTo>
                    <a:cubicBezTo>
                      <a:pt x="555" y="28"/>
                      <a:pt x="472" y="0"/>
                      <a:pt x="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4"/>
              <p:cNvSpPr/>
              <p:nvPr/>
            </p:nvSpPr>
            <p:spPr>
              <a:xfrm>
                <a:off x="8302600" y="4150013"/>
                <a:ext cx="17350" cy="24275"/>
              </a:xfrm>
              <a:custGeom>
                <a:avLst/>
                <a:gdLst/>
                <a:ahLst/>
                <a:cxnLst/>
                <a:rect l="l" t="t" r="r" b="b"/>
                <a:pathLst>
                  <a:path w="694" h="971" extrusionOk="0">
                    <a:moveTo>
                      <a:pt x="333" y="111"/>
                    </a:moveTo>
                    <a:cubicBezTo>
                      <a:pt x="416" y="111"/>
                      <a:pt x="472" y="139"/>
                      <a:pt x="500" y="194"/>
                    </a:cubicBezTo>
                    <a:cubicBezTo>
                      <a:pt x="527" y="222"/>
                      <a:pt x="555" y="305"/>
                      <a:pt x="555" y="388"/>
                    </a:cubicBezTo>
                    <a:cubicBezTo>
                      <a:pt x="555" y="388"/>
                      <a:pt x="555" y="444"/>
                      <a:pt x="555" y="471"/>
                    </a:cubicBezTo>
                    <a:cubicBezTo>
                      <a:pt x="555" y="527"/>
                      <a:pt x="555" y="582"/>
                      <a:pt x="555" y="582"/>
                    </a:cubicBezTo>
                    <a:cubicBezTo>
                      <a:pt x="555" y="665"/>
                      <a:pt x="527" y="749"/>
                      <a:pt x="500" y="776"/>
                    </a:cubicBezTo>
                    <a:cubicBezTo>
                      <a:pt x="472" y="832"/>
                      <a:pt x="416" y="860"/>
                      <a:pt x="333" y="860"/>
                    </a:cubicBezTo>
                    <a:cubicBezTo>
                      <a:pt x="278" y="860"/>
                      <a:pt x="222" y="832"/>
                      <a:pt x="195" y="776"/>
                    </a:cubicBezTo>
                    <a:cubicBezTo>
                      <a:pt x="167" y="749"/>
                      <a:pt x="139" y="665"/>
                      <a:pt x="139" y="582"/>
                    </a:cubicBezTo>
                    <a:lnTo>
                      <a:pt x="139" y="471"/>
                    </a:lnTo>
                    <a:lnTo>
                      <a:pt x="139" y="388"/>
                    </a:lnTo>
                    <a:cubicBezTo>
                      <a:pt x="139" y="305"/>
                      <a:pt x="167" y="222"/>
                      <a:pt x="195" y="194"/>
                    </a:cubicBezTo>
                    <a:cubicBezTo>
                      <a:pt x="222" y="139"/>
                      <a:pt x="278" y="111"/>
                      <a:pt x="333" y="111"/>
                    </a:cubicBezTo>
                    <a:close/>
                    <a:moveTo>
                      <a:pt x="333" y="0"/>
                    </a:moveTo>
                    <a:cubicBezTo>
                      <a:pt x="222" y="0"/>
                      <a:pt x="139" y="55"/>
                      <a:pt x="111" y="111"/>
                    </a:cubicBezTo>
                    <a:cubicBezTo>
                      <a:pt x="56" y="166"/>
                      <a:pt x="28" y="277"/>
                      <a:pt x="28" y="360"/>
                    </a:cubicBezTo>
                    <a:lnTo>
                      <a:pt x="0" y="499"/>
                    </a:lnTo>
                    <a:lnTo>
                      <a:pt x="28" y="610"/>
                    </a:lnTo>
                    <a:cubicBezTo>
                      <a:pt x="28" y="721"/>
                      <a:pt x="56" y="804"/>
                      <a:pt x="111" y="860"/>
                    </a:cubicBezTo>
                    <a:cubicBezTo>
                      <a:pt x="139" y="915"/>
                      <a:pt x="222" y="970"/>
                      <a:pt x="333" y="970"/>
                    </a:cubicBezTo>
                    <a:cubicBezTo>
                      <a:pt x="472" y="970"/>
                      <a:pt x="555" y="915"/>
                      <a:pt x="583" y="860"/>
                    </a:cubicBezTo>
                    <a:cubicBezTo>
                      <a:pt x="638" y="804"/>
                      <a:pt x="666" y="721"/>
                      <a:pt x="666" y="610"/>
                    </a:cubicBezTo>
                    <a:cubicBezTo>
                      <a:pt x="666" y="582"/>
                      <a:pt x="694" y="527"/>
                      <a:pt x="694" y="499"/>
                    </a:cubicBezTo>
                    <a:cubicBezTo>
                      <a:pt x="694" y="444"/>
                      <a:pt x="666" y="388"/>
                      <a:pt x="666" y="360"/>
                    </a:cubicBezTo>
                    <a:cubicBezTo>
                      <a:pt x="666" y="277"/>
                      <a:pt x="638" y="166"/>
                      <a:pt x="583" y="111"/>
                    </a:cubicBezTo>
                    <a:cubicBezTo>
                      <a:pt x="555" y="55"/>
                      <a:pt x="472" y="0"/>
                      <a:pt x="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4"/>
              <p:cNvSpPr/>
              <p:nvPr/>
            </p:nvSpPr>
            <p:spPr>
              <a:xfrm>
                <a:off x="8301900" y="4545263"/>
                <a:ext cx="17350" cy="23600"/>
              </a:xfrm>
              <a:custGeom>
                <a:avLst/>
                <a:gdLst/>
                <a:ahLst/>
                <a:cxnLst/>
                <a:rect l="l" t="t" r="r" b="b"/>
                <a:pathLst>
                  <a:path w="694" h="944" extrusionOk="0">
                    <a:moveTo>
                      <a:pt x="333" y="112"/>
                    </a:moveTo>
                    <a:cubicBezTo>
                      <a:pt x="416" y="112"/>
                      <a:pt x="472" y="139"/>
                      <a:pt x="500" y="195"/>
                    </a:cubicBezTo>
                    <a:cubicBezTo>
                      <a:pt x="527" y="222"/>
                      <a:pt x="555" y="306"/>
                      <a:pt x="555" y="361"/>
                    </a:cubicBezTo>
                    <a:cubicBezTo>
                      <a:pt x="555" y="389"/>
                      <a:pt x="555" y="444"/>
                      <a:pt x="555" y="472"/>
                    </a:cubicBezTo>
                    <a:cubicBezTo>
                      <a:pt x="555" y="527"/>
                      <a:pt x="555" y="555"/>
                      <a:pt x="555" y="583"/>
                    </a:cubicBezTo>
                    <a:cubicBezTo>
                      <a:pt x="555" y="666"/>
                      <a:pt x="527" y="749"/>
                      <a:pt x="500" y="777"/>
                    </a:cubicBezTo>
                    <a:cubicBezTo>
                      <a:pt x="472" y="832"/>
                      <a:pt x="416" y="860"/>
                      <a:pt x="333" y="860"/>
                    </a:cubicBezTo>
                    <a:cubicBezTo>
                      <a:pt x="278" y="860"/>
                      <a:pt x="222" y="832"/>
                      <a:pt x="195" y="777"/>
                    </a:cubicBezTo>
                    <a:cubicBezTo>
                      <a:pt x="167" y="749"/>
                      <a:pt x="139" y="666"/>
                      <a:pt x="139" y="583"/>
                    </a:cubicBezTo>
                    <a:lnTo>
                      <a:pt x="139" y="472"/>
                    </a:lnTo>
                    <a:lnTo>
                      <a:pt x="139" y="361"/>
                    </a:lnTo>
                    <a:cubicBezTo>
                      <a:pt x="139" y="306"/>
                      <a:pt x="167" y="222"/>
                      <a:pt x="195" y="195"/>
                    </a:cubicBezTo>
                    <a:cubicBezTo>
                      <a:pt x="222" y="139"/>
                      <a:pt x="278" y="112"/>
                      <a:pt x="333" y="112"/>
                    </a:cubicBezTo>
                    <a:close/>
                    <a:moveTo>
                      <a:pt x="333" y="1"/>
                    </a:moveTo>
                    <a:cubicBezTo>
                      <a:pt x="222" y="1"/>
                      <a:pt x="139" y="56"/>
                      <a:pt x="111" y="112"/>
                    </a:cubicBezTo>
                    <a:cubicBezTo>
                      <a:pt x="56" y="167"/>
                      <a:pt x="28" y="250"/>
                      <a:pt x="28" y="361"/>
                    </a:cubicBezTo>
                    <a:lnTo>
                      <a:pt x="0" y="472"/>
                    </a:lnTo>
                    <a:lnTo>
                      <a:pt x="28" y="611"/>
                    </a:lnTo>
                    <a:cubicBezTo>
                      <a:pt x="28" y="694"/>
                      <a:pt x="56" y="805"/>
                      <a:pt x="111" y="860"/>
                    </a:cubicBezTo>
                    <a:cubicBezTo>
                      <a:pt x="139" y="916"/>
                      <a:pt x="222" y="943"/>
                      <a:pt x="333" y="943"/>
                    </a:cubicBezTo>
                    <a:cubicBezTo>
                      <a:pt x="472" y="943"/>
                      <a:pt x="555" y="916"/>
                      <a:pt x="583" y="860"/>
                    </a:cubicBezTo>
                    <a:cubicBezTo>
                      <a:pt x="638" y="805"/>
                      <a:pt x="666" y="694"/>
                      <a:pt x="666" y="611"/>
                    </a:cubicBezTo>
                    <a:cubicBezTo>
                      <a:pt x="666" y="583"/>
                      <a:pt x="694" y="527"/>
                      <a:pt x="694" y="472"/>
                    </a:cubicBezTo>
                    <a:cubicBezTo>
                      <a:pt x="694" y="444"/>
                      <a:pt x="666" y="389"/>
                      <a:pt x="666" y="361"/>
                    </a:cubicBezTo>
                    <a:cubicBezTo>
                      <a:pt x="666" y="250"/>
                      <a:pt x="638" y="167"/>
                      <a:pt x="583" y="112"/>
                    </a:cubicBezTo>
                    <a:cubicBezTo>
                      <a:pt x="555" y="56"/>
                      <a:pt x="472" y="1"/>
                      <a:pt x="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4"/>
              <p:cNvSpPr/>
              <p:nvPr/>
            </p:nvSpPr>
            <p:spPr>
              <a:xfrm>
                <a:off x="8325813" y="2571738"/>
                <a:ext cx="10425" cy="22900"/>
              </a:xfrm>
              <a:custGeom>
                <a:avLst/>
                <a:gdLst/>
                <a:ahLst/>
                <a:cxnLst/>
                <a:rect l="l" t="t" r="r" b="b"/>
                <a:pathLst>
                  <a:path w="417" h="916" extrusionOk="0">
                    <a:moveTo>
                      <a:pt x="333" y="1"/>
                    </a:moveTo>
                    <a:cubicBezTo>
                      <a:pt x="306" y="1"/>
                      <a:pt x="306" y="1"/>
                      <a:pt x="278" y="29"/>
                    </a:cubicBezTo>
                    <a:lnTo>
                      <a:pt x="1" y="250"/>
                    </a:lnTo>
                    <a:cubicBezTo>
                      <a:pt x="1" y="278"/>
                      <a:pt x="1" y="278"/>
                      <a:pt x="1" y="278"/>
                    </a:cubicBezTo>
                    <a:lnTo>
                      <a:pt x="28" y="306"/>
                    </a:lnTo>
                    <a:cubicBezTo>
                      <a:pt x="28" y="334"/>
                      <a:pt x="56" y="334"/>
                      <a:pt x="56" y="334"/>
                    </a:cubicBezTo>
                    <a:lnTo>
                      <a:pt x="84" y="334"/>
                    </a:lnTo>
                    <a:lnTo>
                      <a:pt x="306" y="167"/>
                    </a:lnTo>
                    <a:lnTo>
                      <a:pt x="306" y="888"/>
                    </a:lnTo>
                    <a:cubicBezTo>
                      <a:pt x="306" y="916"/>
                      <a:pt x="306" y="916"/>
                      <a:pt x="306" y="916"/>
                    </a:cubicBezTo>
                    <a:lnTo>
                      <a:pt x="416" y="916"/>
                    </a:lnTo>
                    <a:cubicBezTo>
                      <a:pt x="416" y="916"/>
                      <a:pt x="416" y="916"/>
                      <a:pt x="416" y="888"/>
                    </a:cubicBezTo>
                    <a:lnTo>
                      <a:pt x="416" y="29"/>
                    </a:lnTo>
                    <a:cubicBezTo>
                      <a:pt x="389" y="1"/>
                      <a:pt x="389" y="1"/>
                      <a:pt x="3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4"/>
              <p:cNvSpPr/>
              <p:nvPr/>
            </p:nvSpPr>
            <p:spPr>
              <a:xfrm>
                <a:off x="8323400" y="2966303"/>
                <a:ext cx="15950" cy="22900"/>
              </a:xfrm>
              <a:custGeom>
                <a:avLst/>
                <a:gdLst/>
                <a:ahLst/>
                <a:cxnLst/>
                <a:rect l="l" t="t" r="r" b="b"/>
                <a:pathLst>
                  <a:path w="638" h="916" extrusionOk="0">
                    <a:moveTo>
                      <a:pt x="305" y="0"/>
                    </a:moveTo>
                    <a:cubicBezTo>
                      <a:pt x="250" y="0"/>
                      <a:pt x="194" y="0"/>
                      <a:pt x="139" y="28"/>
                    </a:cubicBezTo>
                    <a:cubicBezTo>
                      <a:pt x="111" y="56"/>
                      <a:pt x="83" y="84"/>
                      <a:pt x="56" y="139"/>
                    </a:cubicBezTo>
                    <a:cubicBezTo>
                      <a:pt x="28" y="167"/>
                      <a:pt x="0" y="222"/>
                      <a:pt x="0" y="278"/>
                    </a:cubicBezTo>
                    <a:lnTo>
                      <a:pt x="28" y="278"/>
                    </a:lnTo>
                    <a:cubicBezTo>
                      <a:pt x="28" y="305"/>
                      <a:pt x="28" y="305"/>
                      <a:pt x="28" y="305"/>
                    </a:cubicBezTo>
                    <a:lnTo>
                      <a:pt x="111" y="305"/>
                    </a:lnTo>
                    <a:cubicBezTo>
                      <a:pt x="111" y="305"/>
                      <a:pt x="111" y="305"/>
                      <a:pt x="111" y="278"/>
                    </a:cubicBezTo>
                    <a:lnTo>
                      <a:pt x="139" y="278"/>
                    </a:lnTo>
                    <a:cubicBezTo>
                      <a:pt x="139" y="222"/>
                      <a:pt x="167" y="167"/>
                      <a:pt x="194" y="139"/>
                    </a:cubicBezTo>
                    <a:cubicBezTo>
                      <a:pt x="222" y="111"/>
                      <a:pt x="250" y="84"/>
                      <a:pt x="305" y="84"/>
                    </a:cubicBezTo>
                    <a:cubicBezTo>
                      <a:pt x="361" y="84"/>
                      <a:pt x="416" y="111"/>
                      <a:pt x="444" y="139"/>
                    </a:cubicBezTo>
                    <a:cubicBezTo>
                      <a:pt x="472" y="167"/>
                      <a:pt x="472" y="222"/>
                      <a:pt x="472" y="250"/>
                    </a:cubicBezTo>
                    <a:cubicBezTo>
                      <a:pt x="472" y="305"/>
                      <a:pt x="472" y="333"/>
                      <a:pt x="444" y="361"/>
                    </a:cubicBezTo>
                    <a:cubicBezTo>
                      <a:pt x="416" y="416"/>
                      <a:pt x="388" y="444"/>
                      <a:pt x="305" y="500"/>
                    </a:cubicBezTo>
                    <a:lnTo>
                      <a:pt x="28" y="805"/>
                    </a:lnTo>
                    <a:cubicBezTo>
                      <a:pt x="0" y="805"/>
                      <a:pt x="0" y="832"/>
                      <a:pt x="0" y="860"/>
                    </a:cubicBezTo>
                    <a:lnTo>
                      <a:pt x="0" y="888"/>
                    </a:lnTo>
                    <a:cubicBezTo>
                      <a:pt x="0" y="888"/>
                      <a:pt x="0" y="915"/>
                      <a:pt x="0" y="915"/>
                    </a:cubicBezTo>
                    <a:lnTo>
                      <a:pt x="610" y="915"/>
                    </a:lnTo>
                    <a:cubicBezTo>
                      <a:pt x="638" y="915"/>
                      <a:pt x="638" y="888"/>
                      <a:pt x="638" y="888"/>
                    </a:cubicBezTo>
                    <a:lnTo>
                      <a:pt x="638" y="832"/>
                    </a:lnTo>
                    <a:lnTo>
                      <a:pt x="610" y="832"/>
                    </a:lnTo>
                    <a:cubicBezTo>
                      <a:pt x="610" y="805"/>
                      <a:pt x="610" y="805"/>
                      <a:pt x="610" y="805"/>
                    </a:cubicBezTo>
                    <a:lnTo>
                      <a:pt x="194" y="805"/>
                    </a:lnTo>
                    <a:lnTo>
                      <a:pt x="444" y="555"/>
                    </a:lnTo>
                    <a:cubicBezTo>
                      <a:pt x="499" y="500"/>
                      <a:pt x="555" y="444"/>
                      <a:pt x="582" y="416"/>
                    </a:cubicBezTo>
                    <a:cubicBezTo>
                      <a:pt x="610" y="361"/>
                      <a:pt x="610" y="305"/>
                      <a:pt x="610" y="250"/>
                    </a:cubicBezTo>
                    <a:cubicBezTo>
                      <a:pt x="610" y="195"/>
                      <a:pt x="582" y="111"/>
                      <a:pt x="527" y="56"/>
                    </a:cubicBezTo>
                    <a:cubicBezTo>
                      <a:pt x="499" y="0"/>
                      <a:pt x="416"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4"/>
              <p:cNvSpPr/>
              <p:nvPr/>
            </p:nvSpPr>
            <p:spPr>
              <a:xfrm>
                <a:off x="8323050" y="3360868"/>
                <a:ext cx="16650" cy="23600"/>
              </a:xfrm>
              <a:custGeom>
                <a:avLst/>
                <a:gdLst/>
                <a:ahLst/>
                <a:cxnLst/>
                <a:rect l="l" t="t" r="r" b="b"/>
                <a:pathLst>
                  <a:path w="666" h="944" extrusionOk="0">
                    <a:moveTo>
                      <a:pt x="28" y="1"/>
                    </a:moveTo>
                    <a:cubicBezTo>
                      <a:pt x="28" y="29"/>
                      <a:pt x="28" y="29"/>
                      <a:pt x="28" y="29"/>
                    </a:cubicBezTo>
                    <a:lnTo>
                      <a:pt x="28" y="84"/>
                    </a:lnTo>
                    <a:cubicBezTo>
                      <a:pt x="28" y="84"/>
                      <a:pt x="28" y="84"/>
                      <a:pt x="28" y="112"/>
                    </a:cubicBezTo>
                    <a:lnTo>
                      <a:pt x="444" y="112"/>
                    </a:lnTo>
                    <a:lnTo>
                      <a:pt x="194" y="389"/>
                    </a:lnTo>
                    <a:cubicBezTo>
                      <a:pt x="194" y="417"/>
                      <a:pt x="167" y="417"/>
                      <a:pt x="167" y="417"/>
                    </a:cubicBezTo>
                    <a:lnTo>
                      <a:pt x="167" y="472"/>
                    </a:lnTo>
                    <a:lnTo>
                      <a:pt x="194" y="472"/>
                    </a:lnTo>
                    <a:cubicBezTo>
                      <a:pt x="194" y="500"/>
                      <a:pt x="194" y="500"/>
                      <a:pt x="194" y="500"/>
                    </a:cubicBezTo>
                    <a:lnTo>
                      <a:pt x="333" y="500"/>
                    </a:lnTo>
                    <a:cubicBezTo>
                      <a:pt x="472" y="500"/>
                      <a:pt x="527" y="555"/>
                      <a:pt x="527" y="666"/>
                    </a:cubicBezTo>
                    <a:cubicBezTo>
                      <a:pt x="527" y="722"/>
                      <a:pt x="499" y="749"/>
                      <a:pt x="472" y="777"/>
                    </a:cubicBezTo>
                    <a:cubicBezTo>
                      <a:pt x="444" y="805"/>
                      <a:pt x="388" y="833"/>
                      <a:pt x="333" y="833"/>
                    </a:cubicBezTo>
                    <a:cubicBezTo>
                      <a:pt x="278" y="833"/>
                      <a:pt x="222" y="833"/>
                      <a:pt x="194" y="805"/>
                    </a:cubicBezTo>
                    <a:cubicBezTo>
                      <a:pt x="139" y="777"/>
                      <a:pt x="111" y="749"/>
                      <a:pt x="111" y="694"/>
                    </a:cubicBezTo>
                    <a:cubicBezTo>
                      <a:pt x="83" y="666"/>
                      <a:pt x="83" y="666"/>
                      <a:pt x="83" y="666"/>
                    </a:cubicBezTo>
                    <a:lnTo>
                      <a:pt x="28" y="666"/>
                    </a:lnTo>
                    <a:cubicBezTo>
                      <a:pt x="0" y="666"/>
                      <a:pt x="0" y="666"/>
                      <a:pt x="0" y="694"/>
                    </a:cubicBezTo>
                    <a:cubicBezTo>
                      <a:pt x="0" y="749"/>
                      <a:pt x="0" y="777"/>
                      <a:pt x="28" y="805"/>
                    </a:cubicBezTo>
                    <a:cubicBezTo>
                      <a:pt x="56" y="860"/>
                      <a:pt x="83" y="888"/>
                      <a:pt x="139" y="916"/>
                    </a:cubicBezTo>
                    <a:cubicBezTo>
                      <a:pt x="194" y="916"/>
                      <a:pt x="250" y="943"/>
                      <a:pt x="333" y="943"/>
                    </a:cubicBezTo>
                    <a:cubicBezTo>
                      <a:pt x="388" y="943"/>
                      <a:pt x="444" y="916"/>
                      <a:pt x="499" y="916"/>
                    </a:cubicBezTo>
                    <a:cubicBezTo>
                      <a:pt x="555" y="888"/>
                      <a:pt x="582" y="860"/>
                      <a:pt x="610" y="805"/>
                    </a:cubicBezTo>
                    <a:cubicBezTo>
                      <a:pt x="638" y="777"/>
                      <a:pt x="666" y="722"/>
                      <a:pt x="666" y="666"/>
                    </a:cubicBezTo>
                    <a:cubicBezTo>
                      <a:pt x="666" y="583"/>
                      <a:pt x="638" y="500"/>
                      <a:pt x="582" y="472"/>
                    </a:cubicBezTo>
                    <a:cubicBezTo>
                      <a:pt x="527" y="417"/>
                      <a:pt x="444" y="389"/>
                      <a:pt x="361" y="389"/>
                    </a:cubicBezTo>
                    <a:lnTo>
                      <a:pt x="333" y="389"/>
                    </a:lnTo>
                    <a:lnTo>
                      <a:pt x="610" y="112"/>
                    </a:lnTo>
                    <a:cubicBezTo>
                      <a:pt x="610" y="84"/>
                      <a:pt x="610" y="84"/>
                      <a:pt x="610" y="84"/>
                    </a:cubicBezTo>
                    <a:lnTo>
                      <a:pt x="610" y="29"/>
                    </a:lnTo>
                    <a:cubicBezTo>
                      <a:pt x="610" y="29"/>
                      <a:pt x="610" y="29"/>
                      <a:pt x="6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4"/>
              <p:cNvSpPr/>
              <p:nvPr/>
            </p:nvSpPr>
            <p:spPr>
              <a:xfrm>
                <a:off x="8322000" y="3756132"/>
                <a:ext cx="18050" cy="22900"/>
              </a:xfrm>
              <a:custGeom>
                <a:avLst/>
                <a:gdLst/>
                <a:ahLst/>
                <a:cxnLst/>
                <a:rect l="l" t="t" r="r" b="b"/>
                <a:pathLst>
                  <a:path w="722" h="916" extrusionOk="0">
                    <a:moveTo>
                      <a:pt x="444" y="139"/>
                    </a:moveTo>
                    <a:lnTo>
                      <a:pt x="444" y="582"/>
                    </a:lnTo>
                    <a:lnTo>
                      <a:pt x="139" y="582"/>
                    </a:lnTo>
                    <a:lnTo>
                      <a:pt x="444" y="139"/>
                    </a:lnTo>
                    <a:close/>
                    <a:moveTo>
                      <a:pt x="416" y="0"/>
                    </a:moveTo>
                    <a:cubicBezTo>
                      <a:pt x="416" y="0"/>
                      <a:pt x="416" y="28"/>
                      <a:pt x="416" y="28"/>
                    </a:cubicBezTo>
                    <a:lnTo>
                      <a:pt x="1" y="582"/>
                    </a:lnTo>
                    <a:cubicBezTo>
                      <a:pt x="1" y="582"/>
                      <a:pt x="1" y="610"/>
                      <a:pt x="1" y="610"/>
                    </a:cubicBezTo>
                    <a:lnTo>
                      <a:pt x="1" y="666"/>
                    </a:lnTo>
                    <a:cubicBezTo>
                      <a:pt x="1" y="666"/>
                      <a:pt x="1" y="693"/>
                      <a:pt x="1" y="693"/>
                    </a:cubicBezTo>
                    <a:lnTo>
                      <a:pt x="444" y="693"/>
                    </a:lnTo>
                    <a:lnTo>
                      <a:pt x="444" y="887"/>
                    </a:lnTo>
                    <a:cubicBezTo>
                      <a:pt x="444" y="887"/>
                      <a:pt x="472" y="915"/>
                      <a:pt x="472" y="915"/>
                    </a:cubicBezTo>
                    <a:lnTo>
                      <a:pt x="555" y="915"/>
                    </a:lnTo>
                    <a:cubicBezTo>
                      <a:pt x="583" y="915"/>
                      <a:pt x="583" y="887"/>
                      <a:pt x="583" y="887"/>
                    </a:cubicBezTo>
                    <a:lnTo>
                      <a:pt x="583" y="693"/>
                    </a:lnTo>
                    <a:lnTo>
                      <a:pt x="721" y="693"/>
                    </a:lnTo>
                    <a:cubicBezTo>
                      <a:pt x="721" y="693"/>
                      <a:pt x="721" y="666"/>
                      <a:pt x="721" y="666"/>
                    </a:cubicBezTo>
                    <a:lnTo>
                      <a:pt x="721" y="610"/>
                    </a:lnTo>
                    <a:cubicBezTo>
                      <a:pt x="721" y="582"/>
                      <a:pt x="694" y="582"/>
                      <a:pt x="694" y="582"/>
                    </a:cubicBezTo>
                    <a:lnTo>
                      <a:pt x="583" y="582"/>
                    </a:lnTo>
                    <a:lnTo>
                      <a:pt x="583" y="28"/>
                    </a:lnTo>
                    <a:cubicBezTo>
                      <a:pt x="583" y="28"/>
                      <a:pt x="583" y="28"/>
                      <a:pt x="5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4"/>
              <p:cNvSpPr/>
              <p:nvPr/>
            </p:nvSpPr>
            <p:spPr>
              <a:xfrm>
                <a:off x="8323400" y="4150698"/>
                <a:ext cx="15950" cy="23600"/>
              </a:xfrm>
              <a:custGeom>
                <a:avLst/>
                <a:gdLst/>
                <a:ahLst/>
                <a:cxnLst/>
                <a:rect l="l" t="t" r="r" b="b"/>
                <a:pathLst>
                  <a:path w="638" h="944" extrusionOk="0">
                    <a:moveTo>
                      <a:pt x="111" y="1"/>
                    </a:moveTo>
                    <a:cubicBezTo>
                      <a:pt x="83" y="1"/>
                      <a:pt x="83" y="1"/>
                      <a:pt x="83" y="28"/>
                    </a:cubicBezTo>
                    <a:lnTo>
                      <a:pt x="28" y="472"/>
                    </a:lnTo>
                    <a:cubicBezTo>
                      <a:pt x="28" y="472"/>
                      <a:pt x="28" y="472"/>
                      <a:pt x="28" y="500"/>
                    </a:cubicBezTo>
                    <a:lnTo>
                      <a:pt x="139" y="500"/>
                    </a:lnTo>
                    <a:cubicBezTo>
                      <a:pt x="167" y="500"/>
                      <a:pt x="167" y="472"/>
                      <a:pt x="167" y="472"/>
                    </a:cubicBezTo>
                    <a:cubicBezTo>
                      <a:pt x="194" y="472"/>
                      <a:pt x="222" y="444"/>
                      <a:pt x="250" y="444"/>
                    </a:cubicBezTo>
                    <a:cubicBezTo>
                      <a:pt x="250" y="444"/>
                      <a:pt x="278" y="417"/>
                      <a:pt x="305" y="417"/>
                    </a:cubicBezTo>
                    <a:cubicBezTo>
                      <a:pt x="361" y="417"/>
                      <a:pt x="416" y="444"/>
                      <a:pt x="472" y="472"/>
                    </a:cubicBezTo>
                    <a:cubicBezTo>
                      <a:pt x="499" y="528"/>
                      <a:pt x="527" y="555"/>
                      <a:pt x="527" y="611"/>
                    </a:cubicBezTo>
                    <a:cubicBezTo>
                      <a:pt x="527" y="694"/>
                      <a:pt x="499" y="722"/>
                      <a:pt x="472" y="777"/>
                    </a:cubicBezTo>
                    <a:cubicBezTo>
                      <a:pt x="416" y="805"/>
                      <a:pt x="361" y="833"/>
                      <a:pt x="305" y="833"/>
                    </a:cubicBezTo>
                    <a:cubicBezTo>
                      <a:pt x="278" y="833"/>
                      <a:pt x="222" y="805"/>
                      <a:pt x="194" y="777"/>
                    </a:cubicBezTo>
                    <a:cubicBezTo>
                      <a:pt x="167" y="777"/>
                      <a:pt x="139" y="722"/>
                      <a:pt x="111" y="694"/>
                    </a:cubicBezTo>
                    <a:cubicBezTo>
                      <a:pt x="111" y="666"/>
                      <a:pt x="111" y="666"/>
                      <a:pt x="83" y="666"/>
                    </a:cubicBezTo>
                    <a:lnTo>
                      <a:pt x="0" y="666"/>
                    </a:lnTo>
                    <a:lnTo>
                      <a:pt x="0" y="694"/>
                    </a:lnTo>
                    <a:cubicBezTo>
                      <a:pt x="0" y="722"/>
                      <a:pt x="0" y="777"/>
                      <a:pt x="28" y="805"/>
                    </a:cubicBezTo>
                    <a:cubicBezTo>
                      <a:pt x="56" y="833"/>
                      <a:pt x="83" y="860"/>
                      <a:pt x="139" y="888"/>
                    </a:cubicBezTo>
                    <a:cubicBezTo>
                      <a:pt x="194" y="916"/>
                      <a:pt x="250" y="943"/>
                      <a:pt x="305" y="943"/>
                    </a:cubicBezTo>
                    <a:cubicBezTo>
                      <a:pt x="388" y="943"/>
                      <a:pt x="444" y="916"/>
                      <a:pt x="472" y="888"/>
                    </a:cubicBezTo>
                    <a:cubicBezTo>
                      <a:pt x="527" y="860"/>
                      <a:pt x="582" y="833"/>
                      <a:pt x="610" y="777"/>
                    </a:cubicBezTo>
                    <a:cubicBezTo>
                      <a:pt x="638" y="749"/>
                      <a:pt x="638" y="694"/>
                      <a:pt x="638" y="611"/>
                    </a:cubicBezTo>
                    <a:cubicBezTo>
                      <a:pt x="638" y="555"/>
                      <a:pt x="638" y="500"/>
                      <a:pt x="610" y="472"/>
                    </a:cubicBezTo>
                    <a:cubicBezTo>
                      <a:pt x="582" y="417"/>
                      <a:pt x="527" y="389"/>
                      <a:pt x="499" y="361"/>
                    </a:cubicBezTo>
                    <a:cubicBezTo>
                      <a:pt x="444" y="333"/>
                      <a:pt x="388" y="333"/>
                      <a:pt x="333" y="333"/>
                    </a:cubicBezTo>
                    <a:cubicBezTo>
                      <a:pt x="250" y="333"/>
                      <a:pt x="194" y="333"/>
                      <a:pt x="167" y="361"/>
                    </a:cubicBezTo>
                    <a:lnTo>
                      <a:pt x="194" y="112"/>
                    </a:lnTo>
                    <a:lnTo>
                      <a:pt x="582" y="112"/>
                    </a:lnTo>
                    <a:cubicBezTo>
                      <a:pt x="582" y="84"/>
                      <a:pt x="582" y="84"/>
                      <a:pt x="582" y="84"/>
                    </a:cubicBezTo>
                    <a:lnTo>
                      <a:pt x="582" y="28"/>
                    </a:lnTo>
                    <a:cubicBezTo>
                      <a:pt x="582" y="28"/>
                      <a:pt x="582" y="1"/>
                      <a:pt x="5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4"/>
              <p:cNvSpPr/>
              <p:nvPr/>
            </p:nvSpPr>
            <p:spPr>
              <a:xfrm>
                <a:off x="8322700" y="4545963"/>
                <a:ext cx="16650" cy="22900"/>
              </a:xfrm>
              <a:custGeom>
                <a:avLst/>
                <a:gdLst/>
                <a:ahLst/>
                <a:cxnLst/>
                <a:rect l="l" t="t" r="r" b="b"/>
                <a:pathLst>
                  <a:path w="666" h="916" extrusionOk="0">
                    <a:moveTo>
                      <a:pt x="333" y="416"/>
                    </a:moveTo>
                    <a:cubicBezTo>
                      <a:pt x="361" y="416"/>
                      <a:pt x="416" y="416"/>
                      <a:pt x="444" y="444"/>
                    </a:cubicBezTo>
                    <a:cubicBezTo>
                      <a:pt x="472" y="444"/>
                      <a:pt x="499" y="472"/>
                      <a:pt x="527" y="499"/>
                    </a:cubicBezTo>
                    <a:cubicBezTo>
                      <a:pt x="527" y="527"/>
                      <a:pt x="555" y="583"/>
                      <a:pt x="555" y="610"/>
                    </a:cubicBezTo>
                    <a:cubicBezTo>
                      <a:pt x="555" y="666"/>
                      <a:pt x="527" y="694"/>
                      <a:pt x="527" y="721"/>
                    </a:cubicBezTo>
                    <a:cubicBezTo>
                      <a:pt x="499" y="749"/>
                      <a:pt x="472" y="777"/>
                      <a:pt x="444" y="804"/>
                    </a:cubicBezTo>
                    <a:cubicBezTo>
                      <a:pt x="416" y="804"/>
                      <a:pt x="361" y="832"/>
                      <a:pt x="333" y="832"/>
                    </a:cubicBezTo>
                    <a:cubicBezTo>
                      <a:pt x="305" y="832"/>
                      <a:pt x="250" y="804"/>
                      <a:pt x="222" y="804"/>
                    </a:cubicBezTo>
                    <a:cubicBezTo>
                      <a:pt x="194" y="777"/>
                      <a:pt x="167" y="749"/>
                      <a:pt x="139" y="721"/>
                    </a:cubicBezTo>
                    <a:cubicBezTo>
                      <a:pt x="139" y="694"/>
                      <a:pt x="111" y="666"/>
                      <a:pt x="111" y="610"/>
                    </a:cubicBezTo>
                    <a:cubicBezTo>
                      <a:pt x="111" y="583"/>
                      <a:pt x="139" y="527"/>
                      <a:pt x="139" y="499"/>
                    </a:cubicBezTo>
                    <a:cubicBezTo>
                      <a:pt x="167" y="472"/>
                      <a:pt x="194" y="444"/>
                      <a:pt x="222" y="444"/>
                    </a:cubicBezTo>
                    <a:cubicBezTo>
                      <a:pt x="250" y="416"/>
                      <a:pt x="305" y="416"/>
                      <a:pt x="333" y="416"/>
                    </a:cubicBezTo>
                    <a:close/>
                    <a:moveTo>
                      <a:pt x="333" y="0"/>
                    </a:moveTo>
                    <a:cubicBezTo>
                      <a:pt x="333" y="28"/>
                      <a:pt x="333" y="28"/>
                      <a:pt x="333" y="28"/>
                    </a:cubicBezTo>
                    <a:lnTo>
                      <a:pt x="83" y="361"/>
                    </a:lnTo>
                    <a:cubicBezTo>
                      <a:pt x="28" y="444"/>
                      <a:pt x="0" y="527"/>
                      <a:pt x="0" y="610"/>
                    </a:cubicBezTo>
                    <a:cubicBezTo>
                      <a:pt x="0" y="666"/>
                      <a:pt x="0" y="721"/>
                      <a:pt x="28" y="777"/>
                    </a:cubicBezTo>
                    <a:cubicBezTo>
                      <a:pt x="56" y="832"/>
                      <a:pt x="111" y="860"/>
                      <a:pt x="139" y="888"/>
                    </a:cubicBezTo>
                    <a:cubicBezTo>
                      <a:pt x="194" y="915"/>
                      <a:pt x="278" y="915"/>
                      <a:pt x="333" y="915"/>
                    </a:cubicBezTo>
                    <a:cubicBezTo>
                      <a:pt x="416" y="915"/>
                      <a:pt x="472" y="915"/>
                      <a:pt x="527" y="888"/>
                    </a:cubicBezTo>
                    <a:cubicBezTo>
                      <a:pt x="555" y="860"/>
                      <a:pt x="610" y="804"/>
                      <a:pt x="638" y="777"/>
                    </a:cubicBezTo>
                    <a:cubicBezTo>
                      <a:pt x="666" y="721"/>
                      <a:pt x="666" y="666"/>
                      <a:pt x="666" y="610"/>
                    </a:cubicBezTo>
                    <a:cubicBezTo>
                      <a:pt x="666" y="555"/>
                      <a:pt x="666" y="499"/>
                      <a:pt x="638" y="472"/>
                    </a:cubicBezTo>
                    <a:cubicBezTo>
                      <a:pt x="610" y="416"/>
                      <a:pt x="555" y="361"/>
                      <a:pt x="527" y="333"/>
                    </a:cubicBezTo>
                    <a:cubicBezTo>
                      <a:pt x="472" y="305"/>
                      <a:pt x="416" y="305"/>
                      <a:pt x="361" y="305"/>
                    </a:cubicBezTo>
                    <a:lnTo>
                      <a:pt x="278" y="305"/>
                    </a:lnTo>
                    <a:lnTo>
                      <a:pt x="472" y="28"/>
                    </a:lnTo>
                    <a:cubicBezTo>
                      <a:pt x="472" y="28"/>
                      <a:pt x="472" y="0"/>
                      <a:pt x="4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2" name="Google Shape;1062;p44"/>
            <p:cNvGrpSpPr/>
            <p:nvPr/>
          </p:nvGrpSpPr>
          <p:grpSpPr>
            <a:xfrm>
              <a:off x="5614975" y="4609225"/>
              <a:ext cx="2597125" cy="40925"/>
              <a:chOff x="5614975" y="4609225"/>
              <a:chExt cx="2597125" cy="40925"/>
            </a:xfrm>
          </p:grpSpPr>
          <p:sp>
            <p:nvSpPr>
              <p:cNvPr id="1063" name="Google Shape;1063;p44"/>
              <p:cNvSpPr/>
              <p:nvPr/>
            </p:nvSpPr>
            <p:spPr>
              <a:xfrm>
                <a:off x="5614975" y="4632100"/>
                <a:ext cx="24974" cy="18050"/>
              </a:xfrm>
              <a:custGeom>
                <a:avLst/>
                <a:gdLst/>
                <a:ahLst/>
                <a:cxnLst/>
                <a:rect l="l" t="t" r="r" b="b"/>
                <a:pathLst>
                  <a:path w="1027" h="722" extrusionOk="0">
                    <a:moveTo>
                      <a:pt x="638" y="139"/>
                    </a:moveTo>
                    <a:cubicBezTo>
                      <a:pt x="721" y="139"/>
                      <a:pt x="777" y="167"/>
                      <a:pt x="832" y="194"/>
                    </a:cubicBezTo>
                    <a:cubicBezTo>
                      <a:pt x="888" y="222"/>
                      <a:pt x="915" y="277"/>
                      <a:pt x="915" y="361"/>
                    </a:cubicBezTo>
                    <a:cubicBezTo>
                      <a:pt x="915" y="416"/>
                      <a:pt x="888" y="472"/>
                      <a:pt x="832" y="527"/>
                    </a:cubicBezTo>
                    <a:cubicBezTo>
                      <a:pt x="777" y="555"/>
                      <a:pt x="721" y="582"/>
                      <a:pt x="638" y="582"/>
                    </a:cubicBezTo>
                    <a:lnTo>
                      <a:pt x="389" y="582"/>
                    </a:lnTo>
                    <a:cubicBezTo>
                      <a:pt x="306" y="582"/>
                      <a:pt x="250" y="555"/>
                      <a:pt x="195" y="527"/>
                    </a:cubicBezTo>
                    <a:cubicBezTo>
                      <a:pt x="139" y="472"/>
                      <a:pt x="111" y="416"/>
                      <a:pt x="111" y="361"/>
                    </a:cubicBezTo>
                    <a:cubicBezTo>
                      <a:pt x="111" y="277"/>
                      <a:pt x="139" y="222"/>
                      <a:pt x="195" y="194"/>
                    </a:cubicBezTo>
                    <a:cubicBezTo>
                      <a:pt x="250" y="167"/>
                      <a:pt x="306" y="139"/>
                      <a:pt x="389" y="139"/>
                    </a:cubicBezTo>
                    <a:close/>
                    <a:moveTo>
                      <a:pt x="389" y="0"/>
                    </a:moveTo>
                    <a:cubicBezTo>
                      <a:pt x="278" y="0"/>
                      <a:pt x="195" y="28"/>
                      <a:pt x="111" y="83"/>
                    </a:cubicBezTo>
                    <a:cubicBezTo>
                      <a:pt x="28" y="139"/>
                      <a:pt x="1" y="222"/>
                      <a:pt x="1" y="361"/>
                    </a:cubicBezTo>
                    <a:cubicBezTo>
                      <a:pt x="1" y="472"/>
                      <a:pt x="28" y="555"/>
                      <a:pt x="111" y="610"/>
                    </a:cubicBezTo>
                    <a:cubicBezTo>
                      <a:pt x="195" y="666"/>
                      <a:pt x="278" y="721"/>
                      <a:pt x="389" y="721"/>
                    </a:cubicBezTo>
                    <a:lnTo>
                      <a:pt x="638" y="721"/>
                    </a:lnTo>
                    <a:cubicBezTo>
                      <a:pt x="749" y="693"/>
                      <a:pt x="832" y="666"/>
                      <a:pt x="915" y="610"/>
                    </a:cubicBezTo>
                    <a:cubicBezTo>
                      <a:pt x="999" y="555"/>
                      <a:pt x="1026" y="472"/>
                      <a:pt x="1026" y="361"/>
                    </a:cubicBezTo>
                    <a:cubicBezTo>
                      <a:pt x="1026" y="222"/>
                      <a:pt x="999" y="139"/>
                      <a:pt x="915" y="83"/>
                    </a:cubicBezTo>
                    <a:cubicBezTo>
                      <a:pt x="832" y="28"/>
                      <a:pt x="749" y="0"/>
                      <a:pt x="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4"/>
              <p:cNvSpPr/>
              <p:nvPr/>
            </p:nvSpPr>
            <p:spPr>
              <a:xfrm>
                <a:off x="5615656" y="4617525"/>
                <a:ext cx="23612" cy="11125"/>
              </a:xfrm>
              <a:custGeom>
                <a:avLst/>
                <a:gdLst/>
                <a:ahLst/>
                <a:cxnLst/>
                <a:rect l="l" t="t" r="r" b="b"/>
                <a:pathLst>
                  <a:path w="971" h="445" extrusionOk="0">
                    <a:moveTo>
                      <a:pt x="0" y="1"/>
                    </a:moveTo>
                    <a:cubicBezTo>
                      <a:pt x="0" y="1"/>
                      <a:pt x="0" y="29"/>
                      <a:pt x="0" y="29"/>
                    </a:cubicBezTo>
                    <a:lnTo>
                      <a:pt x="0" y="84"/>
                    </a:lnTo>
                    <a:cubicBezTo>
                      <a:pt x="0" y="112"/>
                      <a:pt x="0" y="112"/>
                      <a:pt x="0" y="140"/>
                    </a:cubicBezTo>
                    <a:lnTo>
                      <a:pt x="250" y="445"/>
                    </a:lnTo>
                    <a:lnTo>
                      <a:pt x="278" y="445"/>
                    </a:lnTo>
                    <a:lnTo>
                      <a:pt x="333" y="417"/>
                    </a:lnTo>
                    <a:cubicBezTo>
                      <a:pt x="333" y="417"/>
                      <a:pt x="333" y="389"/>
                      <a:pt x="333" y="389"/>
                    </a:cubicBezTo>
                    <a:cubicBezTo>
                      <a:pt x="333" y="389"/>
                      <a:pt x="333" y="361"/>
                      <a:pt x="333" y="361"/>
                    </a:cubicBezTo>
                    <a:lnTo>
                      <a:pt x="139" y="140"/>
                    </a:lnTo>
                    <a:lnTo>
                      <a:pt x="943" y="140"/>
                    </a:lnTo>
                    <a:cubicBezTo>
                      <a:pt x="971" y="140"/>
                      <a:pt x="971" y="140"/>
                      <a:pt x="971" y="112"/>
                    </a:cubicBezTo>
                    <a:lnTo>
                      <a:pt x="971" y="29"/>
                    </a:lnTo>
                    <a:cubicBezTo>
                      <a:pt x="971" y="29"/>
                      <a:pt x="971" y="1"/>
                      <a:pt x="9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4"/>
              <p:cNvSpPr/>
              <p:nvPr/>
            </p:nvSpPr>
            <p:spPr>
              <a:xfrm>
                <a:off x="6128984" y="4632100"/>
                <a:ext cx="25675" cy="18050"/>
              </a:xfrm>
              <a:custGeom>
                <a:avLst/>
                <a:gdLst/>
                <a:ahLst/>
                <a:cxnLst/>
                <a:rect l="l" t="t" r="r" b="b"/>
                <a:pathLst>
                  <a:path w="1027" h="722" extrusionOk="0">
                    <a:moveTo>
                      <a:pt x="638" y="139"/>
                    </a:moveTo>
                    <a:cubicBezTo>
                      <a:pt x="722" y="139"/>
                      <a:pt x="805" y="167"/>
                      <a:pt x="833" y="194"/>
                    </a:cubicBezTo>
                    <a:cubicBezTo>
                      <a:pt x="888" y="222"/>
                      <a:pt x="916" y="277"/>
                      <a:pt x="916" y="361"/>
                    </a:cubicBezTo>
                    <a:cubicBezTo>
                      <a:pt x="916" y="416"/>
                      <a:pt x="888" y="472"/>
                      <a:pt x="833" y="527"/>
                    </a:cubicBezTo>
                    <a:cubicBezTo>
                      <a:pt x="805" y="555"/>
                      <a:pt x="722" y="582"/>
                      <a:pt x="638" y="582"/>
                    </a:cubicBezTo>
                    <a:lnTo>
                      <a:pt x="417" y="582"/>
                    </a:lnTo>
                    <a:cubicBezTo>
                      <a:pt x="306" y="582"/>
                      <a:pt x="250" y="555"/>
                      <a:pt x="195" y="527"/>
                    </a:cubicBezTo>
                    <a:cubicBezTo>
                      <a:pt x="139" y="472"/>
                      <a:pt x="139" y="416"/>
                      <a:pt x="139" y="361"/>
                    </a:cubicBezTo>
                    <a:cubicBezTo>
                      <a:pt x="139" y="277"/>
                      <a:pt x="139" y="222"/>
                      <a:pt x="195" y="194"/>
                    </a:cubicBezTo>
                    <a:cubicBezTo>
                      <a:pt x="250" y="167"/>
                      <a:pt x="306" y="139"/>
                      <a:pt x="417" y="139"/>
                    </a:cubicBezTo>
                    <a:close/>
                    <a:moveTo>
                      <a:pt x="389" y="0"/>
                    </a:moveTo>
                    <a:cubicBezTo>
                      <a:pt x="278" y="0"/>
                      <a:pt x="195" y="28"/>
                      <a:pt x="112" y="83"/>
                    </a:cubicBezTo>
                    <a:cubicBezTo>
                      <a:pt x="56" y="139"/>
                      <a:pt x="1" y="222"/>
                      <a:pt x="1" y="361"/>
                    </a:cubicBezTo>
                    <a:cubicBezTo>
                      <a:pt x="1" y="472"/>
                      <a:pt x="56" y="555"/>
                      <a:pt x="112" y="610"/>
                    </a:cubicBezTo>
                    <a:cubicBezTo>
                      <a:pt x="195" y="666"/>
                      <a:pt x="278" y="721"/>
                      <a:pt x="389" y="721"/>
                    </a:cubicBezTo>
                    <a:lnTo>
                      <a:pt x="638" y="721"/>
                    </a:lnTo>
                    <a:cubicBezTo>
                      <a:pt x="749" y="693"/>
                      <a:pt x="860" y="666"/>
                      <a:pt x="916" y="610"/>
                    </a:cubicBezTo>
                    <a:cubicBezTo>
                      <a:pt x="999" y="555"/>
                      <a:pt x="1027" y="472"/>
                      <a:pt x="1027" y="361"/>
                    </a:cubicBezTo>
                    <a:cubicBezTo>
                      <a:pt x="1027" y="222"/>
                      <a:pt x="999" y="139"/>
                      <a:pt x="916" y="83"/>
                    </a:cubicBezTo>
                    <a:cubicBezTo>
                      <a:pt x="860" y="28"/>
                      <a:pt x="749" y="0"/>
                      <a:pt x="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4"/>
              <p:cNvSpPr/>
              <p:nvPr/>
            </p:nvSpPr>
            <p:spPr>
              <a:xfrm>
                <a:off x="6128575" y="4611300"/>
                <a:ext cx="25675" cy="17350"/>
              </a:xfrm>
              <a:custGeom>
                <a:avLst/>
                <a:gdLst/>
                <a:ahLst/>
                <a:cxnLst/>
                <a:rect l="l" t="t" r="r" b="b"/>
                <a:pathLst>
                  <a:path w="1027" h="694" extrusionOk="0">
                    <a:moveTo>
                      <a:pt x="943" y="1"/>
                    </a:moveTo>
                    <a:cubicBezTo>
                      <a:pt x="916" y="1"/>
                      <a:pt x="916" y="28"/>
                      <a:pt x="916" y="28"/>
                    </a:cubicBezTo>
                    <a:cubicBezTo>
                      <a:pt x="888" y="28"/>
                      <a:pt x="888" y="28"/>
                      <a:pt x="888" y="56"/>
                    </a:cubicBezTo>
                    <a:lnTo>
                      <a:pt x="888" y="500"/>
                    </a:lnTo>
                    <a:lnTo>
                      <a:pt x="611" y="222"/>
                    </a:lnTo>
                    <a:cubicBezTo>
                      <a:pt x="555" y="139"/>
                      <a:pt x="500" y="112"/>
                      <a:pt x="472" y="84"/>
                    </a:cubicBezTo>
                    <a:cubicBezTo>
                      <a:pt x="417" y="56"/>
                      <a:pt x="361" y="28"/>
                      <a:pt x="306" y="28"/>
                    </a:cubicBezTo>
                    <a:cubicBezTo>
                      <a:pt x="223" y="28"/>
                      <a:pt x="139" y="56"/>
                      <a:pt x="84" y="112"/>
                    </a:cubicBezTo>
                    <a:cubicBezTo>
                      <a:pt x="29" y="167"/>
                      <a:pt x="1" y="250"/>
                      <a:pt x="1" y="361"/>
                    </a:cubicBezTo>
                    <a:cubicBezTo>
                      <a:pt x="1" y="417"/>
                      <a:pt x="29" y="472"/>
                      <a:pt x="56" y="527"/>
                    </a:cubicBezTo>
                    <a:cubicBezTo>
                      <a:pt x="84" y="583"/>
                      <a:pt x="112" y="611"/>
                      <a:pt x="167" y="638"/>
                    </a:cubicBezTo>
                    <a:cubicBezTo>
                      <a:pt x="223" y="666"/>
                      <a:pt x="278" y="666"/>
                      <a:pt x="306" y="694"/>
                    </a:cubicBezTo>
                    <a:cubicBezTo>
                      <a:pt x="333" y="694"/>
                      <a:pt x="333" y="666"/>
                      <a:pt x="333" y="666"/>
                    </a:cubicBezTo>
                    <a:cubicBezTo>
                      <a:pt x="333" y="666"/>
                      <a:pt x="333" y="666"/>
                      <a:pt x="333" y="638"/>
                    </a:cubicBezTo>
                    <a:lnTo>
                      <a:pt x="333" y="583"/>
                    </a:lnTo>
                    <a:cubicBezTo>
                      <a:pt x="333" y="583"/>
                      <a:pt x="333" y="555"/>
                      <a:pt x="333" y="555"/>
                    </a:cubicBezTo>
                    <a:lnTo>
                      <a:pt x="306" y="555"/>
                    </a:lnTo>
                    <a:cubicBezTo>
                      <a:pt x="250" y="527"/>
                      <a:pt x="223" y="527"/>
                      <a:pt x="167" y="472"/>
                    </a:cubicBezTo>
                    <a:cubicBezTo>
                      <a:pt x="139" y="444"/>
                      <a:pt x="139" y="417"/>
                      <a:pt x="139" y="361"/>
                    </a:cubicBezTo>
                    <a:cubicBezTo>
                      <a:pt x="139" y="306"/>
                      <a:pt x="139" y="250"/>
                      <a:pt x="167" y="222"/>
                    </a:cubicBezTo>
                    <a:cubicBezTo>
                      <a:pt x="195" y="195"/>
                      <a:pt x="250" y="167"/>
                      <a:pt x="306" y="167"/>
                    </a:cubicBezTo>
                    <a:cubicBezTo>
                      <a:pt x="361" y="167"/>
                      <a:pt x="389" y="195"/>
                      <a:pt x="417" y="195"/>
                    </a:cubicBezTo>
                    <a:cubicBezTo>
                      <a:pt x="472" y="222"/>
                      <a:pt x="500" y="278"/>
                      <a:pt x="583" y="361"/>
                    </a:cubicBezTo>
                    <a:lnTo>
                      <a:pt x="888" y="666"/>
                    </a:lnTo>
                    <a:cubicBezTo>
                      <a:pt x="888" y="694"/>
                      <a:pt x="916" y="694"/>
                      <a:pt x="943" y="694"/>
                    </a:cubicBezTo>
                    <a:lnTo>
                      <a:pt x="999" y="694"/>
                    </a:lnTo>
                    <a:cubicBezTo>
                      <a:pt x="1027" y="694"/>
                      <a:pt x="1027" y="666"/>
                      <a:pt x="1027" y="666"/>
                    </a:cubicBezTo>
                    <a:lnTo>
                      <a:pt x="1027" y="56"/>
                    </a:lnTo>
                    <a:cubicBezTo>
                      <a:pt x="1027" y="28"/>
                      <a:pt x="1027" y="28"/>
                      <a:pt x="999" y="28"/>
                    </a:cubicBezTo>
                    <a:cubicBezTo>
                      <a:pt x="999" y="28"/>
                      <a:pt x="999" y="1"/>
                      <a:pt x="9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4"/>
              <p:cNvSpPr/>
              <p:nvPr/>
            </p:nvSpPr>
            <p:spPr>
              <a:xfrm>
                <a:off x="6643694" y="4632100"/>
                <a:ext cx="24975" cy="18050"/>
              </a:xfrm>
              <a:custGeom>
                <a:avLst/>
                <a:gdLst/>
                <a:ahLst/>
                <a:cxnLst/>
                <a:rect l="l" t="t" r="r" b="b"/>
                <a:pathLst>
                  <a:path w="999" h="722" extrusionOk="0">
                    <a:moveTo>
                      <a:pt x="610" y="139"/>
                    </a:moveTo>
                    <a:cubicBezTo>
                      <a:pt x="693" y="139"/>
                      <a:pt x="776" y="167"/>
                      <a:pt x="804" y="194"/>
                    </a:cubicBezTo>
                    <a:cubicBezTo>
                      <a:pt x="860" y="222"/>
                      <a:pt x="887" y="277"/>
                      <a:pt x="887" y="361"/>
                    </a:cubicBezTo>
                    <a:cubicBezTo>
                      <a:pt x="887" y="416"/>
                      <a:pt x="860" y="472"/>
                      <a:pt x="804" y="527"/>
                    </a:cubicBezTo>
                    <a:cubicBezTo>
                      <a:pt x="776" y="555"/>
                      <a:pt x="693" y="582"/>
                      <a:pt x="610" y="582"/>
                    </a:cubicBezTo>
                    <a:lnTo>
                      <a:pt x="388" y="582"/>
                    </a:lnTo>
                    <a:cubicBezTo>
                      <a:pt x="305" y="582"/>
                      <a:pt x="222" y="555"/>
                      <a:pt x="166" y="527"/>
                    </a:cubicBezTo>
                    <a:cubicBezTo>
                      <a:pt x="139" y="472"/>
                      <a:pt x="111" y="416"/>
                      <a:pt x="111" y="361"/>
                    </a:cubicBezTo>
                    <a:cubicBezTo>
                      <a:pt x="111" y="277"/>
                      <a:pt x="139" y="222"/>
                      <a:pt x="166" y="194"/>
                    </a:cubicBezTo>
                    <a:cubicBezTo>
                      <a:pt x="222" y="167"/>
                      <a:pt x="305" y="139"/>
                      <a:pt x="388" y="139"/>
                    </a:cubicBezTo>
                    <a:close/>
                    <a:moveTo>
                      <a:pt x="361" y="0"/>
                    </a:moveTo>
                    <a:cubicBezTo>
                      <a:pt x="250" y="0"/>
                      <a:pt x="166" y="28"/>
                      <a:pt x="83" y="83"/>
                    </a:cubicBezTo>
                    <a:cubicBezTo>
                      <a:pt x="28" y="139"/>
                      <a:pt x="0" y="222"/>
                      <a:pt x="0" y="361"/>
                    </a:cubicBezTo>
                    <a:cubicBezTo>
                      <a:pt x="0" y="472"/>
                      <a:pt x="28" y="555"/>
                      <a:pt x="83" y="610"/>
                    </a:cubicBezTo>
                    <a:cubicBezTo>
                      <a:pt x="166" y="666"/>
                      <a:pt x="250" y="721"/>
                      <a:pt x="361" y="721"/>
                    </a:cubicBezTo>
                    <a:lnTo>
                      <a:pt x="610" y="721"/>
                    </a:lnTo>
                    <a:cubicBezTo>
                      <a:pt x="721" y="693"/>
                      <a:pt x="832" y="666"/>
                      <a:pt x="887" y="610"/>
                    </a:cubicBezTo>
                    <a:cubicBezTo>
                      <a:pt x="971" y="555"/>
                      <a:pt x="998" y="472"/>
                      <a:pt x="998" y="361"/>
                    </a:cubicBezTo>
                    <a:cubicBezTo>
                      <a:pt x="998" y="222"/>
                      <a:pt x="971" y="139"/>
                      <a:pt x="887" y="83"/>
                    </a:cubicBezTo>
                    <a:cubicBezTo>
                      <a:pt x="832" y="28"/>
                      <a:pt x="721" y="0"/>
                      <a:pt x="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4"/>
              <p:cNvSpPr/>
              <p:nvPr/>
            </p:nvSpPr>
            <p:spPr>
              <a:xfrm>
                <a:off x="6643556" y="4611300"/>
                <a:ext cx="24975" cy="17350"/>
              </a:xfrm>
              <a:custGeom>
                <a:avLst/>
                <a:gdLst/>
                <a:ahLst/>
                <a:cxnLst/>
                <a:rect l="l" t="t" r="r" b="b"/>
                <a:pathLst>
                  <a:path w="999" h="694" extrusionOk="0">
                    <a:moveTo>
                      <a:pt x="693" y="1"/>
                    </a:moveTo>
                    <a:cubicBezTo>
                      <a:pt x="610" y="1"/>
                      <a:pt x="555" y="28"/>
                      <a:pt x="499" y="84"/>
                    </a:cubicBezTo>
                    <a:cubicBezTo>
                      <a:pt x="444" y="139"/>
                      <a:pt x="416" y="195"/>
                      <a:pt x="416" y="306"/>
                    </a:cubicBezTo>
                    <a:lnTo>
                      <a:pt x="416" y="333"/>
                    </a:lnTo>
                    <a:lnTo>
                      <a:pt x="111" y="56"/>
                    </a:lnTo>
                    <a:cubicBezTo>
                      <a:pt x="111" y="28"/>
                      <a:pt x="83" y="28"/>
                      <a:pt x="83" y="28"/>
                    </a:cubicBezTo>
                    <a:lnTo>
                      <a:pt x="28" y="28"/>
                    </a:lnTo>
                    <a:cubicBezTo>
                      <a:pt x="28" y="28"/>
                      <a:pt x="28" y="28"/>
                      <a:pt x="0" y="56"/>
                    </a:cubicBezTo>
                    <a:lnTo>
                      <a:pt x="0" y="638"/>
                    </a:lnTo>
                    <a:cubicBezTo>
                      <a:pt x="28" y="666"/>
                      <a:pt x="28" y="666"/>
                      <a:pt x="28" y="666"/>
                    </a:cubicBezTo>
                    <a:lnTo>
                      <a:pt x="83" y="666"/>
                    </a:lnTo>
                    <a:cubicBezTo>
                      <a:pt x="83" y="666"/>
                      <a:pt x="111" y="666"/>
                      <a:pt x="111" y="638"/>
                    </a:cubicBezTo>
                    <a:lnTo>
                      <a:pt x="111" y="195"/>
                    </a:lnTo>
                    <a:lnTo>
                      <a:pt x="416" y="472"/>
                    </a:lnTo>
                    <a:cubicBezTo>
                      <a:pt x="444" y="500"/>
                      <a:pt x="444" y="500"/>
                      <a:pt x="471" y="500"/>
                    </a:cubicBezTo>
                    <a:lnTo>
                      <a:pt x="527" y="500"/>
                    </a:lnTo>
                    <a:cubicBezTo>
                      <a:pt x="527" y="472"/>
                      <a:pt x="527" y="472"/>
                      <a:pt x="527" y="472"/>
                    </a:cubicBezTo>
                    <a:lnTo>
                      <a:pt x="527" y="333"/>
                    </a:lnTo>
                    <a:cubicBezTo>
                      <a:pt x="527" y="195"/>
                      <a:pt x="582" y="112"/>
                      <a:pt x="693" y="112"/>
                    </a:cubicBezTo>
                    <a:cubicBezTo>
                      <a:pt x="749" y="112"/>
                      <a:pt x="804" y="139"/>
                      <a:pt x="832" y="195"/>
                    </a:cubicBezTo>
                    <a:cubicBezTo>
                      <a:pt x="860" y="222"/>
                      <a:pt x="887" y="278"/>
                      <a:pt x="887" y="333"/>
                    </a:cubicBezTo>
                    <a:cubicBezTo>
                      <a:pt x="887" y="389"/>
                      <a:pt x="887" y="444"/>
                      <a:pt x="860" y="500"/>
                    </a:cubicBezTo>
                    <a:cubicBezTo>
                      <a:pt x="832" y="527"/>
                      <a:pt x="804" y="555"/>
                      <a:pt x="749" y="583"/>
                    </a:cubicBezTo>
                    <a:lnTo>
                      <a:pt x="721" y="583"/>
                    </a:lnTo>
                    <a:cubicBezTo>
                      <a:pt x="721" y="583"/>
                      <a:pt x="721" y="611"/>
                      <a:pt x="721" y="611"/>
                    </a:cubicBezTo>
                    <a:lnTo>
                      <a:pt x="721" y="666"/>
                    </a:lnTo>
                    <a:cubicBezTo>
                      <a:pt x="721" y="694"/>
                      <a:pt x="721" y="694"/>
                      <a:pt x="749" y="694"/>
                    </a:cubicBezTo>
                    <a:cubicBezTo>
                      <a:pt x="804" y="694"/>
                      <a:pt x="832" y="694"/>
                      <a:pt x="887" y="666"/>
                    </a:cubicBezTo>
                    <a:cubicBezTo>
                      <a:pt x="915" y="638"/>
                      <a:pt x="943" y="583"/>
                      <a:pt x="971" y="527"/>
                    </a:cubicBezTo>
                    <a:cubicBezTo>
                      <a:pt x="998" y="472"/>
                      <a:pt x="998" y="417"/>
                      <a:pt x="998" y="333"/>
                    </a:cubicBezTo>
                    <a:cubicBezTo>
                      <a:pt x="998" y="278"/>
                      <a:pt x="998" y="222"/>
                      <a:pt x="971" y="167"/>
                    </a:cubicBezTo>
                    <a:cubicBezTo>
                      <a:pt x="943" y="112"/>
                      <a:pt x="915" y="56"/>
                      <a:pt x="860" y="28"/>
                    </a:cubicBezTo>
                    <a:cubicBezTo>
                      <a:pt x="832" y="1"/>
                      <a:pt x="776" y="1"/>
                      <a:pt x="6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4"/>
              <p:cNvSpPr/>
              <p:nvPr/>
            </p:nvSpPr>
            <p:spPr>
              <a:xfrm>
                <a:off x="7157705" y="4632100"/>
                <a:ext cx="24975" cy="18050"/>
              </a:xfrm>
              <a:custGeom>
                <a:avLst/>
                <a:gdLst/>
                <a:ahLst/>
                <a:cxnLst/>
                <a:rect l="l" t="t" r="r" b="b"/>
                <a:pathLst>
                  <a:path w="999" h="722" extrusionOk="0">
                    <a:moveTo>
                      <a:pt x="611" y="139"/>
                    </a:moveTo>
                    <a:cubicBezTo>
                      <a:pt x="694" y="139"/>
                      <a:pt x="777" y="167"/>
                      <a:pt x="833" y="194"/>
                    </a:cubicBezTo>
                    <a:cubicBezTo>
                      <a:pt x="860" y="222"/>
                      <a:pt x="888" y="277"/>
                      <a:pt x="888" y="361"/>
                    </a:cubicBezTo>
                    <a:cubicBezTo>
                      <a:pt x="888" y="416"/>
                      <a:pt x="860" y="472"/>
                      <a:pt x="833" y="527"/>
                    </a:cubicBezTo>
                    <a:cubicBezTo>
                      <a:pt x="777" y="555"/>
                      <a:pt x="694" y="582"/>
                      <a:pt x="611" y="582"/>
                    </a:cubicBezTo>
                    <a:lnTo>
                      <a:pt x="389" y="582"/>
                    </a:lnTo>
                    <a:cubicBezTo>
                      <a:pt x="306" y="582"/>
                      <a:pt x="223" y="555"/>
                      <a:pt x="167" y="527"/>
                    </a:cubicBezTo>
                    <a:cubicBezTo>
                      <a:pt x="139" y="472"/>
                      <a:pt x="112" y="416"/>
                      <a:pt x="112" y="361"/>
                    </a:cubicBezTo>
                    <a:cubicBezTo>
                      <a:pt x="112" y="277"/>
                      <a:pt x="139" y="222"/>
                      <a:pt x="167" y="194"/>
                    </a:cubicBezTo>
                    <a:cubicBezTo>
                      <a:pt x="223" y="167"/>
                      <a:pt x="306" y="139"/>
                      <a:pt x="389" y="139"/>
                    </a:cubicBezTo>
                    <a:close/>
                    <a:moveTo>
                      <a:pt x="389" y="0"/>
                    </a:moveTo>
                    <a:cubicBezTo>
                      <a:pt x="250" y="0"/>
                      <a:pt x="167" y="28"/>
                      <a:pt x="112" y="83"/>
                    </a:cubicBezTo>
                    <a:cubicBezTo>
                      <a:pt x="28" y="139"/>
                      <a:pt x="1" y="222"/>
                      <a:pt x="1" y="361"/>
                    </a:cubicBezTo>
                    <a:cubicBezTo>
                      <a:pt x="1" y="472"/>
                      <a:pt x="28" y="555"/>
                      <a:pt x="112" y="610"/>
                    </a:cubicBezTo>
                    <a:cubicBezTo>
                      <a:pt x="167" y="666"/>
                      <a:pt x="250" y="721"/>
                      <a:pt x="389" y="721"/>
                    </a:cubicBezTo>
                    <a:lnTo>
                      <a:pt x="611" y="721"/>
                    </a:lnTo>
                    <a:cubicBezTo>
                      <a:pt x="749" y="693"/>
                      <a:pt x="833" y="666"/>
                      <a:pt x="916" y="610"/>
                    </a:cubicBezTo>
                    <a:cubicBezTo>
                      <a:pt x="971" y="555"/>
                      <a:pt x="999" y="472"/>
                      <a:pt x="999" y="361"/>
                    </a:cubicBezTo>
                    <a:cubicBezTo>
                      <a:pt x="999" y="222"/>
                      <a:pt x="971" y="139"/>
                      <a:pt x="916" y="83"/>
                    </a:cubicBezTo>
                    <a:cubicBezTo>
                      <a:pt x="833" y="28"/>
                      <a:pt x="749" y="0"/>
                      <a:pt x="6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4"/>
              <p:cNvSpPr/>
              <p:nvPr/>
            </p:nvSpPr>
            <p:spPr>
              <a:xfrm>
                <a:off x="7157837" y="4609225"/>
                <a:ext cx="24975" cy="19425"/>
              </a:xfrm>
              <a:custGeom>
                <a:avLst/>
                <a:gdLst/>
                <a:ahLst/>
                <a:cxnLst/>
                <a:rect l="l" t="t" r="r" b="b"/>
                <a:pathLst>
                  <a:path w="999" h="777" extrusionOk="0">
                    <a:moveTo>
                      <a:pt x="638" y="277"/>
                    </a:moveTo>
                    <a:lnTo>
                      <a:pt x="638" y="638"/>
                    </a:lnTo>
                    <a:lnTo>
                      <a:pt x="139" y="277"/>
                    </a:lnTo>
                    <a:close/>
                    <a:moveTo>
                      <a:pt x="638" y="0"/>
                    </a:moveTo>
                    <a:cubicBezTo>
                      <a:pt x="638" y="0"/>
                      <a:pt x="638" y="28"/>
                      <a:pt x="638" y="28"/>
                    </a:cubicBezTo>
                    <a:lnTo>
                      <a:pt x="638" y="167"/>
                    </a:lnTo>
                    <a:lnTo>
                      <a:pt x="1" y="167"/>
                    </a:lnTo>
                    <a:cubicBezTo>
                      <a:pt x="1" y="167"/>
                      <a:pt x="1" y="167"/>
                      <a:pt x="1" y="194"/>
                    </a:cubicBezTo>
                    <a:lnTo>
                      <a:pt x="1" y="277"/>
                    </a:lnTo>
                    <a:cubicBezTo>
                      <a:pt x="1" y="305"/>
                      <a:pt x="1" y="305"/>
                      <a:pt x="1" y="305"/>
                    </a:cubicBezTo>
                    <a:cubicBezTo>
                      <a:pt x="28" y="333"/>
                      <a:pt x="28" y="333"/>
                      <a:pt x="28" y="333"/>
                    </a:cubicBezTo>
                    <a:lnTo>
                      <a:pt x="638" y="749"/>
                    </a:lnTo>
                    <a:cubicBezTo>
                      <a:pt x="638" y="777"/>
                      <a:pt x="666" y="777"/>
                      <a:pt x="666" y="777"/>
                    </a:cubicBezTo>
                    <a:lnTo>
                      <a:pt x="749" y="777"/>
                    </a:lnTo>
                    <a:cubicBezTo>
                      <a:pt x="749" y="749"/>
                      <a:pt x="749" y="749"/>
                      <a:pt x="749" y="749"/>
                    </a:cubicBezTo>
                    <a:lnTo>
                      <a:pt x="749" y="277"/>
                    </a:lnTo>
                    <a:lnTo>
                      <a:pt x="999" y="277"/>
                    </a:lnTo>
                    <a:cubicBezTo>
                      <a:pt x="999" y="277"/>
                      <a:pt x="999" y="250"/>
                      <a:pt x="999" y="250"/>
                    </a:cubicBezTo>
                    <a:lnTo>
                      <a:pt x="999" y="194"/>
                    </a:lnTo>
                    <a:cubicBezTo>
                      <a:pt x="999" y="167"/>
                      <a:pt x="999" y="167"/>
                      <a:pt x="999" y="167"/>
                    </a:cubicBezTo>
                    <a:lnTo>
                      <a:pt x="749" y="167"/>
                    </a:lnTo>
                    <a:lnTo>
                      <a:pt x="749" y="28"/>
                    </a:lnTo>
                    <a:cubicBezTo>
                      <a:pt x="749" y="28"/>
                      <a:pt x="749" y="0"/>
                      <a:pt x="7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4"/>
              <p:cNvSpPr/>
              <p:nvPr/>
            </p:nvSpPr>
            <p:spPr>
              <a:xfrm>
                <a:off x="7671715" y="4632100"/>
                <a:ext cx="25675" cy="18050"/>
              </a:xfrm>
              <a:custGeom>
                <a:avLst/>
                <a:gdLst/>
                <a:ahLst/>
                <a:cxnLst/>
                <a:rect l="l" t="t" r="r" b="b"/>
                <a:pathLst>
                  <a:path w="1027" h="722" extrusionOk="0">
                    <a:moveTo>
                      <a:pt x="611" y="139"/>
                    </a:moveTo>
                    <a:cubicBezTo>
                      <a:pt x="722" y="139"/>
                      <a:pt x="777" y="167"/>
                      <a:pt x="833" y="194"/>
                    </a:cubicBezTo>
                    <a:cubicBezTo>
                      <a:pt x="888" y="222"/>
                      <a:pt x="888" y="277"/>
                      <a:pt x="888" y="361"/>
                    </a:cubicBezTo>
                    <a:cubicBezTo>
                      <a:pt x="888" y="416"/>
                      <a:pt x="888" y="472"/>
                      <a:pt x="833" y="527"/>
                    </a:cubicBezTo>
                    <a:cubicBezTo>
                      <a:pt x="777" y="555"/>
                      <a:pt x="722" y="582"/>
                      <a:pt x="611" y="582"/>
                    </a:cubicBezTo>
                    <a:lnTo>
                      <a:pt x="389" y="582"/>
                    </a:lnTo>
                    <a:cubicBezTo>
                      <a:pt x="306" y="582"/>
                      <a:pt x="223" y="555"/>
                      <a:pt x="195" y="527"/>
                    </a:cubicBezTo>
                    <a:cubicBezTo>
                      <a:pt x="140" y="472"/>
                      <a:pt x="112" y="416"/>
                      <a:pt x="112" y="361"/>
                    </a:cubicBezTo>
                    <a:cubicBezTo>
                      <a:pt x="112" y="277"/>
                      <a:pt x="140" y="222"/>
                      <a:pt x="195" y="194"/>
                    </a:cubicBezTo>
                    <a:cubicBezTo>
                      <a:pt x="223" y="167"/>
                      <a:pt x="306" y="139"/>
                      <a:pt x="389" y="139"/>
                    </a:cubicBezTo>
                    <a:close/>
                    <a:moveTo>
                      <a:pt x="389" y="0"/>
                    </a:moveTo>
                    <a:cubicBezTo>
                      <a:pt x="278" y="0"/>
                      <a:pt x="167" y="28"/>
                      <a:pt x="112" y="83"/>
                    </a:cubicBezTo>
                    <a:cubicBezTo>
                      <a:pt x="29" y="139"/>
                      <a:pt x="1" y="222"/>
                      <a:pt x="1" y="361"/>
                    </a:cubicBezTo>
                    <a:cubicBezTo>
                      <a:pt x="1" y="472"/>
                      <a:pt x="29" y="555"/>
                      <a:pt x="112" y="610"/>
                    </a:cubicBezTo>
                    <a:cubicBezTo>
                      <a:pt x="167" y="666"/>
                      <a:pt x="278" y="721"/>
                      <a:pt x="389" y="721"/>
                    </a:cubicBezTo>
                    <a:lnTo>
                      <a:pt x="639" y="721"/>
                    </a:lnTo>
                    <a:cubicBezTo>
                      <a:pt x="750" y="693"/>
                      <a:pt x="833" y="666"/>
                      <a:pt x="916" y="610"/>
                    </a:cubicBezTo>
                    <a:cubicBezTo>
                      <a:pt x="971" y="555"/>
                      <a:pt x="1027" y="472"/>
                      <a:pt x="1027" y="361"/>
                    </a:cubicBezTo>
                    <a:cubicBezTo>
                      <a:pt x="1027" y="222"/>
                      <a:pt x="971" y="139"/>
                      <a:pt x="916" y="83"/>
                    </a:cubicBezTo>
                    <a:cubicBezTo>
                      <a:pt x="833" y="28"/>
                      <a:pt x="750" y="0"/>
                      <a:pt x="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4"/>
              <p:cNvSpPr/>
              <p:nvPr/>
            </p:nvSpPr>
            <p:spPr>
              <a:xfrm>
                <a:off x="7672119" y="4611300"/>
                <a:ext cx="25675" cy="17350"/>
              </a:xfrm>
              <a:custGeom>
                <a:avLst/>
                <a:gdLst/>
                <a:ahLst/>
                <a:cxnLst/>
                <a:rect l="l" t="t" r="r" b="b"/>
                <a:pathLst>
                  <a:path w="1027" h="694" extrusionOk="0">
                    <a:moveTo>
                      <a:pt x="694" y="1"/>
                    </a:moveTo>
                    <a:cubicBezTo>
                      <a:pt x="611" y="1"/>
                      <a:pt x="555" y="1"/>
                      <a:pt x="500" y="28"/>
                    </a:cubicBezTo>
                    <a:cubicBezTo>
                      <a:pt x="472" y="84"/>
                      <a:pt x="417" y="112"/>
                      <a:pt x="417" y="167"/>
                    </a:cubicBezTo>
                    <a:cubicBezTo>
                      <a:pt x="389" y="222"/>
                      <a:pt x="361" y="278"/>
                      <a:pt x="361" y="333"/>
                    </a:cubicBezTo>
                    <a:cubicBezTo>
                      <a:pt x="361" y="417"/>
                      <a:pt x="389" y="472"/>
                      <a:pt x="417" y="527"/>
                    </a:cubicBezTo>
                    <a:lnTo>
                      <a:pt x="140" y="500"/>
                    </a:lnTo>
                    <a:lnTo>
                      <a:pt x="140" y="84"/>
                    </a:lnTo>
                    <a:cubicBezTo>
                      <a:pt x="140" y="84"/>
                      <a:pt x="140" y="84"/>
                      <a:pt x="112" y="56"/>
                    </a:cubicBezTo>
                    <a:lnTo>
                      <a:pt x="29" y="56"/>
                    </a:lnTo>
                    <a:cubicBezTo>
                      <a:pt x="29" y="56"/>
                      <a:pt x="1" y="84"/>
                      <a:pt x="1" y="84"/>
                    </a:cubicBezTo>
                    <a:lnTo>
                      <a:pt x="1" y="583"/>
                    </a:lnTo>
                    <a:cubicBezTo>
                      <a:pt x="1" y="611"/>
                      <a:pt x="29" y="611"/>
                      <a:pt x="56" y="611"/>
                    </a:cubicBezTo>
                    <a:lnTo>
                      <a:pt x="528" y="666"/>
                    </a:lnTo>
                    <a:cubicBezTo>
                      <a:pt x="528" y="666"/>
                      <a:pt x="528" y="666"/>
                      <a:pt x="528" y="638"/>
                    </a:cubicBezTo>
                    <a:cubicBezTo>
                      <a:pt x="555" y="638"/>
                      <a:pt x="555" y="638"/>
                      <a:pt x="555" y="611"/>
                    </a:cubicBezTo>
                    <a:lnTo>
                      <a:pt x="555" y="555"/>
                    </a:lnTo>
                    <a:cubicBezTo>
                      <a:pt x="555" y="555"/>
                      <a:pt x="555" y="527"/>
                      <a:pt x="555" y="527"/>
                    </a:cubicBezTo>
                    <a:cubicBezTo>
                      <a:pt x="528" y="527"/>
                      <a:pt x="528" y="500"/>
                      <a:pt x="528" y="500"/>
                    </a:cubicBezTo>
                    <a:cubicBezTo>
                      <a:pt x="500" y="472"/>
                      <a:pt x="500" y="444"/>
                      <a:pt x="500" y="444"/>
                    </a:cubicBezTo>
                    <a:cubicBezTo>
                      <a:pt x="472" y="417"/>
                      <a:pt x="472" y="389"/>
                      <a:pt x="472" y="361"/>
                    </a:cubicBezTo>
                    <a:cubicBezTo>
                      <a:pt x="472" y="278"/>
                      <a:pt x="500" y="250"/>
                      <a:pt x="528" y="195"/>
                    </a:cubicBezTo>
                    <a:cubicBezTo>
                      <a:pt x="555" y="139"/>
                      <a:pt x="611" y="139"/>
                      <a:pt x="666" y="139"/>
                    </a:cubicBezTo>
                    <a:cubicBezTo>
                      <a:pt x="750" y="139"/>
                      <a:pt x="805" y="139"/>
                      <a:pt x="833" y="195"/>
                    </a:cubicBezTo>
                    <a:cubicBezTo>
                      <a:pt x="888" y="250"/>
                      <a:pt x="888" y="278"/>
                      <a:pt x="888" y="361"/>
                    </a:cubicBezTo>
                    <a:cubicBezTo>
                      <a:pt x="888" y="417"/>
                      <a:pt x="888" y="444"/>
                      <a:pt x="860" y="500"/>
                    </a:cubicBezTo>
                    <a:cubicBezTo>
                      <a:pt x="833" y="527"/>
                      <a:pt x="805" y="555"/>
                      <a:pt x="750" y="555"/>
                    </a:cubicBezTo>
                    <a:cubicBezTo>
                      <a:pt x="722" y="583"/>
                      <a:pt x="722" y="583"/>
                      <a:pt x="722" y="611"/>
                    </a:cubicBezTo>
                    <a:lnTo>
                      <a:pt x="722" y="666"/>
                    </a:lnTo>
                    <a:cubicBezTo>
                      <a:pt x="722" y="666"/>
                      <a:pt x="722" y="694"/>
                      <a:pt x="722" y="694"/>
                    </a:cubicBezTo>
                    <a:lnTo>
                      <a:pt x="750" y="694"/>
                    </a:lnTo>
                    <a:cubicBezTo>
                      <a:pt x="805" y="694"/>
                      <a:pt x="833" y="694"/>
                      <a:pt x="888" y="666"/>
                    </a:cubicBezTo>
                    <a:cubicBezTo>
                      <a:pt x="916" y="638"/>
                      <a:pt x="944" y="583"/>
                      <a:pt x="971" y="527"/>
                    </a:cubicBezTo>
                    <a:cubicBezTo>
                      <a:pt x="999" y="500"/>
                      <a:pt x="1027" y="417"/>
                      <a:pt x="1027" y="361"/>
                    </a:cubicBezTo>
                    <a:cubicBezTo>
                      <a:pt x="1027" y="278"/>
                      <a:pt x="999" y="222"/>
                      <a:pt x="971" y="167"/>
                    </a:cubicBezTo>
                    <a:cubicBezTo>
                      <a:pt x="944" y="112"/>
                      <a:pt x="916" y="84"/>
                      <a:pt x="860" y="28"/>
                    </a:cubicBezTo>
                    <a:cubicBezTo>
                      <a:pt x="805" y="1"/>
                      <a:pt x="750" y="1"/>
                      <a:pt x="6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4"/>
              <p:cNvSpPr/>
              <p:nvPr/>
            </p:nvSpPr>
            <p:spPr>
              <a:xfrm>
                <a:off x="8186425" y="4632100"/>
                <a:ext cx="25675" cy="18050"/>
              </a:xfrm>
              <a:custGeom>
                <a:avLst/>
                <a:gdLst/>
                <a:ahLst/>
                <a:cxnLst/>
                <a:rect l="l" t="t" r="r" b="b"/>
                <a:pathLst>
                  <a:path w="1027" h="722" extrusionOk="0">
                    <a:moveTo>
                      <a:pt x="638" y="139"/>
                    </a:moveTo>
                    <a:cubicBezTo>
                      <a:pt x="721" y="139"/>
                      <a:pt x="777" y="167"/>
                      <a:pt x="832" y="194"/>
                    </a:cubicBezTo>
                    <a:cubicBezTo>
                      <a:pt x="887" y="222"/>
                      <a:pt x="915" y="277"/>
                      <a:pt x="915" y="361"/>
                    </a:cubicBezTo>
                    <a:cubicBezTo>
                      <a:pt x="915" y="416"/>
                      <a:pt x="887" y="472"/>
                      <a:pt x="832" y="527"/>
                    </a:cubicBezTo>
                    <a:cubicBezTo>
                      <a:pt x="777" y="555"/>
                      <a:pt x="721" y="582"/>
                      <a:pt x="638" y="582"/>
                    </a:cubicBezTo>
                    <a:lnTo>
                      <a:pt x="388" y="582"/>
                    </a:lnTo>
                    <a:cubicBezTo>
                      <a:pt x="305" y="582"/>
                      <a:pt x="250" y="555"/>
                      <a:pt x="194" y="527"/>
                    </a:cubicBezTo>
                    <a:cubicBezTo>
                      <a:pt x="139" y="472"/>
                      <a:pt x="111" y="416"/>
                      <a:pt x="111" y="361"/>
                    </a:cubicBezTo>
                    <a:cubicBezTo>
                      <a:pt x="111" y="277"/>
                      <a:pt x="139" y="222"/>
                      <a:pt x="194" y="194"/>
                    </a:cubicBezTo>
                    <a:cubicBezTo>
                      <a:pt x="250" y="167"/>
                      <a:pt x="305" y="139"/>
                      <a:pt x="388" y="139"/>
                    </a:cubicBezTo>
                    <a:close/>
                    <a:moveTo>
                      <a:pt x="388" y="0"/>
                    </a:moveTo>
                    <a:cubicBezTo>
                      <a:pt x="277" y="0"/>
                      <a:pt x="194" y="28"/>
                      <a:pt x="111" y="83"/>
                    </a:cubicBezTo>
                    <a:cubicBezTo>
                      <a:pt x="28" y="139"/>
                      <a:pt x="0" y="222"/>
                      <a:pt x="0" y="361"/>
                    </a:cubicBezTo>
                    <a:cubicBezTo>
                      <a:pt x="0" y="472"/>
                      <a:pt x="28" y="555"/>
                      <a:pt x="111" y="610"/>
                    </a:cubicBezTo>
                    <a:cubicBezTo>
                      <a:pt x="194" y="666"/>
                      <a:pt x="277" y="721"/>
                      <a:pt x="388" y="721"/>
                    </a:cubicBezTo>
                    <a:lnTo>
                      <a:pt x="638" y="721"/>
                    </a:lnTo>
                    <a:cubicBezTo>
                      <a:pt x="749" y="693"/>
                      <a:pt x="832" y="666"/>
                      <a:pt x="915" y="610"/>
                    </a:cubicBezTo>
                    <a:cubicBezTo>
                      <a:pt x="998" y="555"/>
                      <a:pt x="1026" y="472"/>
                      <a:pt x="1026" y="361"/>
                    </a:cubicBezTo>
                    <a:cubicBezTo>
                      <a:pt x="1026" y="222"/>
                      <a:pt x="998" y="139"/>
                      <a:pt x="915" y="83"/>
                    </a:cubicBezTo>
                    <a:cubicBezTo>
                      <a:pt x="832" y="28"/>
                      <a:pt x="749" y="0"/>
                      <a:pt x="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4"/>
              <p:cNvSpPr/>
              <p:nvPr/>
            </p:nvSpPr>
            <p:spPr>
              <a:xfrm>
                <a:off x="8187100" y="4610600"/>
                <a:ext cx="25000" cy="18050"/>
              </a:xfrm>
              <a:custGeom>
                <a:avLst/>
                <a:gdLst/>
                <a:ahLst/>
                <a:cxnLst/>
                <a:rect l="l" t="t" r="r" b="b"/>
                <a:pathLst>
                  <a:path w="1000" h="722" extrusionOk="0">
                    <a:moveTo>
                      <a:pt x="666" y="140"/>
                    </a:moveTo>
                    <a:cubicBezTo>
                      <a:pt x="694" y="140"/>
                      <a:pt x="750" y="140"/>
                      <a:pt x="777" y="167"/>
                    </a:cubicBezTo>
                    <a:cubicBezTo>
                      <a:pt x="805" y="195"/>
                      <a:pt x="833" y="223"/>
                      <a:pt x="860" y="250"/>
                    </a:cubicBezTo>
                    <a:cubicBezTo>
                      <a:pt x="860" y="278"/>
                      <a:pt x="888" y="306"/>
                      <a:pt x="888" y="361"/>
                    </a:cubicBezTo>
                    <a:cubicBezTo>
                      <a:pt x="888" y="389"/>
                      <a:pt x="860" y="445"/>
                      <a:pt x="860" y="472"/>
                    </a:cubicBezTo>
                    <a:cubicBezTo>
                      <a:pt x="833" y="500"/>
                      <a:pt x="805" y="528"/>
                      <a:pt x="777" y="555"/>
                    </a:cubicBezTo>
                    <a:cubicBezTo>
                      <a:pt x="750" y="583"/>
                      <a:pt x="694" y="583"/>
                      <a:pt x="666" y="583"/>
                    </a:cubicBezTo>
                    <a:cubicBezTo>
                      <a:pt x="611" y="583"/>
                      <a:pt x="583" y="583"/>
                      <a:pt x="528" y="555"/>
                    </a:cubicBezTo>
                    <a:cubicBezTo>
                      <a:pt x="500" y="528"/>
                      <a:pt x="472" y="500"/>
                      <a:pt x="472" y="472"/>
                    </a:cubicBezTo>
                    <a:cubicBezTo>
                      <a:pt x="445" y="445"/>
                      <a:pt x="445" y="389"/>
                      <a:pt x="445" y="361"/>
                    </a:cubicBezTo>
                    <a:cubicBezTo>
                      <a:pt x="445" y="334"/>
                      <a:pt x="445" y="278"/>
                      <a:pt x="472" y="250"/>
                    </a:cubicBezTo>
                    <a:cubicBezTo>
                      <a:pt x="472" y="223"/>
                      <a:pt x="500" y="195"/>
                      <a:pt x="528" y="167"/>
                    </a:cubicBezTo>
                    <a:cubicBezTo>
                      <a:pt x="583" y="140"/>
                      <a:pt x="611" y="140"/>
                      <a:pt x="666" y="140"/>
                    </a:cubicBezTo>
                    <a:close/>
                    <a:moveTo>
                      <a:pt x="666" y="1"/>
                    </a:moveTo>
                    <a:cubicBezTo>
                      <a:pt x="583" y="1"/>
                      <a:pt x="528" y="1"/>
                      <a:pt x="500" y="29"/>
                    </a:cubicBezTo>
                    <a:cubicBezTo>
                      <a:pt x="445" y="56"/>
                      <a:pt x="389" y="112"/>
                      <a:pt x="361" y="167"/>
                    </a:cubicBezTo>
                    <a:cubicBezTo>
                      <a:pt x="334" y="223"/>
                      <a:pt x="334" y="278"/>
                      <a:pt x="334" y="334"/>
                    </a:cubicBezTo>
                    <a:cubicBezTo>
                      <a:pt x="334" y="361"/>
                      <a:pt x="334" y="389"/>
                      <a:pt x="334" y="417"/>
                    </a:cubicBezTo>
                    <a:lnTo>
                      <a:pt x="29" y="223"/>
                    </a:lnTo>
                    <a:lnTo>
                      <a:pt x="1" y="223"/>
                    </a:lnTo>
                    <a:cubicBezTo>
                      <a:pt x="1" y="223"/>
                      <a:pt x="1" y="223"/>
                      <a:pt x="1" y="250"/>
                    </a:cubicBezTo>
                    <a:lnTo>
                      <a:pt x="1" y="306"/>
                    </a:lnTo>
                    <a:cubicBezTo>
                      <a:pt x="1" y="306"/>
                      <a:pt x="1" y="334"/>
                      <a:pt x="1" y="334"/>
                    </a:cubicBezTo>
                    <a:cubicBezTo>
                      <a:pt x="1" y="334"/>
                      <a:pt x="1" y="334"/>
                      <a:pt x="1" y="361"/>
                    </a:cubicBezTo>
                    <a:lnTo>
                      <a:pt x="29" y="361"/>
                    </a:lnTo>
                    <a:lnTo>
                      <a:pt x="389" y="639"/>
                    </a:lnTo>
                    <a:cubicBezTo>
                      <a:pt x="500" y="694"/>
                      <a:pt x="583" y="722"/>
                      <a:pt x="666" y="722"/>
                    </a:cubicBezTo>
                    <a:cubicBezTo>
                      <a:pt x="722" y="722"/>
                      <a:pt x="777" y="722"/>
                      <a:pt x="833" y="694"/>
                    </a:cubicBezTo>
                    <a:cubicBezTo>
                      <a:pt x="888" y="666"/>
                      <a:pt x="916" y="611"/>
                      <a:pt x="944" y="555"/>
                    </a:cubicBezTo>
                    <a:cubicBezTo>
                      <a:pt x="971" y="500"/>
                      <a:pt x="999" y="445"/>
                      <a:pt x="999" y="361"/>
                    </a:cubicBezTo>
                    <a:cubicBezTo>
                      <a:pt x="999" y="278"/>
                      <a:pt x="971" y="223"/>
                      <a:pt x="944" y="167"/>
                    </a:cubicBezTo>
                    <a:cubicBezTo>
                      <a:pt x="916" y="112"/>
                      <a:pt x="888" y="56"/>
                      <a:pt x="833" y="29"/>
                    </a:cubicBezTo>
                    <a:cubicBezTo>
                      <a:pt x="777" y="1"/>
                      <a:pt x="722" y="1"/>
                      <a:pt x="6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75" name="Google Shape;1075;p44"/>
          <p:cNvGrpSpPr/>
          <p:nvPr/>
        </p:nvGrpSpPr>
        <p:grpSpPr>
          <a:xfrm>
            <a:off x="8669664" y="245588"/>
            <a:ext cx="228825" cy="228825"/>
            <a:chOff x="3023950" y="3689950"/>
            <a:chExt cx="316100" cy="316100"/>
          </a:xfrm>
        </p:grpSpPr>
        <p:sp>
          <p:nvSpPr>
            <p:cNvPr id="1076" name="Google Shape;1076;p44"/>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4"/>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4"/>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9" name="Google Shape;1079;p44"/>
          <p:cNvGrpSpPr/>
          <p:nvPr/>
        </p:nvGrpSpPr>
        <p:grpSpPr>
          <a:xfrm>
            <a:off x="245739" y="245588"/>
            <a:ext cx="228825" cy="228825"/>
            <a:chOff x="3023950" y="3689950"/>
            <a:chExt cx="316100" cy="316100"/>
          </a:xfrm>
        </p:grpSpPr>
        <p:sp>
          <p:nvSpPr>
            <p:cNvPr id="1080" name="Google Shape;1080;p44"/>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4"/>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4"/>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3" name="Google Shape;1083;p44"/>
          <p:cNvGrpSpPr/>
          <p:nvPr/>
        </p:nvGrpSpPr>
        <p:grpSpPr>
          <a:xfrm>
            <a:off x="245752" y="4669065"/>
            <a:ext cx="228825" cy="228856"/>
            <a:chOff x="3023950" y="3689950"/>
            <a:chExt cx="316100" cy="316100"/>
          </a:xfrm>
        </p:grpSpPr>
        <p:sp>
          <p:nvSpPr>
            <p:cNvPr id="1084" name="Google Shape;1084;p44"/>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4"/>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4"/>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only 3">
  <p:cSld name="CUSTOM_9_1">
    <p:spTree>
      <p:nvGrpSpPr>
        <p:cNvPr id="1" name="Shape 1087"/>
        <p:cNvGrpSpPr/>
        <p:nvPr/>
      </p:nvGrpSpPr>
      <p:grpSpPr>
        <a:xfrm>
          <a:off x="0" y="0"/>
          <a:ext cx="0" cy="0"/>
          <a:chOff x="0" y="0"/>
          <a:chExt cx="0" cy="0"/>
        </a:xfrm>
      </p:grpSpPr>
      <p:grpSp>
        <p:nvGrpSpPr>
          <p:cNvPr id="1088" name="Google Shape;1088;p45"/>
          <p:cNvGrpSpPr/>
          <p:nvPr/>
        </p:nvGrpSpPr>
        <p:grpSpPr>
          <a:xfrm>
            <a:off x="245739" y="245588"/>
            <a:ext cx="8652750" cy="4652334"/>
            <a:chOff x="245739" y="245588"/>
            <a:chExt cx="8652750" cy="4652334"/>
          </a:xfrm>
        </p:grpSpPr>
        <p:grpSp>
          <p:nvGrpSpPr>
            <p:cNvPr id="1089" name="Google Shape;1089;p45"/>
            <p:cNvGrpSpPr/>
            <p:nvPr/>
          </p:nvGrpSpPr>
          <p:grpSpPr>
            <a:xfrm>
              <a:off x="8669664" y="245588"/>
              <a:ext cx="228825" cy="228825"/>
              <a:chOff x="3023950" y="3689950"/>
              <a:chExt cx="316100" cy="316100"/>
            </a:xfrm>
          </p:grpSpPr>
          <p:sp>
            <p:nvSpPr>
              <p:cNvPr id="1090" name="Google Shape;1090;p45"/>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5"/>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5"/>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3" name="Google Shape;1093;p45"/>
            <p:cNvGrpSpPr/>
            <p:nvPr/>
          </p:nvGrpSpPr>
          <p:grpSpPr>
            <a:xfrm>
              <a:off x="8669427" y="4669065"/>
              <a:ext cx="228825" cy="228856"/>
              <a:chOff x="3023950" y="3689950"/>
              <a:chExt cx="316100" cy="316100"/>
            </a:xfrm>
          </p:grpSpPr>
          <p:sp>
            <p:nvSpPr>
              <p:cNvPr id="1094" name="Google Shape;1094;p45"/>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5"/>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5"/>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7" name="Google Shape;1097;p45"/>
            <p:cNvGrpSpPr/>
            <p:nvPr/>
          </p:nvGrpSpPr>
          <p:grpSpPr>
            <a:xfrm>
              <a:off x="245739" y="245588"/>
              <a:ext cx="228825" cy="228825"/>
              <a:chOff x="3023950" y="3689950"/>
              <a:chExt cx="316100" cy="316100"/>
            </a:xfrm>
          </p:grpSpPr>
          <p:sp>
            <p:nvSpPr>
              <p:cNvPr id="1098" name="Google Shape;1098;p45"/>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5"/>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5"/>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1" name="Google Shape;1101;p45"/>
            <p:cNvGrpSpPr/>
            <p:nvPr/>
          </p:nvGrpSpPr>
          <p:grpSpPr>
            <a:xfrm>
              <a:off x="245752" y="4669065"/>
              <a:ext cx="228825" cy="228856"/>
              <a:chOff x="3023950" y="3689950"/>
              <a:chExt cx="316100" cy="316100"/>
            </a:xfrm>
          </p:grpSpPr>
          <p:sp>
            <p:nvSpPr>
              <p:cNvPr id="1102" name="Google Shape;1102;p45"/>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5"/>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5"/>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05" name="Google Shape;1105;p4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atin typeface="Source Code Pro Light"/>
                <a:ea typeface="Source Code Pro Light"/>
                <a:cs typeface="Source Code Pro Light"/>
                <a:sym typeface="Source Code Pro Light"/>
              </a:defRPr>
            </a:lvl2pPr>
            <a:lvl3pPr lvl="2" rtl="0">
              <a:spcBef>
                <a:spcPts val="0"/>
              </a:spcBef>
              <a:spcAft>
                <a:spcPts val="0"/>
              </a:spcAft>
              <a:buSzPts val="3500"/>
              <a:buNone/>
              <a:defRPr>
                <a:latin typeface="Source Code Pro Light"/>
                <a:ea typeface="Source Code Pro Light"/>
                <a:cs typeface="Source Code Pro Light"/>
                <a:sym typeface="Source Code Pro Light"/>
              </a:defRPr>
            </a:lvl3pPr>
            <a:lvl4pPr lvl="3" rtl="0">
              <a:spcBef>
                <a:spcPts val="0"/>
              </a:spcBef>
              <a:spcAft>
                <a:spcPts val="0"/>
              </a:spcAft>
              <a:buSzPts val="3500"/>
              <a:buNone/>
              <a:defRPr>
                <a:latin typeface="Source Code Pro Light"/>
                <a:ea typeface="Source Code Pro Light"/>
                <a:cs typeface="Source Code Pro Light"/>
                <a:sym typeface="Source Code Pro Light"/>
              </a:defRPr>
            </a:lvl4pPr>
            <a:lvl5pPr lvl="4" rtl="0">
              <a:spcBef>
                <a:spcPts val="0"/>
              </a:spcBef>
              <a:spcAft>
                <a:spcPts val="0"/>
              </a:spcAft>
              <a:buSzPts val="3500"/>
              <a:buNone/>
              <a:defRPr>
                <a:latin typeface="Source Code Pro Light"/>
                <a:ea typeface="Source Code Pro Light"/>
                <a:cs typeface="Source Code Pro Light"/>
                <a:sym typeface="Source Code Pro Light"/>
              </a:defRPr>
            </a:lvl5pPr>
            <a:lvl6pPr lvl="5" rtl="0">
              <a:spcBef>
                <a:spcPts val="0"/>
              </a:spcBef>
              <a:spcAft>
                <a:spcPts val="0"/>
              </a:spcAft>
              <a:buSzPts val="3500"/>
              <a:buNone/>
              <a:defRPr>
                <a:latin typeface="Source Code Pro Light"/>
                <a:ea typeface="Source Code Pro Light"/>
                <a:cs typeface="Source Code Pro Light"/>
                <a:sym typeface="Source Code Pro Light"/>
              </a:defRPr>
            </a:lvl6pPr>
            <a:lvl7pPr lvl="6" rtl="0">
              <a:spcBef>
                <a:spcPts val="0"/>
              </a:spcBef>
              <a:spcAft>
                <a:spcPts val="0"/>
              </a:spcAft>
              <a:buSzPts val="3500"/>
              <a:buNone/>
              <a:defRPr>
                <a:latin typeface="Source Code Pro Light"/>
                <a:ea typeface="Source Code Pro Light"/>
                <a:cs typeface="Source Code Pro Light"/>
                <a:sym typeface="Source Code Pro Light"/>
              </a:defRPr>
            </a:lvl7pPr>
            <a:lvl8pPr lvl="7" rtl="0">
              <a:spcBef>
                <a:spcPts val="0"/>
              </a:spcBef>
              <a:spcAft>
                <a:spcPts val="0"/>
              </a:spcAft>
              <a:buSzPts val="3500"/>
              <a:buNone/>
              <a:defRPr>
                <a:latin typeface="Source Code Pro Light"/>
                <a:ea typeface="Source Code Pro Light"/>
                <a:cs typeface="Source Code Pro Light"/>
                <a:sym typeface="Source Code Pro Light"/>
              </a:defRPr>
            </a:lvl8pPr>
            <a:lvl9pPr lvl="8" rtl="0">
              <a:spcBef>
                <a:spcPts val="0"/>
              </a:spcBef>
              <a:spcAft>
                <a:spcPts val="0"/>
              </a:spcAft>
              <a:buSzPts val="3500"/>
              <a:buNone/>
              <a:defRPr>
                <a:latin typeface="Source Code Pro Light"/>
                <a:ea typeface="Source Code Pro Light"/>
                <a:cs typeface="Source Code Pro Light"/>
                <a:sym typeface="Source Code Pro Light"/>
              </a:defRPr>
            </a:lvl9pPr>
          </a:lstStyle>
          <a:p>
            <a:endParaRPr/>
          </a:p>
        </p:txBody>
      </p:sp>
      <p:sp>
        <p:nvSpPr>
          <p:cNvPr id="1106" name="Google Shape;1106;p45"/>
          <p:cNvSpPr txBox="1"/>
          <p:nvPr/>
        </p:nvSpPr>
        <p:spPr>
          <a:xfrm rot="-5400000">
            <a:off x="6518739" y="2494638"/>
            <a:ext cx="4449900" cy="15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lt1"/>
                </a:solidFill>
                <a:latin typeface="Source Code Pro Light"/>
                <a:ea typeface="Source Code Pro Light"/>
                <a:cs typeface="Source Code Pro Light"/>
                <a:sym typeface="Source Code Pro Light"/>
              </a:rPr>
              <a:t>003-1040559    1250 003-77156.8   1760 0009-14563.7   73273  </a:t>
            </a:r>
            <a:endParaRPr sz="800">
              <a:solidFill>
                <a:schemeClr val="lt1"/>
              </a:solidFill>
              <a:latin typeface="Source Code Pro Light"/>
              <a:ea typeface="Source Code Pro Light"/>
              <a:cs typeface="Source Code Pro Light"/>
              <a:sym typeface="Source Code Pro Light"/>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only 4">
  <p:cSld name="CUSTOM_9_1_1">
    <p:spTree>
      <p:nvGrpSpPr>
        <p:cNvPr id="1" name="Shape 1107"/>
        <p:cNvGrpSpPr/>
        <p:nvPr/>
      </p:nvGrpSpPr>
      <p:grpSpPr>
        <a:xfrm>
          <a:off x="0" y="0"/>
          <a:ext cx="0" cy="0"/>
          <a:chOff x="0" y="0"/>
          <a:chExt cx="0" cy="0"/>
        </a:xfrm>
      </p:grpSpPr>
      <p:grpSp>
        <p:nvGrpSpPr>
          <p:cNvPr id="1108" name="Google Shape;1108;p46"/>
          <p:cNvGrpSpPr/>
          <p:nvPr/>
        </p:nvGrpSpPr>
        <p:grpSpPr>
          <a:xfrm>
            <a:off x="245739" y="245588"/>
            <a:ext cx="8652750" cy="4652334"/>
            <a:chOff x="245739" y="245588"/>
            <a:chExt cx="8652750" cy="4652334"/>
          </a:xfrm>
        </p:grpSpPr>
        <p:grpSp>
          <p:nvGrpSpPr>
            <p:cNvPr id="1109" name="Google Shape;1109;p46"/>
            <p:cNvGrpSpPr/>
            <p:nvPr/>
          </p:nvGrpSpPr>
          <p:grpSpPr>
            <a:xfrm>
              <a:off x="8669664" y="245588"/>
              <a:ext cx="228825" cy="228825"/>
              <a:chOff x="3023950" y="3689950"/>
              <a:chExt cx="316100" cy="316100"/>
            </a:xfrm>
          </p:grpSpPr>
          <p:sp>
            <p:nvSpPr>
              <p:cNvPr id="1110" name="Google Shape;1110;p46"/>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6"/>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6"/>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3" name="Google Shape;1113;p46"/>
            <p:cNvGrpSpPr/>
            <p:nvPr/>
          </p:nvGrpSpPr>
          <p:grpSpPr>
            <a:xfrm>
              <a:off x="8669427" y="4669065"/>
              <a:ext cx="228825" cy="228856"/>
              <a:chOff x="3023950" y="3689950"/>
              <a:chExt cx="316100" cy="316100"/>
            </a:xfrm>
          </p:grpSpPr>
          <p:sp>
            <p:nvSpPr>
              <p:cNvPr id="1114" name="Google Shape;1114;p46"/>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6"/>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6"/>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7" name="Google Shape;1117;p46"/>
            <p:cNvGrpSpPr/>
            <p:nvPr/>
          </p:nvGrpSpPr>
          <p:grpSpPr>
            <a:xfrm>
              <a:off x="245739" y="245588"/>
              <a:ext cx="228825" cy="228825"/>
              <a:chOff x="3023950" y="3689950"/>
              <a:chExt cx="316100" cy="316100"/>
            </a:xfrm>
          </p:grpSpPr>
          <p:sp>
            <p:nvSpPr>
              <p:cNvPr id="1118" name="Google Shape;1118;p46"/>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6"/>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6"/>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1" name="Google Shape;1121;p46"/>
            <p:cNvGrpSpPr/>
            <p:nvPr/>
          </p:nvGrpSpPr>
          <p:grpSpPr>
            <a:xfrm>
              <a:off x="245752" y="4669065"/>
              <a:ext cx="228825" cy="228856"/>
              <a:chOff x="3023950" y="3689950"/>
              <a:chExt cx="316100" cy="316100"/>
            </a:xfrm>
          </p:grpSpPr>
          <p:sp>
            <p:nvSpPr>
              <p:cNvPr id="1122" name="Google Shape;1122;p46"/>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6"/>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6"/>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25" name="Google Shape;1125;p4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atin typeface="Source Code Pro Light"/>
                <a:ea typeface="Source Code Pro Light"/>
                <a:cs typeface="Source Code Pro Light"/>
                <a:sym typeface="Source Code Pro Light"/>
              </a:defRPr>
            </a:lvl2pPr>
            <a:lvl3pPr lvl="2" rtl="0">
              <a:spcBef>
                <a:spcPts val="0"/>
              </a:spcBef>
              <a:spcAft>
                <a:spcPts val="0"/>
              </a:spcAft>
              <a:buSzPts val="3500"/>
              <a:buNone/>
              <a:defRPr>
                <a:latin typeface="Source Code Pro Light"/>
                <a:ea typeface="Source Code Pro Light"/>
                <a:cs typeface="Source Code Pro Light"/>
                <a:sym typeface="Source Code Pro Light"/>
              </a:defRPr>
            </a:lvl3pPr>
            <a:lvl4pPr lvl="3" rtl="0">
              <a:spcBef>
                <a:spcPts val="0"/>
              </a:spcBef>
              <a:spcAft>
                <a:spcPts val="0"/>
              </a:spcAft>
              <a:buSzPts val="3500"/>
              <a:buNone/>
              <a:defRPr>
                <a:latin typeface="Source Code Pro Light"/>
                <a:ea typeface="Source Code Pro Light"/>
                <a:cs typeface="Source Code Pro Light"/>
                <a:sym typeface="Source Code Pro Light"/>
              </a:defRPr>
            </a:lvl4pPr>
            <a:lvl5pPr lvl="4" rtl="0">
              <a:spcBef>
                <a:spcPts val="0"/>
              </a:spcBef>
              <a:spcAft>
                <a:spcPts val="0"/>
              </a:spcAft>
              <a:buSzPts val="3500"/>
              <a:buNone/>
              <a:defRPr>
                <a:latin typeface="Source Code Pro Light"/>
                <a:ea typeface="Source Code Pro Light"/>
                <a:cs typeface="Source Code Pro Light"/>
                <a:sym typeface="Source Code Pro Light"/>
              </a:defRPr>
            </a:lvl5pPr>
            <a:lvl6pPr lvl="5" rtl="0">
              <a:spcBef>
                <a:spcPts val="0"/>
              </a:spcBef>
              <a:spcAft>
                <a:spcPts val="0"/>
              </a:spcAft>
              <a:buSzPts val="3500"/>
              <a:buNone/>
              <a:defRPr>
                <a:latin typeface="Source Code Pro Light"/>
                <a:ea typeface="Source Code Pro Light"/>
                <a:cs typeface="Source Code Pro Light"/>
                <a:sym typeface="Source Code Pro Light"/>
              </a:defRPr>
            </a:lvl6pPr>
            <a:lvl7pPr lvl="6" rtl="0">
              <a:spcBef>
                <a:spcPts val="0"/>
              </a:spcBef>
              <a:spcAft>
                <a:spcPts val="0"/>
              </a:spcAft>
              <a:buSzPts val="3500"/>
              <a:buNone/>
              <a:defRPr>
                <a:latin typeface="Source Code Pro Light"/>
                <a:ea typeface="Source Code Pro Light"/>
                <a:cs typeface="Source Code Pro Light"/>
                <a:sym typeface="Source Code Pro Light"/>
              </a:defRPr>
            </a:lvl7pPr>
            <a:lvl8pPr lvl="7" rtl="0">
              <a:spcBef>
                <a:spcPts val="0"/>
              </a:spcBef>
              <a:spcAft>
                <a:spcPts val="0"/>
              </a:spcAft>
              <a:buSzPts val="3500"/>
              <a:buNone/>
              <a:defRPr>
                <a:latin typeface="Source Code Pro Light"/>
                <a:ea typeface="Source Code Pro Light"/>
                <a:cs typeface="Source Code Pro Light"/>
                <a:sym typeface="Source Code Pro Light"/>
              </a:defRPr>
            </a:lvl8pPr>
            <a:lvl9pPr lvl="8" rtl="0">
              <a:spcBef>
                <a:spcPts val="0"/>
              </a:spcBef>
              <a:spcAft>
                <a:spcPts val="0"/>
              </a:spcAft>
              <a:buSzPts val="3500"/>
              <a:buNone/>
              <a:defRPr>
                <a:latin typeface="Source Code Pro Light"/>
                <a:ea typeface="Source Code Pro Light"/>
                <a:cs typeface="Source Code Pro Light"/>
                <a:sym typeface="Source Code Pro Light"/>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only 5">
  <p:cSld name="CUSTOM_9_1_1_1">
    <p:spTree>
      <p:nvGrpSpPr>
        <p:cNvPr id="1" name="Shape 1126"/>
        <p:cNvGrpSpPr/>
        <p:nvPr/>
      </p:nvGrpSpPr>
      <p:grpSpPr>
        <a:xfrm>
          <a:off x="0" y="0"/>
          <a:ext cx="0" cy="0"/>
          <a:chOff x="0" y="0"/>
          <a:chExt cx="0" cy="0"/>
        </a:xfrm>
      </p:grpSpPr>
      <p:sp>
        <p:nvSpPr>
          <p:cNvPr id="1127" name="Google Shape;1127;p47"/>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atin typeface="Source Code Pro Light"/>
                <a:ea typeface="Source Code Pro Light"/>
                <a:cs typeface="Source Code Pro Light"/>
                <a:sym typeface="Source Code Pro Light"/>
              </a:defRPr>
            </a:lvl2pPr>
            <a:lvl3pPr lvl="2" rtl="0">
              <a:spcBef>
                <a:spcPts val="0"/>
              </a:spcBef>
              <a:spcAft>
                <a:spcPts val="0"/>
              </a:spcAft>
              <a:buSzPts val="3500"/>
              <a:buNone/>
              <a:defRPr>
                <a:latin typeface="Source Code Pro Light"/>
                <a:ea typeface="Source Code Pro Light"/>
                <a:cs typeface="Source Code Pro Light"/>
                <a:sym typeface="Source Code Pro Light"/>
              </a:defRPr>
            </a:lvl3pPr>
            <a:lvl4pPr lvl="3" rtl="0">
              <a:spcBef>
                <a:spcPts val="0"/>
              </a:spcBef>
              <a:spcAft>
                <a:spcPts val="0"/>
              </a:spcAft>
              <a:buSzPts val="3500"/>
              <a:buNone/>
              <a:defRPr>
                <a:latin typeface="Source Code Pro Light"/>
                <a:ea typeface="Source Code Pro Light"/>
                <a:cs typeface="Source Code Pro Light"/>
                <a:sym typeface="Source Code Pro Light"/>
              </a:defRPr>
            </a:lvl4pPr>
            <a:lvl5pPr lvl="4" rtl="0">
              <a:spcBef>
                <a:spcPts val="0"/>
              </a:spcBef>
              <a:spcAft>
                <a:spcPts val="0"/>
              </a:spcAft>
              <a:buSzPts val="3500"/>
              <a:buNone/>
              <a:defRPr>
                <a:latin typeface="Source Code Pro Light"/>
                <a:ea typeface="Source Code Pro Light"/>
                <a:cs typeface="Source Code Pro Light"/>
                <a:sym typeface="Source Code Pro Light"/>
              </a:defRPr>
            </a:lvl5pPr>
            <a:lvl6pPr lvl="5" rtl="0">
              <a:spcBef>
                <a:spcPts val="0"/>
              </a:spcBef>
              <a:spcAft>
                <a:spcPts val="0"/>
              </a:spcAft>
              <a:buSzPts val="3500"/>
              <a:buNone/>
              <a:defRPr>
                <a:latin typeface="Source Code Pro Light"/>
                <a:ea typeface="Source Code Pro Light"/>
                <a:cs typeface="Source Code Pro Light"/>
                <a:sym typeface="Source Code Pro Light"/>
              </a:defRPr>
            </a:lvl6pPr>
            <a:lvl7pPr lvl="6" rtl="0">
              <a:spcBef>
                <a:spcPts val="0"/>
              </a:spcBef>
              <a:spcAft>
                <a:spcPts val="0"/>
              </a:spcAft>
              <a:buSzPts val="3500"/>
              <a:buNone/>
              <a:defRPr>
                <a:latin typeface="Source Code Pro Light"/>
                <a:ea typeface="Source Code Pro Light"/>
                <a:cs typeface="Source Code Pro Light"/>
                <a:sym typeface="Source Code Pro Light"/>
              </a:defRPr>
            </a:lvl7pPr>
            <a:lvl8pPr lvl="7" rtl="0">
              <a:spcBef>
                <a:spcPts val="0"/>
              </a:spcBef>
              <a:spcAft>
                <a:spcPts val="0"/>
              </a:spcAft>
              <a:buSzPts val="3500"/>
              <a:buNone/>
              <a:defRPr>
                <a:latin typeface="Source Code Pro Light"/>
                <a:ea typeface="Source Code Pro Light"/>
                <a:cs typeface="Source Code Pro Light"/>
                <a:sym typeface="Source Code Pro Light"/>
              </a:defRPr>
            </a:lvl8pPr>
            <a:lvl9pPr lvl="8" rtl="0">
              <a:spcBef>
                <a:spcPts val="0"/>
              </a:spcBef>
              <a:spcAft>
                <a:spcPts val="0"/>
              </a:spcAft>
              <a:buSzPts val="3500"/>
              <a:buNone/>
              <a:defRPr>
                <a:latin typeface="Source Code Pro Light"/>
                <a:ea typeface="Source Code Pro Light"/>
                <a:cs typeface="Source Code Pro Light"/>
                <a:sym typeface="Source Code Pro Light"/>
              </a:defRPr>
            </a:lvl9pPr>
          </a:lstStyle>
          <a:p>
            <a:endParaRPr/>
          </a:p>
        </p:txBody>
      </p:sp>
      <p:sp>
        <p:nvSpPr>
          <p:cNvPr id="1128" name="Google Shape;1128;p47"/>
          <p:cNvSpPr txBox="1"/>
          <p:nvPr/>
        </p:nvSpPr>
        <p:spPr>
          <a:xfrm rot="-5400000">
            <a:off x="6518739" y="2494638"/>
            <a:ext cx="4449900" cy="15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lt1"/>
                </a:solidFill>
                <a:latin typeface="Source Code Pro Light"/>
                <a:ea typeface="Source Code Pro Light"/>
                <a:cs typeface="Source Code Pro Light"/>
                <a:sym typeface="Source Code Pro Light"/>
              </a:rPr>
              <a:t>003-1040559    1250 003-77156.8   1760 0009-14563.7   73273  </a:t>
            </a:r>
            <a:endParaRPr sz="800">
              <a:solidFill>
                <a:schemeClr val="lt1"/>
              </a:solidFill>
              <a:latin typeface="Source Code Pro Light"/>
              <a:ea typeface="Source Code Pro Light"/>
              <a:cs typeface="Source Code Pro Light"/>
              <a:sym typeface="Source Code Pro Light"/>
            </a:endParaRPr>
          </a:p>
        </p:txBody>
      </p:sp>
      <p:grpSp>
        <p:nvGrpSpPr>
          <p:cNvPr id="1129" name="Google Shape;1129;p47"/>
          <p:cNvGrpSpPr/>
          <p:nvPr/>
        </p:nvGrpSpPr>
        <p:grpSpPr>
          <a:xfrm>
            <a:off x="245739" y="245588"/>
            <a:ext cx="228825" cy="228825"/>
            <a:chOff x="3023950" y="3689950"/>
            <a:chExt cx="316100" cy="316100"/>
          </a:xfrm>
        </p:grpSpPr>
        <p:sp>
          <p:nvSpPr>
            <p:cNvPr id="1130" name="Google Shape;1130;p47"/>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7"/>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7"/>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3" name="Google Shape;1133;p47"/>
          <p:cNvGrpSpPr/>
          <p:nvPr/>
        </p:nvGrpSpPr>
        <p:grpSpPr>
          <a:xfrm>
            <a:off x="245752" y="4669065"/>
            <a:ext cx="228825" cy="228856"/>
            <a:chOff x="3023950" y="3689950"/>
            <a:chExt cx="316100" cy="316100"/>
          </a:xfrm>
        </p:grpSpPr>
        <p:sp>
          <p:nvSpPr>
            <p:cNvPr id="1134" name="Google Shape;1134;p47"/>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7"/>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7"/>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hanks">
  <p:cSld name="CUSTOM_11">
    <p:spTree>
      <p:nvGrpSpPr>
        <p:cNvPr id="1" name="Shape 1137"/>
        <p:cNvGrpSpPr/>
        <p:nvPr/>
      </p:nvGrpSpPr>
      <p:grpSpPr>
        <a:xfrm>
          <a:off x="0" y="0"/>
          <a:ext cx="0" cy="0"/>
          <a:chOff x="0" y="0"/>
          <a:chExt cx="0" cy="0"/>
        </a:xfrm>
      </p:grpSpPr>
      <p:grpSp>
        <p:nvGrpSpPr>
          <p:cNvPr id="1138" name="Google Shape;1138;p48"/>
          <p:cNvGrpSpPr/>
          <p:nvPr/>
        </p:nvGrpSpPr>
        <p:grpSpPr>
          <a:xfrm>
            <a:off x="4672726" y="1652797"/>
            <a:ext cx="4108323" cy="3132999"/>
            <a:chOff x="5614975" y="2571738"/>
            <a:chExt cx="2725075" cy="2078413"/>
          </a:xfrm>
        </p:grpSpPr>
        <p:grpSp>
          <p:nvGrpSpPr>
            <p:cNvPr id="1139" name="Google Shape;1139;p48"/>
            <p:cNvGrpSpPr/>
            <p:nvPr/>
          </p:nvGrpSpPr>
          <p:grpSpPr>
            <a:xfrm>
              <a:off x="8301900" y="2571738"/>
              <a:ext cx="38150" cy="1997125"/>
              <a:chOff x="8301900" y="2571738"/>
              <a:chExt cx="38150" cy="1997125"/>
            </a:xfrm>
          </p:grpSpPr>
          <p:sp>
            <p:nvSpPr>
              <p:cNvPr id="1140" name="Google Shape;1140;p48"/>
              <p:cNvSpPr/>
              <p:nvPr/>
            </p:nvSpPr>
            <p:spPr>
              <a:xfrm>
                <a:off x="8305713" y="2571738"/>
                <a:ext cx="17350" cy="23600"/>
              </a:xfrm>
              <a:custGeom>
                <a:avLst/>
                <a:gdLst/>
                <a:ahLst/>
                <a:cxnLst/>
                <a:rect l="l" t="t" r="r" b="b"/>
                <a:pathLst>
                  <a:path w="694" h="944" extrusionOk="0">
                    <a:moveTo>
                      <a:pt x="333" y="112"/>
                    </a:moveTo>
                    <a:cubicBezTo>
                      <a:pt x="416" y="112"/>
                      <a:pt x="472" y="112"/>
                      <a:pt x="500" y="167"/>
                    </a:cubicBezTo>
                    <a:cubicBezTo>
                      <a:pt x="527" y="223"/>
                      <a:pt x="555" y="278"/>
                      <a:pt x="555" y="361"/>
                    </a:cubicBezTo>
                    <a:cubicBezTo>
                      <a:pt x="555" y="389"/>
                      <a:pt x="555" y="417"/>
                      <a:pt x="555" y="472"/>
                    </a:cubicBezTo>
                    <a:cubicBezTo>
                      <a:pt x="555" y="500"/>
                      <a:pt x="555" y="555"/>
                      <a:pt x="555" y="583"/>
                    </a:cubicBezTo>
                    <a:cubicBezTo>
                      <a:pt x="555" y="666"/>
                      <a:pt x="527" y="722"/>
                      <a:pt x="500" y="777"/>
                    </a:cubicBezTo>
                    <a:cubicBezTo>
                      <a:pt x="472" y="805"/>
                      <a:pt x="416" y="833"/>
                      <a:pt x="333" y="833"/>
                    </a:cubicBezTo>
                    <a:cubicBezTo>
                      <a:pt x="278" y="833"/>
                      <a:pt x="222" y="805"/>
                      <a:pt x="195" y="777"/>
                    </a:cubicBezTo>
                    <a:cubicBezTo>
                      <a:pt x="167" y="722"/>
                      <a:pt x="139" y="666"/>
                      <a:pt x="139" y="583"/>
                    </a:cubicBezTo>
                    <a:lnTo>
                      <a:pt x="139" y="472"/>
                    </a:lnTo>
                    <a:lnTo>
                      <a:pt x="139" y="361"/>
                    </a:lnTo>
                    <a:cubicBezTo>
                      <a:pt x="139" y="278"/>
                      <a:pt x="167" y="223"/>
                      <a:pt x="195" y="167"/>
                    </a:cubicBezTo>
                    <a:cubicBezTo>
                      <a:pt x="222" y="112"/>
                      <a:pt x="278" y="112"/>
                      <a:pt x="333" y="112"/>
                    </a:cubicBezTo>
                    <a:close/>
                    <a:moveTo>
                      <a:pt x="333" y="1"/>
                    </a:moveTo>
                    <a:cubicBezTo>
                      <a:pt x="222" y="1"/>
                      <a:pt x="139" y="29"/>
                      <a:pt x="111" y="84"/>
                    </a:cubicBezTo>
                    <a:cubicBezTo>
                      <a:pt x="56" y="167"/>
                      <a:pt x="28" y="250"/>
                      <a:pt x="28" y="361"/>
                    </a:cubicBezTo>
                    <a:lnTo>
                      <a:pt x="0" y="472"/>
                    </a:lnTo>
                    <a:lnTo>
                      <a:pt x="28" y="583"/>
                    </a:lnTo>
                    <a:cubicBezTo>
                      <a:pt x="28" y="694"/>
                      <a:pt x="56" y="777"/>
                      <a:pt x="111" y="833"/>
                    </a:cubicBezTo>
                    <a:cubicBezTo>
                      <a:pt x="139" y="916"/>
                      <a:pt x="222" y="944"/>
                      <a:pt x="333" y="944"/>
                    </a:cubicBezTo>
                    <a:cubicBezTo>
                      <a:pt x="472" y="944"/>
                      <a:pt x="555" y="916"/>
                      <a:pt x="583" y="833"/>
                    </a:cubicBezTo>
                    <a:cubicBezTo>
                      <a:pt x="638" y="777"/>
                      <a:pt x="666" y="694"/>
                      <a:pt x="666" y="583"/>
                    </a:cubicBezTo>
                    <a:cubicBezTo>
                      <a:pt x="666" y="555"/>
                      <a:pt x="694" y="528"/>
                      <a:pt x="694" y="472"/>
                    </a:cubicBezTo>
                    <a:cubicBezTo>
                      <a:pt x="694" y="417"/>
                      <a:pt x="666" y="389"/>
                      <a:pt x="666" y="361"/>
                    </a:cubicBezTo>
                    <a:cubicBezTo>
                      <a:pt x="666" y="250"/>
                      <a:pt x="638" y="167"/>
                      <a:pt x="583" y="84"/>
                    </a:cubicBezTo>
                    <a:cubicBezTo>
                      <a:pt x="555" y="29"/>
                      <a:pt x="472" y="1"/>
                      <a:pt x="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8"/>
              <p:cNvSpPr/>
              <p:nvPr/>
            </p:nvSpPr>
            <p:spPr>
              <a:xfrm>
                <a:off x="8302600" y="2966313"/>
                <a:ext cx="17350" cy="23600"/>
              </a:xfrm>
              <a:custGeom>
                <a:avLst/>
                <a:gdLst/>
                <a:ahLst/>
                <a:cxnLst/>
                <a:rect l="l" t="t" r="r" b="b"/>
                <a:pathLst>
                  <a:path w="694" h="944" extrusionOk="0">
                    <a:moveTo>
                      <a:pt x="333" y="84"/>
                    </a:moveTo>
                    <a:cubicBezTo>
                      <a:pt x="416" y="84"/>
                      <a:pt x="472" y="111"/>
                      <a:pt x="500" y="167"/>
                    </a:cubicBezTo>
                    <a:cubicBezTo>
                      <a:pt x="527" y="222"/>
                      <a:pt x="555" y="278"/>
                      <a:pt x="555" y="361"/>
                    </a:cubicBezTo>
                    <a:cubicBezTo>
                      <a:pt x="555" y="389"/>
                      <a:pt x="555" y="416"/>
                      <a:pt x="555" y="472"/>
                    </a:cubicBezTo>
                    <a:cubicBezTo>
                      <a:pt x="555" y="500"/>
                      <a:pt x="555" y="555"/>
                      <a:pt x="555" y="583"/>
                    </a:cubicBezTo>
                    <a:cubicBezTo>
                      <a:pt x="555" y="638"/>
                      <a:pt x="527" y="721"/>
                      <a:pt x="500" y="749"/>
                    </a:cubicBezTo>
                    <a:cubicBezTo>
                      <a:pt x="472" y="805"/>
                      <a:pt x="416" y="832"/>
                      <a:pt x="333" y="832"/>
                    </a:cubicBezTo>
                    <a:cubicBezTo>
                      <a:pt x="278" y="832"/>
                      <a:pt x="222" y="805"/>
                      <a:pt x="195" y="749"/>
                    </a:cubicBezTo>
                    <a:cubicBezTo>
                      <a:pt x="167" y="721"/>
                      <a:pt x="139" y="638"/>
                      <a:pt x="139" y="583"/>
                    </a:cubicBezTo>
                    <a:lnTo>
                      <a:pt x="139" y="472"/>
                    </a:lnTo>
                    <a:lnTo>
                      <a:pt x="139" y="361"/>
                    </a:lnTo>
                    <a:cubicBezTo>
                      <a:pt x="139" y="278"/>
                      <a:pt x="167" y="222"/>
                      <a:pt x="195" y="167"/>
                    </a:cubicBezTo>
                    <a:cubicBezTo>
                      <a:pt x="222" y="111"/>
                      <a:pt x="278" y="84"/>
                      <a:pt x="333" y="84"/>
                    </a:cubicBezTo>
                    <a:close/>
                    <a:moveTo>
                      <a:pt x="333" y="0"/>
                    </a:moveTo>
                    <a:cubicBezTo>
                      <a:pt x="222" y="0"/>
                      <a:pt x="139" y="28"/>
                      <a:pt x="111" y="84"/>
                    </a:cubicBezTo>
                    <a:cubicBezTo>
                      <a:pt x="56" y="167"/>
                      <a:pt x="28" y="250"/>
                      <a:pt x="28" y="333"/>
                    </a:cubicBezTo>
                    <a:lnTo>
                      <a:pt x="0" y="472"/>
                    </a:lnTo>
                    <a:lnTo>
                      <a:pt x="28" y="583"/>
                    </a:lnTo>
                    <a:cubicBezTo>
                      <a:pt x="28" y="694"/>
                      <a:pt x="56" y="777"/>
                      <a:pt x="111" y="832"/>
                    </a:cubicBezTo>
                    <a:cubicBezTo>
                      <a:pt x="139" y="915"/>
                      <a:pt x="222" y="943"/>
                      <a:pt x="333" y="943"/>
                    </a:cubicBezTo>
                    <a:cubicBezTo>
                      <a:pt x="472" y="943"/>
                      <a:pt x="555" y="915"/>
                      <a:pt x="583" y="832"/>
                    </a:cubicBezTo>
                    <a:cubicBezTo>
                      <a:pt x="638" y="777"/>
                      <a:pt x="666" y="694"/>
                      <a:pt x="666" y="583"/>
                    </a:cubicBezTo>
                    <a:cubicBezTo>
                      <a:pt x="666" y="555"/>
                      <a:pt x="694" y="527"/>
                      <a:pt x="694" y="472"/>
                    </a:cubicBezTo>
                    <a:cubicBezTo>
                      <a:pt x="694" y="416"/>
                      <a:pt x="666" y="361"/>
                      <a:pt x="666" y="333"/>
                    </a:cubicBezTo>
                    <a:cubicBezTo>
                      <a:pt x="666" y="250"/>
                      <a:pt x="638" y="167"/>
                      <a:pt x="583" y="84"/>
                    </a:cubicBezTo>
                    <a:cubicBezTo>
                      <a:pt x="555" y="28"/>
                      <a:pt x="472" y="0"/>
                      <a:pt x="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8"/>
              <p:cNvSpPr/>
              <p:nvPr/>
            </p:nvSpPr>
            <p:spPr>
              <a:xfrm>
                <a:off x="8302250" y="3360888"/>
                <a:ext cx="17350" cy="23600"/>
              </a:xfrm>
              <a:custGeom>
                <a:avLst/>
                <a:gdLst/>
                <a:ahLst/>
                <a:cxnLst/>
                <a:rect l="l" t="t" r="r" b="b"/>
                <a:pathLst>
                  <a:path w="694" h="944" extrusionOk="0">
                    <a:moveTo>
                      <a:pt x="333" y="84"/>
                    </a:moveTo>
                    <a:cubicBezTo>
                      <a:pt x="416" y="84"/>
                      <a:pt x="472" y="112"/>
                      <a:pt x="500" y="167"/>
                    </a:cubicBezTo>
                    <a:cubicBezTo>
                      <a:pt x="527" y="223"/>
                      <a:pt x="555" y="278"/>
                      <a:pt x="555" y="361"/>
                    </a:cubicBezTo>
                    <a:cubicBezTo>
                      <a:pt x="555" y="389"/>
                      <a:pt x="555" y="417"/>
                      <a:pt x="555" y="472"/>
                    </a:cubicBezTo>
                    <a:cubicBezTo>
                      <a:pt x="555" y="500"/>
                      <a:pt x="555" y="555"/>
                      <a:pt x="555" y="583"/>
                    </a:cubicBezTo>
                    <a:cubicBezTo>
                      <a:pt x="555" y="638"/>
                      <a:pt x="527" y="722"/>
                      <a:pt x="500" y="749"/>
                    </a:cubicBezTo>
                    <a:cubicBezTo>
                      <a:pt x="472" y="805"/>
                      <a:pt x="416" y="833"/>
                      <a:pt x="333" y="833"/>
                    </a:cubicBezTo>
                    <a:cubicBezTo>
                      <a:pt x="278" y="833"/>
                      <a:pt x="222" y="805"/>
                      <a:pt x="195" y="749"/>
                    </a:cubicBezTo>
                    <a:cubicBezTo>
                      <a:pt x="167" y="722"/>
                      <a:pt x="139" y="638"/>
                      <a:pt x="139" y="583"/>
                    </a:cubicBezTo>
                    <a:lnTo>
                      <a:pt x="139" y="472"/>
                    </a:lnTo>
                    <a:lnTo>
                      <a:pt x="139" y="361"/>
                    </a:lnTo>
                    <a:cubicBezTo>
                      <a:pt x="139" y="278"/>
                      <a:pt x="167" y="223"/>
                      <a:pt x="195" y="167"/>
                    </a:cubicBezTo>
                    <a:cubicBezTo>
                      <a:pt x="222" y="112"/>
                      <a:pt x="278" y="84"/>
                      <a:pt x="333" y="84"/>
                    </a:cubicBezTo>
                    <a:close/>
                    <a:moveTo>
                      <a:pt x="333" y="1"/>
                    </a:moveTo>
                    <a:cubicBezTo>
                      <a:pt x="222" y="1"/>
                      <a:pt x="139" y="29"/>
                      <a:pt x="111" y="84"/>
                    </a:cubicBezTo>
                    <a:cubicBezTo>
                      <a:pt x="56" y="167"/>
                      <a:pt x="28" y="250"/>
                      <a:pt x="28" y="334"/>
                    </a:cubicBezTo>
                    <a:lnTo>
                      <a:pt x="0" y="472"/>
                    </a:lnTo>
                    <a:lnTo>
                      <a:pt x="28" y="583"/>
                    </a:lnTo>
                    <a:cubicBezTo>
                      <a:pt x="28" y="694"/>
                      <a:pt x="56" y="777"/>
                      <a:pt x="111" y="833"/>
                    </a:cubicBezTo>
                    <a:cubicBezTo>
                      <a:pt x="139" y="916"/>
                      <a:pt x="222" y="943"/>
                      <a:pt x="333" y="943"/>
                    </a:cubicBezTo>
                    <a:cubicBezTo>
                      <a:pt x="472" y="943"/>
                      <a:pt x="555" y="916"/>
                      <a:pt x="583" y="833"/>
                    </a:cubicBezTo>
                    <a:cubicBezTo>
                      <a:pt x="638" y="777"/>
                      <a:pt x="666" y="694"/>
                      <a:pt x="666" y="583"/>
                    </a:cubicBezTo>
                    <a:cubicBezTo>
                      <a:pt x="666" y="555"/>
                      <a:pt x="694" y="528"/>
                      <a:pt x="694" y="472"/>
                    </a:cubicBezTo>
                    <a:cubicBezTo>
                      <a:pt x="694" y="417"/>
                      <a:pt x="666" y="361"/>
                      <a:pt x="666" y="334"/>
                    </a:cubicBezTo>
                    <a:cubicBezTo>
                      <a:pt x="666" y="250"/>
                      <a:pt x="638" y="167"/>
                      <a:pt x="583" y="84"/>
                    </a:cubicBezTo>
                    <a:cubicBezTo>
                      <a:pt x="555" y="29"/>
                      <a:pt x="472" y="1"/>
                      <a:pt x="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8"/>
              <p:cNvSpPr/>
              <p:nvPr/>
            </p:nvSpPr>
            <p:spPr>
              <a:xfrm>
                <a:off x="8301900" y="3755463"/>
                <a:ext cx="17350" cy="23575"/>
              </a:xfrm>
              <a:custGeom>
                <a:avLst/>
                <a:gdLst/>
                <a:ahLst/>
                <a:cxnLst/>
                <a:rect l="l" t="t" r="r" b="b"/>
                <a:pathLst>
                  <a:path w="694" h="943" extrusionOk="0">
                    <a:moveTo>
                      <a:pt x="333" y="83"/>
                    </a:moveTo>
                    <a:cubicBezTo>
                      <a:pt x="416" y="83"/>
                      <a:pt x="472" y="111"/>
                      <a:pt x="500" y="166"/>
                    </a:cubicBezTo>
                    <a:cubicBezTo>
                      <a:pt x="527" y="222"/>
                      <a:pt x="555" y="277"/>
                      <a:pt x="555" y="361"/>
                    </a:cubicBezTo>
                    <a:cubicBezTo>
                      <a:pt x="555" y="388"/>
                      <a:pt x="555" y="416"/>
                      <a:pt x="555" y="471"/>
                    </a:cubicBezTo>
                    <a:cubicBezTo>
                      <a:pt x="555" y="499"/>
                      <a:pt x="555" y="555"/>
                      <a:pt x="555" y="582"/>
                    </a:cubicBezTo>
                    <a:cubicBezTo>
                      <a:pt x="555" y="638"/>
                      <a:pt x="527" y="721"/>
                      <a:pt x="500" y="749"/>
                    </a:cubicBezTo>
                    <a:cubicBezTo>
                      <a:pt x="472" y="804"/>
                      <a:pt x="416" y="832"/>
                      <a:pt x="333" y="832"/>
                    </a:cubicBezTo>
                    <a:cubicBezTo>
                      <a:pt x="278" y="832"/>
                      <a:pt x="222" y="804"/>
                      <a:pt x="195" y="749"/>
                    </a:cubicBezTo>
                    <a:cubicBezTo>
                      <a:pt x="167" y="721"/>
                      <a:pt x="139" y="638"/>
                      <a:pt x="139" y="582"/>
                    </a:cubicBezTo>
                    <a:lnTo>
                      <a:pt x="139" y="471"/>
                    </a:lnTo>
                    <a:lnTo>
                      <a:pt x="139" y="361"/>
                    </a:lnTo>
                    <a:cubicBezTo>
                      <a:pt x="139" y="277"/>
                      <a:pt x="167" y="222"/>
                      <a:pt x="195" y="166"/>
                    </a:cubicBezTo>
                    <a:cubicBezTo>
                      <a:pt x="222" y="111"/>
                      <a:pt x="278" y="83"/>
                      <a:pt x="333" y="83"/>
                    </a:cubicBezTo>
                    <a:close/>
                    <a:moveTo>
                      <a:pt x="333" y="0"/>
                    </a:moveTo>
                    <a:cubicBezTo>
                      <a:pt x="222" y="0"/>
                      <a:pt x="139" y="28"/>
                      <a:pt x="111" y="83"/>
                    </a:cubicBezTo>
                    <a:cubicBezTo>
                      <a:pt x="56" y="166"/>
                      <a:pt x="28" y="250"/>
                      <a:pt x="28" y="333"/>
                    </a:cubicBezTo>
                    <a:lnTo>
                      <a:pt x="0" y="471"/>
                    </a:lnTo>
                    <a:lnTo>
                      <a:pt x="28" y="582"/>
                    </a:lnTo>
                    <a:cubicBezTo>
                      <a:pt x="28" y="693"/>
                      <a:pt x="56" y="776"/>
                      <a:pt x="111" y="832"/>
                    </a:cubicBezTo>
                    <a:cubicBezTo>
                      <a:pt x="139" y="915"/>
                      <a:pt x="222" y="943"/>
                      <a:pt x="333" y="943"/>
                    </a:cubicBezTo>
                    <a:cubicBezTo>
                      <a:pt x="472" y="943"/>
                      <a:pt x="555" y="915"/>
                      <a:pt x="583" y="832"/>
                    </a:cubicBezTo>
                    <a:cubicBezTo>
                      <a:pt x="638" y="776"/>
                      <a:pt x="666" y="693"/>
                      <a:pt x="666" y="582"/>
                    </a:cubicBezTo>
                    <a:cubicBezTo>
                      <a:pt x="666" y="555"/>
                      <a:pt x="694" y="527"/>
                      <a:pt x="694" y="471"/>
                    </a:cubicBezTo>
                    <a:cubicBezTo>
                      <a:pt x="694" y="416"/>
                      <a:pt x="666" y="361"/>
                      <a:pt x="666" y="333"/>
                    </a:cubicBezTo>
                    <a:cubicBezTo>
                      <a:pt x="666" y="250"/>
                      <a:pt x="638" y="166"/>
                      <a:pt x="583" y="83"/>
                    </a:cubicBezTo>
                    <a:cubicBezTo>
                      <a:pt x="555" y="28"/>
                      <a:pt x="472" y="0"/>
                      <a:pt x="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8"/>
              <p:cNvSpPr/>
              <p:nvPr/>
            </p:nvSpPr>
            <p:spPr>
              <a:xfrm>
                <a:off x="8302600" y="4150013"/>
                <a:ext cx="17350" cy="24275"/>
              </a:xfrm>
              <a:custGeom>
                <a:avLst/>
                <a:gdLst/>
                <a:ahLst/>
                <a:cxnLst/>
                <a:rect l="l" t="t" r="r" b="b"/>
                <a:pathLst>
                  <a:path w="694" h="971" extrusionOk="0">
                    <a:moveTo>
                      <a:pt x="333" y="111"/>
                    </a:moveTo>
                    <a:cubicBezTo>
                      <a:pt x="416" y="111"/>
                      <a:pt x="472" y="139"/>
                      <a:pt x="500" y="194"/>
                    </a:cubicBezTo>
                    <a:cubicBezTo>
                      <a:pt x="527" y="222"/>
                      <a:pt x="555" y="305"/>
                      <a:pt x="555" y="388"/>
                    </a:cubicBezTo>
                    <a:cubicBezTo>
                      <a:pt x="555" y="388"/>
                      <a:pt x="555" y="444"/>
                      <a:pt x="555" y="471"/>
                    </a:cubicBezTo>
                    <a:cubicBezTo>
                      <a:pt x="555" y="527"/>
                      <a:pt x="555" y="582"/>
                      <a:pt x="555" y="582"/>
                    </a:cubicBezTo>
                    <a:cubicBezTo>
                      <a:pt x="555" y="665"/>
                      <a:pt x="527" y="749"/>
                      <a:pt x="500" y="776"/>
                    </a:cubicBezTo>
                    <a:cubicBezTo>
                      <a:pt x="472" y="832"/>
                      <a:pt x="416" y="860"/>
                      <a:pt x="333" y="860"/>
                    </a:cubicBezTo>
                    <a:cubicBezTo>
                      <a:pt x="278" y="860"/>
                      <a:pt x="222" y="832"/>
                      <a:pt x="195" y="776"/>
                    </a:cubicBezTo>
                    <a:cubicBezTo>
                      <a:pt x="167" y="749"/>
                      <a:pt x="139" y="665"/>
                      <a:pt x="139" y="582"/>
                    </a:cubicBezTo>
                    <a:lnTo>
                      <a:pt x="139" y="471"/>
                    </a:lnTo>
                    <a:lnTo>
                      <a:pt x="139" y="388"/>
                    </a:lnTo>
                    <a:cubicBezTo>
                      <a:pt x="139" y="305"/>
                      <a:pt x="167" y="222"/>
                      <a:pt x="195" y="194"/>
                    </a:cubicBezTo>
                    <a:cubicBezTo>
                      <a:pt x="222" y="139"/>
                      <a:pt x="278" y="111"/>
                      <a:pt x="333" y="111"/>
                    </a:cubicBezTo>
                    <a:close/>
                    <a:moveTo>
                      <a:pt x="333" y="0"/>
                    </a:moveTo>
                    <a:cubicBezTo>
                      <a:pt x="222" y="0"/>
                      <a:pt x="139" y="55"/>
                      <a:pt x="111" y="111"/>
                    </a:cubicBezTo>
                    <a:cubicBezTo>
                      <a:pt x="56" y="166"/>
                      <a:pt x="28" y="277"/>
                      <a:pt x="28" y="360"/>
                    </a:cubicBezTo>
                    <a:lnTo>
                      <a:pt x="0" y="499"/>
                    </a:lnTo>
                    <a:lnTo>
                      <a:pt x="28" y="610"/>
                    </a:lnTo>
                    <a:cubicBezTo>
                      <a:pt x="28" y="721"/>
                      <a:pt x="56" y="804"/>
                      <a:pt x="111" y="860"/>
                    </a:cubicBezTo>
                    <a:cubicBezTo>
                      <a:pt x="139" y="915"/>
                      <a:pt x="222" y="970"/>
                      <a:pt x="333" y="970"/>
                    </a:cubicBezTo>
                    <a:cubicBezTo>
                      <a:pt x="472" y="970"/>
                      <a:pt x="555" y="915"/>
                      <a:pt x="583" y="860"/>
                    </a:cubicBezTo>
                    <a:cubicBezTo>
                      <a:pt x="638" y="804"/>
                      <a:pt x="666" y="721"/>
                      <a:pt x="666" y="610"/>
                    </a:cubicBezTo>
                    <a:cubicBezTo>
                      <a:pt x="666" y="582"/>
                      <a:pt x="694" y="527"/>
                      <a:pt x="694" y="499"/>
                    </a:cubicBezTo>
                    <a:cubicBezTo>
                      <a:pt x="694" y="444"/>
                      <a:pt x="666" y="388"/>
                      <a:pt x="666" y="360"/>
                    </a:cubicBezTo>
                    <a:cubicBezTo>
                      <a:pt x="666" y="277"/>
                      <a:pt x="638" y="166"/>
                      <a:pt x="583" y="111"/>
                    </a:cubicBezTo>
                    <a:cubicBezTo>
                      <a:pt x="555" y="55"/>
                      <a:pt x="472" y="0"/>
                      <a:pt x="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8"/>
              <p:cNvSpPr/>
              <p:nvPr/>
            </p:nvSpPr>
            <p:spPr>
              <a:xfrm>
                <a:off x="8301900" y="4545263"/>
                <a:ext cx="17350" cy="23600"/>
              </a:xfrm>
              <a:custGeom>
                <a:avLst/>
                <a:gdLst/>
                <a:ahLst/>
                <a:cxnLst/>
                <a:rect l="l" t="t" r="r" b="b"/>
                <a:pathLst>
                  <a:path w="694" h="944" extrusionOk="0">
                    <a:moveTo>
                      <a:pt x="333" y="112"/>
                    </a:moveTo>
                    <a:cubicBezTo>
                      <a:pt x="416" y="112"/>
                      <a:pt x="472" y="139"/>
                      <a:pt x="500" y="195"/>
                    </a:cubicBezTo>
                    <a:cubicBezTo>
                      <a:pt x="527" y="222"/>
                      <a:pt x="555" y="306"/>
                      <a:pt x="555" y="361"/>
                    </a:cubicBezTo>
                    <a:cubicBezTo>
                      <a:pt x="555" y="389"/>
                      <a:pt x="555" y="444"/>
                      <a:pt x="555" y="472"/>
                    </a:cubicBezTo>
                    <a:cubicBezTo>
                      <a:pt x="555" y="527"/>
                      <a:pt x="555" y="555"/>
                      <a:pt x="555" y="583"/>
                    </a:cubicBezTo>
                    <a:cubicBezTo>
                      <a:pt x="555" y="666"/>
                      <a:pt x="527" y="749"/>
                      <a:pt x="500" y="777"/>
                    </a:cubicBezTo>
                    <a:cubicBezTo>
                      <a:pt x="472" y="832"/>
                      <a:pt x="416" y="860"/>
                      <a:pt x="333" y="860"/>
                    </a:cubicBezTo>
                    <a:cubicBezTo>
                      <a:pt x="278" y="860"/>
                      <a:pt x="222" y="832"/>
                      <a:pt x="195" y="777"/>
                    </a:cubicBezTo>
                    <a:cubicBezTo>
                      <a:pt x="167" y="749"/>
                      <a:pt x="139" y="666"/>
                      <a:pt x="139" y="583"/>
                    </a:cubicBezTo>
                    <a:lnTo>
                      <a:pt x="139" y="472"/>
                    </a:lnTo>
                    <a:lnTo>
                      <a:pt x="139" y="361"/>
                    </a:lnTo>
                    <a:cubicBezTo>
                      <a:pt x="139" y="306"/>
                      <a:pt x="167" y="222"/>
                      <a:pt x="195" y="195"/>
                    </a:cubicBezTo>
                    <a:cubicBezTo>
                      <a:pt x="222" y="139"/>
                      <a:pt x="278" y="112"/>
                      <a:pt x="333" y="112"/>
                    </a:cubicBezTo>
                    <a:close/>
                    <a:moveTo>
                      <a:pt x="333" y="1"/>
                    </a:moveTo>
                    <a:cubicBezTo>
                      <a:pt x="222" y="1"/>
                      <a:pt x="139" y="56"/>
                      <a:pt x="111" y="112"/>
                    </a:cubicBezTo>
                    <a:cubicBezTo>
                      <a:pt x="56" y="167"/>
                      <a:pt x="28" y="250"/>
                      <a:pt x="28" y="361"/>
                    </a:cubicBezTo>
                    <a:lnTo>
                      <a:pt x="0" y="472"/>
                    </a:lnTo>
                    <a:lnTo>
                      <a:pt x="28" y="611"/>
                    </a:lnTo>
                    <a:cubicBezTo>
                      <a:pt x="28" y="694"/>
                      <a:pt x="56" y="805"/>
                      <a:pt x="111" y="860"/>
                    </a:cubicBezTo>
                    <a:cubicBezTo>
                      <a:pt x="139" y="916"/>
                      <a:pt x="222" y="943"/>
                      <a:pt x="333" y="943"/>
                    </a:cubicBezTo>
                    <a:cubicBezTo>
                      <a:pt x="472" y="943"/>
                      <a:pt x="555" y="916"/>
                      <a:pt x="583" y="860"/>
                    </a:cubicBezTo>
                    <a:cubicBezTo>
                      <a:pt x="638" y="805"/>
                      <a:pt x="666" y="694"/>
                      <a:pt x="666" y="611"/>
                    </a:cubicBezTo>
                    <a:cubicBezTo>
                      <a:pt x="666" y="583"/>
                      <a:pt x="694" y="527"/>
                      <a:pt x="694" y="472"/>
                    </a:cubicBezTo>
                    <a:cubicBezTo>
                      <a:pt x="694" y="444"/>
                      <a:pt x="666" y="389"/>
                      <a:pt x="666" y="361"/>
                    </a:cubicBezTo>
                    <a:cubicBezTo>
                      <a:pt x="666" y="250"/>
                      <a:pt x="638" y="167"/>
                      <a:pt x="583" y="112"/>
                    </a:cubicBezTo>
                    <a:cubicBezTo>
                      <a:pt x="555" y="56"/>
                      <a:pt x="472" y="1"/>
                      <a:pt x="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8"/>
              <p:cNvSpPr/>
              <p:nvPr/>
            </p:nvSpPr>
            <p:spPr>
              <a:xfrm>
                <a:off x="8325813" y="2571738"/>
                <a:ext cx="10425" cy="22900"/>
              </a:xfrm>
              <a:custGeom>
                <a:avLst/>
                <a:gdLst/>
                <a:ahLst/>
                <a:cxnLst/>
                <a:rect l="l" t="t" r="r" b="b"/>
                <a:pathLst>
                  <a:path w="417" h="916" extrusionOk="0">
                    <a:moveTo>
                      <a:pt x="333" y="1"/>
                    </a:moveTo>
                    <a:cubicBezTo>
                      <a:pt x="306" y="1"/>
                      <a:pt x="306" y="1"/>
                      <a:pt x="278" y="29"/>
                    </a:cubicBezTo>
                    <a:lnTo>
                      <a:pt x="1" y="250"/>
                    </a:lnTo>
                    <a:cubicBezTo>
                      <a:pt x="1" y="278"/>
                      <a:pt x="1" y="278"/>
                      <a:pt x="1" y="278"/>
                    </a:cubicBezTo>
                    <a:lnTo>
                      <a:pt x="28" y="306"/>
                    </a:lnTo>
                    <a:cubicBezTo>
                      <a:pt x="28" y="334"/>
                      <a:pt x="56" y="334"/>
                      <a:pt x="56" y="334"/>
                    </a:cubicBezTo>
                    <a:lnTo>
                      <a:pt x="84" y="334"/>
                    </a:lnTo>
                    <a:lnTo>
                      <a:pt x="306" y="167"/>
                    </a:lnTo>
                    <a:lnTo>
                      <a:pt x="306" y="888"/>
                    </a:lnTo>
                    <a:cubicBezTo>
                      <a:pt x="306" y="916"/>
                      <a:pt x="306" y="916"/>
                      <a:pt x="306" y="916"/>
                    </a:cubicBezTo>
                    <a:lnTo>
                      <a:pt x="416" y="916"/>
                    </a:lnTo>
                    <a:cubicBezTo>
                      <a:pt x="416" y="916"/>
                      <a:pt x="416" y="916"/>
                      <a:pt x="416" y="888"/>
                    </a:cubicBezTo>
                    <a:lnTo>
                      <a:pt x="416" y="29"/>
                    </a:lnTo>
                    <a:cubicBezTo>
                      <a:pt x="389" y="1"/>
                      <a:pt x="389" y="1"/>
                      <a:pt x="3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8"/>
              <p:cNvSpPr/>
              <p:nvPr/>
            </p:nvSpPr>
            <p:spPr>
              <a:xfrm>
                <a:off x="8323400" y="2966303"/>
                <a:ext cx="15950" cy="22900"/>
              </a:xfrm>
              <a:custGeom>
                <a:avLst/>
                <a:gdLst/>
                <a:ahLst/>
                <a:cxnLst/>
                <a:rect l="l" t="t" r="r" b="b"/>
                <a:pathLst>
                  <a:path w="638" h="916" extrusionOk="0">
                    <a:moveTo>
                      <a:pt x="305" y="0"/>
                    </a:moveTo>
                    <a:cubicBezTo>
                      <a:pt x="250" y="0"/>
                      <a:pt x="194" y="0"/>
                      <a:pt x="139" y="28"/>
                    </a:cubicBezTo>
                    <a:cubicBezTo>
                      <a:pt x="111" y="56"/>
                      <a:pt x="83" y="84"/>
                      <a:pt x="56" y="139"/>
                    </a:cubicBezTo>
                    <a:cubicBezTo>
                      <a:pt x="28" y="167"/>
                      <a:pt x="0" y="222"/>
                      <a:pt x="0" y="278"/>
                    </a:cubicBezTo>
                    <a:lnTo>
                      <a:pt x="28" y="278"/>
                    </a:lnTo>
                    <a:cubicBezTo>
                      <a:pt x="28" y="305"/>
                      <a:pt x="28" y="305"/>
                      <a:pt x="28" y="305"/>
                    </a:cubicBezTo>
                    <a:lnTo>
                      <a:pt x="111" y="305"/>
                    </a:lnTo>
                    <a:cubicBezTo>
                      <a:pt x="111" y="305"/>
                      <a:pt x="111" y="305"/>
                      <a:pt x="111" y="278"/>
                    </a:cubicBezTo>
                    <a:lnTo>
                      <a:pt x="139" y="278"/>
                    </a:lnTo>
                    <a:cubicBezTo>
                      <a:pt x="139" y="222"/>
                      <a:pt x="167" y="167"/>
                      <a:pt x="194" y="139"/>
                    </a:cubicBezTo>
                    <a:cubicBezTo>
                      <a:pt x="222" y="111"/>
                      <a:pt x="250" y="84"/>
                      <a:pt x="305" y="84"/>
                    </a:cubicBezTo>
                    <a:cubicBezTo>
                      <a:pt x="361" y="84"/>
                      <a:pt x="416" y="111"/>
                      <a:pt x="444" y="139"/>
                    </a:cubicBezTo>
                    <a:cubicBezTo>
                      <a:pt x="472" y="167"/>
                      <a:pt x="472" y="222"/>
                      <a:pt x="472" y="250"/>
                    </a:cubicBezTo>
                    <a:cubicBezTo>
                      <a:pt x="472" y="305"/>
                      <a:pt x="472" y="333"/>
                      <a:pt x="444" y="361"/>
                    </a:cubicBezTo>
                    <a:cubicBezTo>
                      <a:pt x="416" y="416"/>
                      <a:pt x="388" y="444"/>
                      <a:pt x="305" y="500"/>
                    </a:cubicBezTo>
                    <a:lnTo>
                      <a:pt x="28" y="805"/>
                    </a:lnTo>
                    <a:cubicBezTo>
                      <a:pt x="0" y="805"/>
                      <a:pt x="0" y="832"/>
                      <a:pt x="0" y="860"/>
                    </a:cubicBezTo>
                    <a:lnTo>
                      <a:pt x="0" y="888"/>
                    </a:lnTo>
                    <a:cubicBezTo>
                      <a:pt x="0" y="888"/>
                      <a:pt x="0" y="915"/>
                      <a:pt x="0" y="915"/>
                    </a:cubicBezTo>
                    <a:lnTo>
                      <a:pt x="610" y="915"/>
                    </a:lnTo>
                    <a:cubicBezTo>
                      <a:pt x="638" y="915"/>
                      <a:pt x="638" y="888"/>
                      <a:pt x="638" y="888"/>
                    </a:cubicBezTo>
                    <a:lnTo>
                      <a:pt x="638" y="832"/>
                    </a:lnTo>
                    <a:lnTo>
                      <a:pt x="610" y="832"/>
                    </a:lnTo>
                    <a:cubicBezTo>
                      <a:pt x="610" y="805"/>
                      <a:pt x="610" y="805"/>
                      <a:pt x="610" y="805"/>
                    </a:cubicBezTo>
                    <a:lnTo>
                      <a:pt x="194" y="805"/>
                    </a:lnTo>
                    <a:lnTo>
                      <a:pt x="444" y="555"/>
                    </a:lnTo>
                    <a:cubicBezTo>
                      <a:pt x="499" y="500"/>
                      <a:pt x="555" y="444"/>
                      <a:pt x="582" y="416"/>
                    </a:cubicBezTo>
                    <a:cubicBezTo>
                      <a:pt x="610" y="361"/>
                      <a:pt x="610" y="305"/>
                      <a:pt x="610" y="250"/>
                    </a:cubicBezTo>
                    <a:cubicBezTo>
                      <a:pt x="610" y="195"/>
                      <a:pt x="582" y="111"/>
                      <a:pt x="527" y="56"/>
                    </a:cubicBezTo>
                    <a:cubicBezTo>
                      <a:pt x="499" y="0"/>
                      <a:pt x="416"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8"/>
              <p:cNvSpPr/>
              <p:nvPr/>
            </p:nvSpPr>
            <p:spPr>
              <a:xfrm>
                <a:off x="8323050" y="3360868"/>
                <a:ext cx="16650" cy="23600"/>
              </a:xfrm>
              <a:custGeom>
                <a:avLst/>
                <a:gdLst/>
                <a:ahLst/>
                <a:cxnLst/>
                <a:rect l="l" t="t" r="r" b="b"/>
                <a:pathLst>
                  <a:path w="666" h="944" extrusionOk="0">
                    <a:moveTo>
                      <a:pt x="28" y="1"/>
                    </a:moveTo>
                    <a:cubicBezTo>
                      <a:pt x="28" y="29"/>
                      <a:pt x="28" y="29"/>
                      <a:pt x="28" y="29"/>
                    </a:cubicBezTo>
                    <a:lnTo>
                      <a:pt x="28" y="84"/>
                    </a:lnTo>
                    <a:cubicBezTo>
                      <a:pt x="28" y="84"/>
                      <a:pt x="28" y="84"/>
                      <a:pt x="28" y="112"/>
                    </a:cubicBezTo>
                    <a:lnTo>
                      <a:pt x="444" y="112"/>
                    </a:lnTo>
                    <a:lnTo>
                      <a:pt x="194" y="389"/>
                    </a:lnTo>
                    <a:cubicBezTo>
                      <a:pt x="194" y="417"/>
                      <a:pt x="167" y="417"/>
                      <a:pt x="167" y="417"/>
                    </a:cubicBezTo>
                    <a:lnTo>
                      <a:pt x="167" y="472"/>
                    </a:lnTo>
                    <a:lnTo>
                      <a:pt x="194" y="472"/>
                    </a:lnTo>
                    <a:cubicBezTo>
                      <a:pt x="194" y="500"/>
                      <a:pt x="194" y="500"/>
                      <a:pt x="194" y="500"/>
                    </a:cubicBezTo>
                    <a:lnTo>
                      <a:pt x="333" y="500"/>
                    </a:lnTo>
                    <a:cubicBezTo>
                      <a:pt x="472" y="500"/>
                      <a:pt x="527" y="555"/>
                      <a:pt x="527" y="666"/>
                    </a:cubicBezTo>
                    <a:cubicBezTo>
                      <a:pt x="527" y="722"/>
                      <a:pt x="499" y="749"/>
                      <a:pt x="472" y="777"/>
                    </a:cubicBezTo>
                    <a:cubicBezTo>
                      <a:pt x="444" y="805"/>
                      <a:pt x="388" y="833"/>
                      <a:pt x="333" y="833"/>
                    </a:cubicBezTo>
                    <a:cubicBezTo>
                      <a:pt x="278" y="833"/>
                      <a:pt x="222" y="833"/>
                      <a:pt x="194" y="805"/>
                    </a:cubicBezTo>
                    <a:cubicBezTo>
                      <a:pt x="139" y="777"/>
                      <a:pt x="111" y="749"/>
                      <a:pt x="111" y="694"/>
                    </a:cubicBezTo>
                    <a:cubicBezTo>
                      <a:pt x="83" y="666"/>
                      <a:pt x="83" y="666"/>
                      <a:pt x="83" y="666"/>
                    </a:cubicBezTo>
                    <a:lnTo>
                      <a:pt x="28" y="666"/>
                    </a:lnTo>
                    <a:cubicBezTo>
                      <a:pt x="0" y="666"/>
                      <a:pt x="0" y="666"/>
                      <a:pt x="0" y="694"/>
                    </a:cubicBezTo>
                    <a:cubicBezTo>
                      <a:pt x="0" y="749"/>
                      <a:pt x="0" y="777"/>
                      <a:pt x="28" y="805"/>
                    </a:cubicBezTo>
                    <a:cubicBezTo>
                      <a:pt x="56" y="860"/>
                      <a:pt x="83" y="888"/>
                      <a:pt x="139" y="916"/>
                    </a:cubicBezTo>
                    <a:cubicBezTo>
                      <a:pt x="194" y="916"/>
                      <a:pt x="250" y="943"/>
                      <a:pt x="333" y="943"/>
                    </a:cubicBezTo>
                    <a:cubicBezTo>
                      <a:pt x="388" y="943"/>
                      <a:pt x="444" y="916"/>
                      <a:pt x="499" y="916"/>
                    </a:cubicBezTo>
                    <a:cubicBezTo>
                      <a:pt x="555" y="888"/>
                      <a:pt x="582" y="860"/>
                      <a:pt x="610" y="805"/>
                    </a:cubicBezTo>
                    <a:cubicBezTo>
                      <a:pt x="638" y="777"/>
                      <a:pt x="666" y="722"/>
                      <a:pt x="666" y="666"/>
                    </a:cubicBezTo>
                    <a:cubicBezTo>
                      <a:pt x="666" y="583"/>
                      <a:pt x="638" y="500"/>
                      <a:pt x="582" y="472"/>
                    </a:cubicBezTo>
                    <a:cubicBezTo>
                      <a:pt x="527" y="417"/>
                      <a:pt x="444" y="389"/>
                      <a:pt x="361" y="389"/>
                    </a:cubicBezTo>
                    <a:lnTo>
                      <a:pt x="333" y="389"/>
                    </a:lnTo>
                    <a:lnTo>
                      <a:pt x="610" y="112"/>
                    </a:lnTo>
                    <a:cubicBezTo>
                      <a:pt x="610" y="84"/>
                      <a:pt x="610" y="84"/>
                      <a:pt x="610" y="84"/>
                    </a:cubicBezTo>
                    <a:lnTo>
                      <a:pt x="610" y="29"/>
                    </a:lnTo>
                    <a:cubicBezTo>
                      <a:pt x="610" y="29"/>
                      <a:pt x="610" y="29"/>
                      <a:pt x="6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8"/>
              <p:cNvSpPr/>
              <p:nvPr/>
            </p:nvSpPr>
            <p:spPr>
              <a:xfrm>
                <a:off x="8322000" y="3756132"/>
                <a:ext cx="18050" cy="22900"/>
              </a:xfrm>
              <a:custGeom>
                <a:avLst/>
                <a:gdLst/>
                <a:ahLst/>
                <a:cxnLst/>
                <a:rect l="l" t="t" r="r" b="b"/>
                <a:pathLst>
                  <a:path w="722" h="916" extrusionOk="0">
                    <a:moveTo>
                      <a:pt x="444" y="139"/>
                    </a:moveTo>
                    <a:lnTo>
                      <a:pt x="444" y="582"/>
                    </a:lnTo>
                    <a:lnTo>
                      <a:pt x="139" y="582"/>
                    </a:lnTo>
                    <a:lnTo>
                      <a:pt x="444" y="139"/>
                    </a:lnTo>
                    <a:close/>
                    <a:moveTo>
                      <a:pt x="416" y="0"/>
                    </a:moveTo>
                    <a:cubicBezTo>
                      <a:pt x="416" y="0"/>
                      <a:pt x="416" y="28"/>
                      <a:pt x="416" y="28"/>
                    </a:cubicBezTo>
                    <a:lnTo>
                      <a:pt x="1" y="582"/>
                    </a:lnTo>
                    <a:cubicBezTo>
                      <a:pt x="1" y="582"/>
                      <a:pt x="1" y="610"/>
                      <a:pt x="1" y="610"/>
                    </a:cubicBezTo>
                    <a:lnTo>
                      <a:pt x="1" y="666"/>
                    </a:lnTo>
                    <a:cubicBezTo>
                      <a:pt x="1" y="666"/>
                      <a:pt x="1" y="693"/>
                      <a:pt x="1" y="693"/>
                    </a:cubicBezTo>
                    <a:lnTo>
                      <a:pt x="444" y="693"/>
                    </a:lnTo>
                    <a:lnTo>
                      <a:pt x="444" y="887"/>
                    </a:lnTo>
                    <a:cubicBezTo>
                      <a:pt x="444" y="887"/>
                      <a:pt x="472" y="915"/>
                      <a:pt x="472" y="915"/>
                    </a:cubicBezTo>
                    <a:lnTo>
                      <a:pt x="555" y="915"/>
                    </a:lnTo>
                    <a:cubicBezTo>
                      <a:pt x="583" y="915"/>
                      <a:pt x="583" y="887"/>
                      <a:pt x="583" y="887"/>
                    </a:cubicBezTo>
                    <a:lnTo>
                      <a:pt x="583" y="693"/>
                    </a:lnTo>
                    <a:lnTo>
                      <a:pt x="721" y="693"/>
                    </a:lnTo>
                    <a:cubicBezTo>
                      <a:pt x="721" y="693"/>
                      <a:pt x="721" y="666"/>
                      <a:pt x="721" y="666"/>
                    </a:cubicBezTo>
                    <a:lnTo>
                      <a:pt x="721" y="610"/>
                    </a:lnTo>
                    <a:cubicBezTo>
                      <a:pt x="721" y="582"/>
                      <a:pt x="694" y="582"/>
                      <a:pt x="694" y="582"/>
                    </a:cubicBezTo>
                    <a:lnTo>
                      <a:pt x="583" y="582"/>
                    </a:lnTo>
                    <a:lnTo>
                      <a:pt x="583" y="28"/>
                    </a:lnTo>
                    <a:cubicBezTo>
                      <a:pt x="583" y="28"/>
                      <a:pt x="583" y="28"/>
                      <a:pt x="5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8"/>
              <p:cNvSpPr/>
              <p:nvPr/>
            </p:nvSpPr>
            <p:spPr>
              <a:xfrm>
                <a:off x="8323400" y="4150698"/>
                <a:ext cx="15950" cy="23600"/>
              </a:xfrm>
              <a:custGeom>
                <a:avLst/>
                <a:gdLst/>
                <a:ahLst/>
                <a:cxnLst/>
                <a:rect l="l" t="t" r="r" b="b"/>
                <a:pathLst>
                  <a:path w="638" h="944" extrusionOk="0">
                    <a:moveTo>
                      <a:pt x="111" y="1"/>
                    </a:moveTo>
                    <a:cubicBezTo>
                      <a:pt x="83" y="1"/>
                      <a:pt x="83" y="1"/>
                      <a:pt x="83" y="28"/>
                    </a:cubicBezTo>
                    <a:lnTo>
                      <a:pt x="28" y="472"/>
                    </a:lnTo>
                    <a:cubicBezTo>
                      <a:pt x="28" y="472"/>
                      <a:pt x="28" y="472"/>
                      <a:pt x="28" y="500"/>
                    </a:cubicBezTo>
                    <a:lnTo>
                      <a:pt x="139" y="500"/>
                    </a:lnTo>
                    <a:cubicBezTo>
                      <a:pt x="167" y="500"/>
                      <a:pt x="167" y="472"/>
                      <a:pt x="167" y="472"/>
                    </a:cubicBezTo>
                    <a:cubicBezTo>
                      <a:pt x="194" y="472"/>
                      <a:pt x="222" y="444"/>
                      <a:pt x="250" y="444"/>
                    </a:cubicBezTo>
                    <a:cubicBezTo>
                      <a:pt x="250" y="444"/>
                      <a:pt x="278" y="417"/>
                      <a:pt x="305" y="417"/>
                    </a:cubicBezTo>
                    <a:cubicBezTo>
                      <a:pt x="361" y="417"/>
                      <a:pt x="416" y="444"/>
                      <a:pt x="472" y="472"/>
                    </a:cubicBezTo>
                    <a:cubicBezTo>
                      <a:pt x="499" y="528"/>
                      <a:pt x="527" y="555"/>
                      <a:pt x="527" y="611"/>
                    </a:cubicBezTo>
                    <a:cubicBezTo>
                      <a:pt x="527" y="694"/>
                      <a:pt x="499" y="722"/>
                      <a:pt x="472" y="777"/>
                    </a:cubicBezTo>
                    <a:cubicBezTo>
                      <a:pt x="416" y="805"/>
                      <a:pt x="361" y="833"/>
                      <a:pt x="305" y="833"/>
                    </a:cubicBezTo>
                    <a:cubicBezTo>
                      <a:pt x="278" y="833"/>
                      <a:pt x="222" y="805"/>
                      <a:pt x="194" y="777"/>
                    </a:cubicBezTo>
                    <a:cubicBezTo>
                      <a:pt x="167" y="777"/>
                      <a:pt x="139" y="722"/>
                      <a:pt x="111" y="694"/>
                    </a:cubicBezTo>
                    <a:cubicBezTo>
                      <a:pt x="111" y="666"/>
                      <a:pt x="111" y="666"/>
                      <a:pt x="83" y="666"/>
                    </a:cubicBezTo>
                    <a:lnTo>
                      <a:pt x="0" y="666"/>
                    </a:lnTo>
                    <a:lnTo>
                      <a:pt x="0" y="694"/>
                    </a:lnTo>
                    <a:cubicBezTo>
                      <a:pt x="0" y="722"/>
                      <a:pt x="0" y="777"/>
                      <a:pt x="28" y="805"/>
                    </a:cubicBezTo>
                    <a:cubicBezTo>
                      <a:pt x="56" y="833"/>
                      <a:pt x="83" y="860"/>
                      <a:pt x="139" y="888"/>
                    </a:cubicBezTo>
                    <a:cubicBezTo>
                      <a:pt x="194" y="916"/>
                      <a:pt x="250" y="943"/>
                      <a:pt x="305" y="943"/>
                    </a:cubicBezTo>
                    <a:cubicBezTo>
                      <a:pt x="388" y="943"/>
                      <a:pt x="444" y="916"/>
                      <a:pt x="472" y="888"/>
                    </a:cubicBezTo>
                    <a:cubicBezTo>
                      <a:pt x="527" y="860"/>
                      <a:pt x="582" y="833"/>
                      <a:pt x="610" y="777"/>
                    </a:cubicBezTo>
                    <a:cubicBezTo>
                      <a:pt x="638" y="749"/>
                      <a:pt x="638" y="694"/>
                      <a:pt x="638" y="611"/>
                    </a:cubicBezTo>
                    <a:cubicBezTo>
                      <a:pt x="638" y="555"/>
                      <a:pt x="638" y="500"/>
                      <a:pt x="610" y="472"/>
                    </a:cubicBezTo>
                    <a:cubicBezTo>
                      <a:pt x="582" y="417"/>
                      <a:pt x="527" y="389"/>
                      <a:pt x="499" y="361"/>
                    </a:cubicBezTo>
                    <a:cubicBezTo>
                      <a:pt x="444" y="333"/>
                      <a:pt x="388" y="333"/>
                      <a:pt x="333" y="333"/>
                    </a:cubicBezTo>
                    <a:cubicBezTo>
                      <a:pt x="250" y="333"/>
                      <a:pt x="194" y="333"/>
                      <a:pt x="167" y="361"/>
                    </a:cubicBezTo>
                    <a:lnTo>
                      <a:pt x="194" y="112"/>
                    </a:lnTo>
                    <a:lnTo>
                      <a:pt x="582" y="112"/>
                    </a:lnTo>
                    <a:cubicBezTo>
                      <a:pt x="582" y="84"/>
                      <a:pt x="582" y="84"/>
                      <a:pt x="582" y="84"/>
                    </a:cubicBezTo>
                    <a:lnTo>
                      <a:pt x="582" y="28"/>
                    </a:lnTo>
                    <a:cubicBezTo>
                      <a:pt x="582" y="28"/>
                      <a:pt x="582" y="1"/>
                      <a:pt x="5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8"/>
              <p:cNvSpPr/>
              <p:nvPr/>
            </p:nvSpPr>
            <p:spPr>
              <a:xfrm>
                <a:off x="8322700" y="4545963"/>
                <a:ext cx="16650" cy="22900"/>
              </a:xfrm>
              <a:custGeom>
                <a:avLst/>
                <a:gdLst/>
                <a:ahLst/>
                <a:cxnLst/>
                <a:rect l="l" t="t" r="r" b="b"/>
                <a:pathLst>
                  <a:path w="666" h="916" extrusionOk="0">
                    <a:moveTo>
                      <a:pt x="333" y="416"/>
                    </a:moveTo>
                    <a:cubicBezTo>
                      <a:pt x="361" y="416"/>
                      <a:pt x="416" y="416"/>
                      <a:pt x="444" y="444"/>
                    </a:cubicBezTo>
                    <a:cubicBezTo>
                      <a:pt x="472" y="444"/>
                      <a:pt x="499" y="472"/>
                      <a:pt x="527" y="499"/>
                    </a:cubicBezTo>
                    <a:cubicBezTo>
                      <a:pt x="527" y="527"/>
                      <a:pt x="555" y="583"/>
                      <a:pt x="555" y="610"/>
                    </a:cubicBezTo>
                    <a:cubicBezTo>
                      <a:pt x="555" y="666"/>
                      <a:pt x="527" y="694"/>
                      <a:pt x="527" y="721"/>
                    </a:cubicBezTo>
                    <a:cubicBezTo>
                      <a:pt x="499" y="749"/>
                      <a:pt x="472" y="777"/>
                      <a:pt x="444" y="804"/>
                    </a:cubicBezTo>
                    <a:cubicBezTo>
                      <a:pt x="416" y="804"/>
                      <a:pt x="361" y="832"/>
                      <a:pt x="333" y="832"/>
                    </a:cubicBezTo>
                    <a:cubicBezTo>
                      <a:pt x="305" y="832"/>
                      <a:pt x="250" y="804"/>
                      <a:pt x="222" y="804"/>
                    </a:cubicBezTo>
                    <a:cubicBezTo>
                      <a:pt x="194" y="777"/>
                      <a:pt x="167" y="749"/>
                      <a:pt x="139" y="721"/>
                    </a:cubicBezTo>
                    <a:cubicBezTo>
                      <a:pt x="139" y="694"/>
                      <a:pt x="111" y="666"/>
                      <a:pt x="111" y="610"/>
                    </a:cubicBezTo>
                    <a:cubicBezTo>
                      <a:pt x="111" y="583"/>
                      <a:pt x="139" y="527"/>
                      <a:pt x="139" y="499"/>
                    </a:cubicBezTo>
                    <a:cubicBezTo>
                      <a:pt x="167" y="472"/>
                      <a:pt x="194" y="444"/>
                      <a:pt x="222" y="444"/>
                    </a:cubicBezTo>
                    <a:cubicBezTo>
                      <a:pt x="250" y="416"/>
                      <a:pt x="305" y="416"/>
                      <a:pt x="333" y="416"/>
                    </a:cubicBezTo>
                    <a:close/>
                    <a:moveTo>
                      <a:pt x="333" y="0"/>
                    </a:moveTo>
                    <a:cubicBezTo>
                      <a:pt x="333" y="28"/>
                      <a:pt x="333" y="28"/>
                      <a:pt x="333" y="28"/>
                    </a:cubicBezTo>
                    <a:lnTo>
                      <a:pt x="83" y="361"/>
                    </a:lnTo>
                    <a:cubicBezTo>
                      <a:pt x="28" y="444"/>
                      <a:pt x="0" y="527"/>
                      <a:pt x="0" y="610"/>
                    </a:cubicBezTo>
                    <a:cubicBezTo>
                      <a:pt x="0" y="666"/>
                      <a:pt x="0" y="721"/>
                      <a:pt x="28" y="777"/>
                    </a:cubicBezTo>
                    <a:cubicBezTo>
                      <a:pt x="56" y="832"/>
                      <a:pt x="111" y="860"/>
                      <a:pt x="139" y="888"/>
                    </a:cubicBezTo>
                    <a:cubicBezTo>
                      <a:pt x="194" y="915"/>
                      <a:pt x="278" y="915"/>
                      <a:pt x="333" y="915"/>
                    </a:cubicBezTo>
                    <a:cubicBezTo>
                      <a:pt x="416" y="915"/>
                      <a:pt x="472" y="915"/>
                      <a:pt x="527" y="888"/>
                    </a:cubicBezTo>
                    <a:cubicBezTo>
                      <a:pt x="555" y="860"/>
                      <a:pt x="610" y="804"/>
                      <a:pt x="638" y="777"/>
                    </a:cubicBezTo>
                    <a:cubicBezTo>
                      <a:pt x="666" y="721"/>
                      <a:pt x="666" y="666"/>
                      <a:pt x="666" y="610"/>
                    </a:cubicBezTo>
                    <a:cubicBezTo>
                      <a:pt x="666" y="555"/>
                      <a:pt x="666" y="499"/>
                      <a:pt x="638" y="472"/>
                    </a:cubicBezTo>
                    <a:cubicBezTo>
                      <a:pt x="610" y="416"/>
                      <a:pt x="555" y="361"/>
                      <a:pt x="527" y="333"/>
                    </a:cubicBezTo>
                    <a:cubicBezTo>
                      <a:pt x="472" y="305"/>
                      <a:pt x="416" y="305"/>
                      <a:pt x="361" y="305"/>
                    </a:cubicBezTo>
                    <a:lnTo>
                      <a:pt x="278" y="305"/>
                    </a:lnTo>
                    <a:lnTo>
                      <a:pt x="472" y="28"/>
                    </a:lnTo>
                    <a:cubicBezTo>
                      <a:pt x="472" y="28"/>
                      <a:pt x="472" y="0"/>
                      <a:pt x="4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2" name="Google Shape;1152;p48"/>
            <p:cNvGrpSpPr/>
            <p:nvPr/>
          </p:nvGrpSpPr>
          <p:grpSpPr>
            <a:xfrm>
              <a:off x="5614975" y="4609225"/>
              <a:ext cx="2597125" cy="40925"/>
              <a:chOff x="5614975" y="4609225"/>
              <a:chExt cx="2597125" cy="40925"/>
            </a:xfrm>
          </p:grpSpPr>
          <p:sp>
            <p:nvSpPr>
              <p:cNvPr id="1153" name="Google Shape;1153;p48"/>
              <p:cNvSpPr/>
              <p:nvPr/>
            </p:nvSpPr>
            <p:spPr>
              <a:xfrm>
                <a:off x="5614975" y="4632100"/>
                <a:ext cx="24974" cy="18050"/>
              </a:xfrm>
              <a:custGeom>
                <a:avLst/>
                <a:gdLst/>
                <a:ahLst/>
                <a:cxnLst/>
                <a:rect l="l" t="t" r="r" b="b"/>
                <a:pathLst>
                  <a:path w="1027" h="722" extrusionOk="0">
                    <a:moveTo>
                      <a:pt x="638" y="139"/>
                    </a:moveTo>
                    <a:cubicBezTo>
                      <a:pt x="721" y="139"/>
                      <a:pt x="777" y="167"/>
                      <a:pt x="832" y="194"/>
                    </a:cubicBezTo>
                    <a:cubicBezTo>
                      <a:pt x="888" y="222"/>
                      <a:pt x="915" y="277"/>
                      <a:pt x="915" y="361"/>
                    </a:cubicBezTo>
                    <a:cubicBezTo>
                      <a:pt x="915" y="416"/>
                      <a:pt x="888" y="472"/>
                      <a:pt x="832" y="527"/>
                    </a:cubicBezTo>
                    <a:cubicBezTo>
                      <a:pt x="777" y="555"/>
                      <a:pt x="721" y="582"/>
                      <a:pt x="638" y="582"/>
                    </a:cubicBezTo>
                    <a:lnTo>
                      <a:pt x="389" y="582"/>
                    </a:lnTo>
                    <a:cubicBezTo>
                      <a:pt x="306" y="582"/>
                      <a:pt x="250" y="555"/>
                      <a:pt x="195" y="527"/>
                    </a:cubicBezTo>
                    <a:cubicBezTo>
                      <a:pt x="139" y="472"/>
                      <a:pt x="111" y="416"/>
                      <a:pt x="111" y="361"/>
                    </a:cubicBezTo>
                    <a:cubicBezTo>
                      <a:pt x="111" y="277"/>
                      <a:pt x="139" y="222"/>
                      <a:pt x="195" y="194"/>
                    </a:cubicBezTo>
                    <a:cubicBezTo>
                      <a:pt x="250" y="167"/>
                      <a:pt x="306" y="139"/>
                      <a:pt x="389" y="139"/>
                    </a:cubicBezTo>
                    <a:close/>
                    <a:moveTo>
                      <a:pt x="389" y="0"/>
                    </a:moveTo>
                    <a:cubicBezTo>
                      <a:pt x="278" y="0"/>
                      <a:pt x="195" y="28"/>
                      <a:pt x="111" y="83"/>
                    </a:cubicBezTo>
                    <a:cubicBezTo>
                      <a:pt x="28" y="139"/>
                      <a:pt x="1" y="222"/>
                      <a:pt x="1" y="361"/>
                    </a:cubicBezTo>
                    <a:cubicBezTo>
                      <a:pt x="1" y="472"/>
                      <a:pt x="28" y="555"/>
                      <a:pt x="111" y="610"/>
                    </a:cubicBezTo>
                    <a:cubicBezTo>
                      <a:pt x="195" y="666"/>
                      <a:pt x="278" y="721"/>
                      <a:pt x="389" y="721"/>
                    </a:cubicBezTo>
                    <a:lnTo>
                      <a:pt x="638" y="721"/>
                    </a:lnTo>
                    <a:cubicBezTo>
                      <a:pt x="749" y="693"/>
                      <a:pt x="832" y="666"/>
                      <a:pt x="915" y="610"/>
                    </a:cubicBezTo>
                    <a:cubicBezTo>
                      <a:pt x="999" y="555"/>
                      <a:pt x="1026" y="472"/>
                      <a:pt x="1026" y="361"/>
                    </a:cubicBezTo>
                    <a:cubicBezTo>
                      <a:pt x="1026" y="222"/>
                      <a:pt x="999" y="139"/>
                      <a:pt x="915" y="83"/>
                    </a:cubicBezTo>
                    <a:cubicBezTo>
                      <a:pt x="832" y="28"/>
                      <a:pt x="749" y="0"/>
                      <a:pt x="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8"/>
              <p:cNvSpPr/>
              <p:nvPr/>
            </p:nvSpPr>
            <p:spPr>
              <a:xfrm>
                <a:off x="5615656" y="4617525"/>
                <a:ext cx="23612" cy="11125"/>
              </a:xfrm>
              <a:custGeom>
                <a:avLst/>
                <a:gdLst/>
                <a:ahLst/>
                <a:cxnLst/>
                <a:rect l="l" t="t" r="r" b="b"/>
                <a:pathLst>
                  <a:path w="971" h="445" extrusionOk="0">
                    <a:moveTo>
                      <a:pt x="0" y="1"/>
                    </a:moveTo>
                    <a:cubicBezTo>
                      <a:pt x="0" y="1"/>
                      <a:pt x="0" y="29"/>
                      <a:pt x="0" y="29"/>
                    </a:cubicBezTo>
                    <a:lnTo>
                      <a:pt x="0" y="84"/>
                    </a:lnTo>
                    <a:cubicBezTo>
                      <a:pt x="0" y="112"/>
                      <a:pt x="0" y="112"/>
                      <a:pt x="0" y="140"/>
                    </a:cubicBezTo>
                    <a:lnTo>
                      <a:pt x="250" y="445"/>
                    </a:lnTo>
                    <a:lnTo>
                      <a:pt x="278" y="445"/>
                    </a:lnTo>
                    <a:lnTo>
                      <a:pt x="333" y="417"/>
                    </a:lnTo>
                    <a:cubicBezTo>
                      <a:pt x="333" y="417"/>
                      <a:pt x="333" y="389"/>
                      <a:pt x="333" y="389"/>
                    </a:cubicBezTo>
                    <a:cubicBezTo>
                      <a:pt x="333" y="389"/>
                      <a:pt x="333" y="361"/>
                      <a:pt x="333" y="361"/>
                    </a:cubicBezTo>
                    <a:lnTo>
                      <a:pt x="139" y="140"/>
                    </a:lnTo>
                    <a:lnTo>
                      <a:pt x="943" y="140"/>
                    </a:lnTo>
                    <a:cubicBezTo>
                      <a:pt x="971" y="140"/>
                      <a:pt x="971" y="140"/>
                      <a:pt x="971" y="112"/>
                    </a:cubicBezTo>
                    <a:lnTo>
                      <a:pt x="971" y="29"/>
                    </a:lnTo>
                    <a:cubicBezTo>
                      <a:pt x="971" y="29"/>
                      <a:pt x="971" y="1"/>
                      <a:pt x="9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8"/>
              <p:cNvSpPr/>
              <p:nvPr/>
            </p:nvSpPr>
            <p:spPr>
              <a:xfrm>
                <a:off x="6128984" y="4632100"/>
                <a:ext cx="25675" cy="18050"/>
              </a:xfrm>
              <a:custGeom>
                <a:avLst/>
                <a:gdLst/>
                <a:ahLst/>
                <a:cxnLst/>
                <a:rect l="l" t="t" r="r" b="b"/>
                <a:pathLst>
                  <a:path w="1027" h="722" extrusionOk="0">
                    <a:moveTo>
                      <a:pt x="638" y="139"/>
                    </a:moveTo>
                    <a:cubicBezTo>
                      <a:pt x="722" y="139"/>
                      <a:pt x="805" y="167"/>
                      <a:pt x="833" y="194"/>
                    </a:cubicBezTo>
                    <a:cubicBezTo>
                      <a:pt x="888" y="222"/>
                      <a:pt x="916" y="277"/>
                      <a:pt x="916" y="361"/>
                    </a:cubicBezTo>
                    <a:cubicBezTo>
                      <a:pt x="916" y="416"/>
                      <a:pt x="888" y="472"/>
                      <a:pt x="833" y="527"/>
                    </a:cubicBezTo>
                    <a:cubicBezTo>
                      <a:pt x="805" y="555"/>
                      <a:pt x="722" y="582"/>
                      <a:pt x="638" y="582"/>
                    </a:cubicBezTo>
                    <a:lnTo>
                      <a:pt x="417" y="582"/>
                    </a:lnTo>
                    <a:cubicBezTo>
                      <a:pt x="306" y="582"/>
                      <a:pt x="250" y="555"/>
                      <a:pt x="195" y="527"/>
                    </a:cubicBezTo>
                    <a:cubicBezTo>
                      <a:pt x="139" y="472"/>
                      <a:pt x="139" y="416"/>
                      <a:pt x="139" y="361"/>
                    </a:cubicBezTo>
                    <a:cubicBezTo>
                      <a:pt x="139" y="277"/>
                      <a:pt x="139" y="222"/>
                      <a:pt x="195" y="194"/>
                    </a:cubicBezTo>
                    <a:cubicBezTo>
                      <a:pt x="250" y="167"/>
                      <a:pt x="306" y="139"/>
                      <a:pt x="417" y="139"/>
                    </a:cubicBezTo>
                    <a:close/>
                    <a:moveTo>
                      <a:pt x="389" y="0"/>
                    </a:moveTo>
                    <a:cubicBezTo>
                      <a:pt x="278" y="0"/>
                      <a:pt x="195" y="28"/>
                      <a:pt x="112" y="83"/>
                    </a:cubicBezTo>
                    <a:cubicBezTo>
                      <a:pt x="56" y="139"/>
                      <a:pt x="1" y="222"/>
                      <a:pt x="1" y="361"/>
                    </a:cubicBezTo>
                    <a:cubicBezTo>
                      <a:pt x="1" y="472"/>
                      <a:pt x="56" y="555"/>
                      <a:pt x="112" y="610"/>
                    </a:cubicBezTo>
                    <a:cubicBezTo>
                      <a:pt x="195" y="666"/>
                      <a:pt x="278" y="721"/>
                      <a:pt x="389" y="721"/>
                    </a:cubicBezTo>
                    <a:lnTo>
                      <a:pt x="638" y="721"/>
                    </a:lnTo>
                    <a:cubicBezTo>
                      <a:pt x="749" y="693"/>
                      <a:pt x="860" y="666"/>
                      <a:pt x="916" y="610"/>
                    </a:cubicBezTo>
                    <a:cubicBezTo>
                      <a:pt x="999" y="555"/>
                      <a:pt x="1027" y="472"/>
                      <a:pt x="1027" y="361"/>
                    </a:cubicBezTo>
                    <a:cubicBezTo>
                      <a:pt x="1027" y="222"/>
                      <a:pt x="999" y="139"/>
                      <a:pt x="916" y="83"/>
                    </a:cubicBezTo>
                    <a:cubicBezTo>
                      <a:pt x="860" y="28"/>
                      <a:pt x="749" y="0"/>
                      <a:pt x="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8"/>
              <p:cNvSpPr/>
              <p:nvPr/>
            </p:nvSpPr>
            <p:spPr>
              <a:xfrm>
                <a:off x="6128575" y="4611300"/>
                <a:ext cx="25675" cy="17350"/>
              </a:xfrm>
              <a:custGeom>
                <a:avLst/>
                <a:gdLst/>
                <a:ahLst/>
                <a:cxnLst/>
                <a:rect l="l" t="t" r="r" b="b"/>
                <a:pathLst>
                  <a:path w="1027" h="694" extrusionOk="0">
                    <a:moveTo>
                      <a:pt x="943" y="1"/>
                    </a:moveTo>
                    <a:cubicBezTo>
                      <a:pt x="916" y="1"/>
                      <a:pt x="916" y="28"/>
                      <a:pt x="916" y="28"/>
                    </a:cubicBezTo>
                    <a:cubicBezTo>
                      <a:pt x="888" y="28"/>
                      <a:pt x="888" y="28"/>
                      <a:pt x="888" y="56"/>
                    </a:cubicBezTo>
                    <a:lnTo>
                      <a:pt x="888" y="500"/>
                    </a:lnTo>
                    <a:lnTo>
                      <a:pt x="611" y="222"/>
                    </a:lnTo>
                    <a:cubicBezTo>
                      <a:pt x="555" y="139"/>
                      <a:pt x="500" y="112"/>
                      <a:pt x="472" y="84"/>
                    </a:cubicBezTo>
                    <a:cubicBezTo>
                      <a:pt x="417" y="56"/>
                      <a:pt x="361" y="28"/>
                      <a:pt x="306" y="28"/>
                    </a:cubicBezTo>
                    <a:cubicBezTo>
                      <a:pt x="223" y="28"/>
                      <a:pt x="139" y="56"/>
                      <a:pt x="84" y="112"/>
                    </a:cubicBezTo>
                    <a:cubicBezTo>
                      <a:pt x="29" y="167"/>
                      <a:pt x="1" y="250"/>
                      <a:pt x="1" y="361"/>
                    </a:cubicBezTo>
                    <a:cubicBezTo>
                      <a:pt x="1" y="417"/>
                      <a:pt x="29" y="472"/>
                      <a:pt x="56" y="527"/>
                    </a:cubicBezTo>
                    <a:cubicBezTo>
                      <a:pt x="84" y="583"/>
                      <a:pt x="112" y="611"/>
                      <a:pt x="167" y="638"/>
                    </a:cubicBezTo>
                    <a:cubicBezTo>
                      <a:pt x="223" y="666"/>
                      <a:pt x="278" y="666"/>
                      <a:pt x="306" y="694"/>
                    </a:cubicBezTo>
                    <a:cubicBezTo>
                      <a:pt x="333" y="694"/>
                      <a:pt x="333" y="666"/>
                      <a:pt x="333" y="666"/>
                    </a:cubicBezTo>
                    <a:cubicBezTo>
                      <a:pt x="333" y="666"/>
                      <a:pt x="333" y="666"/>
                      <a:pt x="333" y="638"/>
                    </a:cubicBezTo>
                    <a:lnTo>
                      <a:pt x="333" y="583"/>
                    </a:lnTo>
                    <a:cubicBezTo>
                      <a:pt x="333" y="583"/>
                      <a:pt x="333" y="555"/>
                      <a:pt x="333" y="555"/>
                    </a:cubicBezTo>
                    <a:lnTo>
                      <a:pt x="306" y="555"/>
                    </a:lnTo>
                    <a:cubicBezTo>
                      <a:pt x="250" y="527"/>
                      <a:pt x="223" y="527"/>
                      <a:pt x="167" y="472"/>
                    </a:cubicBezTo>
                    <a:cubicBezTo>
                      <a:pt x="139" y="444"/>
                      <a:pt x="139" y="417"/>
                      <a:pt x="139" y="361"/>
                    </a:cubicBezTo>
                    <a:cubicBezTo>
                      <a:pt x="139" y="306"/>
                      <a:pt x="139" y="250"/>
                      <a:pt x="167" y="222"/>
                    </a:cubicBezTo>
                    <a:cubicBezTo>
                      <a:pt x="195" y="195"/>
                      <a:pt x="250" y="167"/>
                      <a:pt x="306" y="167"/>
                    </a:cubicBezTo>
                    <a:cubicBezTo>
                      <a:pt x="361" y="167"/>
                      <a:pt x="389" y="195"/>
                      <a:pt x="417" y="195"/>
                    </a:cubicBezTo>
                    <a:cubicBezTo>
                      <a:pt x="472" y="222"/>
                      <a:pt x="500" y="278"/>
                      <a:pt x="583" y="361"/>
                    </a:cubicBezTo>
                    <a:lnTo>
                      <a:pt x="888" y="666"/>
                    </a:lnTo>
                    <a:cubicBezTo>
                      <a:pt x="888" y="694"/>
                      <a:pt x="916" y="694"/>
                      <a:pt x="943" y="694"/>
                    </a:cubicBezTo>
                    <a:lnTo>
                      <a:pt x="999" y="694"/>
                    </a:lnTo>
                    <a:cubicBezTo>
                      <a:pt x="1027" y="694"/>
                      <a:pt x="1027" y="666"/>
                      <a:pt x="1027" y="666"/>
                    </a:cubicBezTo>
                    <a:lnTo>
                      <a:pt x="1027" y="56"/>
                    </a:lnTo>
                    <a:cubicBezTo>
                      <a:pt x="1027" y="28"/>
                      <a:pt x="1027" y="28"/>
                      <a:pt x="999" y="28"/>
                    </a:cubicBezTo>
                    <a:cubicBezTo>
                      <a:pt x="999" y="28"/>
                      <a:pt x="999" y="1"/>
                      <a:pt x="9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8"/>
              <p:cNvSpPr/>
              <p:nvPr/>
            </p:nvSpPr>
            <p:spPr>
              <a:xfrm>
                <a:off x="6643694" y="4632100"/>
                <a:ext cx="24975" cy="18050"/>
              </a:xfrm>
              <a:custGeom>
                <a:avLst/>
                <a:gdLst/>
                <a:ahLst/>
                <a:cxnLst/>
                <a:rect l="l" t="t" r="r" b="b"/>
                <a:pathLst>
                  <a:path w="999" h="722" extrusionOk="0">
                    <a:moveTo>
                      <a:pt x="610" y="139"/>
                    </a:moveTo>
                    <a:cubicBezTo>
                      <a:pt x="693" y="139"/>
                      <a:pt x="776" y="167"/>
                      <a:pt x="804" y="194"/>
                    </a:cubicBezTo>
                    <a:cubicBezTo>
                      <a:pt x="860" y="222"/>
                      <a:pt x="887" y="277"/>
                      <a:pt x="887" y="361"/>
                    </a:cubicBezTo>
                    <a:cubicBezTo>
                      <a:pt x="887" y="416"/>
                      <a:pt x="860" y="472"/>
                      <a:pt x="804" y="527"/>
                    </a:cubicBezTo>
                    <a:cubicBezTo>
                      <a:pt x="776" y="555"/>
                      <a:pt x="693" y="582"/>
                      <a:pt x="610" y="582"/>
                    </a:cubicBezTo>
                    <a:lnTo>
                      <a:pt x="388" y="582"/>
                    </a:lnTo>
                    <a:cubicBezTo>
                      <a:pt x="305" y="582"/>
                      <a:pt x="222" y="555"/>
                      <a:pt x="166" y="527"/>
                    </a:cubicBezTo>
                    <a:cubicBezTo>
                      <a:pt x="139" y="472"/>
                      <a:pt x="111" y="416"/>
                      <a:pt x="111" y="361"/>
                    </a:cubicBezTo>
                    <a:cubicBezTo>
                      <a:pt x="111" y="277"/>
                      <a:pt x="139" y="222"/>
                      <a:pt x="166" y="194"/>
                    </a:cubicBezTo>
                    <a:cubicBezTo>
                      <a:pt x="222" y="167"/>
                      <a:pt x="305" y="139"/>
                      <a:pt x="388" y="139"/>
                    </a:cubicBezTo>
                    <a:close/>
                    <a:moveTo>
                      <a:pt x="361" y="0"/>
                    </a:moveTo>
                    <a:cubicBezTo>
                      <a:pt x="250" y="0"/>
                      <a:pt x="166" y="28"/>
                      <a:pt x="83" y="83"/>
                    </a:cubicBezTo>
                    <a:cubicBezTo>
                      <a:pt x="28" y="139"/>
                      <a:pt x="0" y="222"/>
                      <a:pt x="0" y="361"/>
                    </a:cubicBezTo>
                    <a:cubicBezTo>
                      <a:pt x="0" y="472"/>
                      <a:pt x="28" y="555"/>
                      <a:pt x="83" y="610"/>
                    </a:cubicBezTo>
                    <a:cubicBezTo>
                      <a:pt x="166" y="666"/>
                      <a:pt x="250" y="721"/>
                      <a:pt x="361" y="721"/>
                    </a:cubicBezTo>
                    <a:lnTo>
                      <a:pt x="610" y="721"/>
                    </a:lnTo>
                    <a:cubicBezTo>
                      <a:pt x="721" y="693"/>
                      <a:pt x="832" y="666"/>
                      <a:pt x="887" y="610"/>
                    </a:cubicBezTo>
                    <a:cubicBezTo>
                      <a:pt x="971" y="555"/>
                      <a:pt x="998" y="472"/>
                      <a:pt x="998" y="361"/>
                    </a:cubicBezTo>
                    <a:cubicBezTo>
                      <a:pt x="998" y="222"/>
                      <a:pt x="971" y="139"/>
                      <a:pt x="887" y="83"/>
                    </a:cubicBezTo>
                    <a:cubicBezTo>
                      <a:pt x="832" y="28"/>
                      <a:pt x="721" y="0"/>
                      <a:pt x="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8"/>
              <p:cNvSpPr/>
              <p:nvPr/>
            </p:nvSpPr>
            <p:spPr>
              <a:xfrm>
                <a:off x="6643556" y="4611300"/>
                <a:ext cx="24975" cy="17350"/>
              </a:xfrm>
              <a:custGeom>
                <a:avLst/>
                <a:gdLst/>
                <a:ahLst/>
                <a:cxnLst/>
                <a:rect l="l" t="t" r="r" b="b"/>
                <a:pathLst>
                  <a:path w="999" h="694" extrusionOk="0">
                    <a:moveTo>
                      <a:pt x="693" y="1"/>
                    </a:moveTo>
                    <a:cubicBezTo>
                      <a:pt x="610" y="1"/>
                      <a:pt x="555" y="28"/>
                      <a:pt x="499" y="84"/>
                    </a:cubicBezTo>
                    <a:cubicBezTo>
                      <a:pt x="444" y="139"/>
                      <a:pt x="416" y="195"/>
                      <a:pt x="416" y="306"/>
                    </a:cubicBezTo>
                    <a:lnTo>
                      <a:pt x="416" y="333"/>
                    </a:lnTo>
                    <a:lnTo>
                      <a:pt x="111" y="56"/>
                    </a:lnTo>
                    <a:cubicBezTo>
                      <a:pt x="111" y="28"/>
                      <a:pt x="83" y="28"/>
                      <a:pt x="83" y="28"/>
                    </a:cubicBezTo>
                    <a:lnTo>
                      <a:pt x="28" y="28"/>
                    </a:lnTo>
                    <a:cubicBezTo>
                      <a:pt x="28" y="28"/>
                      <a:pt x="28" y="28"/>
                      <a:pt x="0" y="56"/>
                    </a:cubicBezTo>
                    <a:lnTo>
                      <a:pt x="0" y="638"/>
                    </a:lnTo>
                    <a:cubicBezTo>
                      <a:pt x="28" y="666"/>
                      <a:pt x="28" y="666"/>
                      <a:pt x="28" y="666"/>
                    </a:cubicBezTo>
                    <a:lnTo>
                      <a:pt x="83" y="666"/>
                    </a:lnTo>
                    <a:cubicBezTo>
                      <a:pt x="83" y="666"/>
                      <a:pt x="111" y="666"/>
                      <a:pt x="111" y="638"/>
                    </a:cubicBezTo>
                    <a:lnTo>
                      <a:pt x="111" y="195"/>
                    </a:lnTo>
                    <a:lnTo>
                      <a:pt x="416" y="472"/>
                    </a:lnTo>
                    <a:cubicBezTo>
                      <a:pt x="444" y="500"/>
                      <a:pt x="444" y="500"/>
                      <a:pt x="471" y="500"/>
                    </a:cubicBezTo>
                    <a:lnTo>
                      <a:pt x="527" y="500"/>
                    </a:lnTo>
                    <a:cubicBezTo>
                      <a:pt x="527" y="472"/>
                      <a:pt x="527" y="472"/>
                      <a:pt x="527" y="472"/>
                    </a:cubicBezTo>
                    <a:lnTo>
                      <a:pt x="527" y="333"/>
                    </a:lnTo>
                    <a:cubicBezTo>
                      <a:pt x="527" y="195"/>
                      <a:pt x="582" y="112"/>
                      <a:pt x="693" y="112"/>
                    </a:cubicBezTo>
                    <a:cubicBezTo>
                      <a:pt x="749" y="112"/>
                      <a:pt x="804" y="139"/>
                      <a:pt x="832" y="195"/>
                    </a:cubicBezTo>
                    <a:cubicBezTo>
                      <a:pt x="860" y="222"/>
                      <a:pt x="887" y="278"/>
                      <a:pt x="887" y="333"/>
                    </a:cubicBezTo>
                    <a:cubicBezTo>
                      <a:pt x="887" y="389"/>
                      <a:pt x="887" y="444"/>
                      <a:pt x="860" y="500"/>
                    </a:cubicBezTo>
                    <a:cubicBezTo>
                      <a:pt x="832" y="527"/>
                      <a:pt x="804" y="555"/>
                      <a:pt x="749" y="583"/>
                    </a:cubicBezTo>
                    <a:lnTo>
                      <a:pt x="721" y="583"/>
                    </a:lnTo>
                    <a:cubicBezTo>
                      <a:pt x="721" y="583"/>
                      <a:pt x="721" y="611"/>
                      <a:pt x="721" y="611"/>
                    </a:cubicBezTo>
                    <a:lnTo>
                      <a:pt x="721" y="666"/>
                    </a:lnTo>
                    <a:cubicBezTo>
                      <a:pt x="721" y="694"/>
                      <a:pt x="721" y="694"/>
                      <a:pt x="749" y="694"/>
                    </a:cubicBezTo>
                    <a:cubicBezTo>
                      <a:pt x="804" y="694"/>
                      <a:pt x="832" y="694"/>
                      <a:pt x="887" y="666"/>
                    </a:cubicBezTo>
                    <a:cubicBezTo>
                      <a:pt x="915" y="638"/>
                      <a:pt x="943" y="583"/>
                      <a:pt x="971" y="527"/>
                    </a:cubicBezTo>
                    <a:cubicBezTo>
                      <a:pt x="998" y="472"/>
                      <a:pt x="998" y="417"/>
                      <a:pt x="998" y="333"/>
                    </a:cubicBezTo>
                    <a:cubicBezTo>
                      <a:pt x="998" y="278"/>
                      <a:pt x="998" y="222"/>
                      <a:pt x="971" y="167"/>
                    </a:cubicBezTo>
                    <a:cubicBezTo>
                      <a:pt x="943" y="112"/>
                      <a:pt x="915" y="56"/>
                      <a:pt x="860" y="28"/>
                    </a:cubicBezTo>
                    <a:cubicBezTo>
                      <a:pt x="832" y="1"/>
                      <a:pt x="776" y="1"/>
                      <a:pt x="6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8"/>
              <p:cNvSpPr/>
              <p:nvPr/>
            </p:nvSpPr>
            <p:spPr>
              <a:xfrm>
                <a:off x="7157705" y="4632100"/>
                <a:ext cx="24975" cy="18050"/>
              </a:xfrm>
              <a:custGeom>
                <a:avLst/>
                <a:gdLst/>
                <a:ahLst/>
                <a:cxnLst/>
                <a:rect l="l" t="t" r="r" b="b"/>
                <a:pathLst>
                  <a:path w="999" h="722" extrusionOk="0">
                    <a:moveTo>
                      <a:pt x="611" y="139"/>
                    </a:moveTo>
                    <a:cubicBezTo>
                      <a:pt x="694" y="139"/>
                      <a:pt x="777" y="167"/>
                      <a:pt x="833" y="194"/>
                    </a:cubicBezTo>
                    <a:cubicBezTo>
                      <a:pt x="860" y="222"/>
                      <a:pt x="888" y="277"/>
                      <a:pt x="888" y="361"/>
                    </a:cubicBezTo>
                    <a:cubicBezTo>
                      <a:pt x="888" y="416"/>
                      <a:pt x="860" y="472"/>
                      <a:pt x="833" y="527"/>
                    </a:cubicBezTo>
                    <a:cubicBezTo>
                      <a:pt x="777" y="555"/>
                      <a:pt x="694" y="582"/>
                      <a:pt x="611" y="582"/>
                    </a:cubicBezTo>
                    <a:lnTo>
                      <a:pt x="389" y="582"/>
                    </a:lnTo>
                    <a:cubicBezTo>
                      <a:pt x="306" y="582"/>
                      <a:pt x="223" y="555"/>
                      <a:pt x="167" y="527"/>
                    </a:cubicBezTo>
                    <a:cubicBezTo>
                      <a:pt x="139" y="472"/>
                      <a:pt x="112" y="416"/>
                      <a:pt x="112" y="361"/>
                    </a:cubicBezTo>
                    <a:cubicBezTo>
                      <a:pt x="112" y="277"/>
                      <a:pt x="139" y="222"/>
                      <a:pt x="167" y="194"/>
                    </a:cubicBezTo>
                    <a:cubicBezTo>
                      <a:pt x="223" y="167"/>
                      <a:pt x="306" y="139"/>
                      <a:pt x="389" y="139"/>
                    </a:cubicBezTo>
                    <a:close/>
                    <a:moveTo>
                      <a:pt x="389" y="0"/>
                    </a:moveTo>
                    <a:cubicBezTo>
                      <a:pt x="250" y="0"/>
                      <a:pt x="167" y="28"/>
                      <a:pt x="112" y="83"/>
                    </a:cubicBezTo>
                    <a:cubicBezTo>
                      <a:pt x="28" y="139"/>
                      <a:pt x="1" y="222"/>
                      <a:pt x="1" y="361"/>
                    </a:cubicBezTo>
                    <a:cubicBezTo>
                      <a:pt x="1" y="472"/>
                      <a:pt x="28" y="555"/>
                      <a:pt x="112" y="610"/>
                    </a:cubicBezTo>
                    <a:cubicBezTo>
                      <a:pt x="167" y="666"/>
                      <a:pt x="250" y="721"/>
                      <a:pt x="389" y="721"/>
                    </a:cubicBezTo>
                    <a:lnTo>
                      <a:pt x="611" y="721"/>
                    </a:lnTo>
                    <a:cubicBezTo>
                      <a:pt x="749" y="693"/>
                      <a:pt x="833" y="666"/>
                      <a:pt x="916" y="610"/>
                    </a:cubicBezTo>
                    <a:cubicBezTo>
                      <a:pt x="971" y="555"/>
                      <a:pt x="999" y="472"/>
                      <a:pt x="999" y="361"/>
                    </a:cubicBezTo>
                    <a:cubicBezTo>
                      <a:pt x="999" y="222"/>
                      <a:pt x="971" y="139"/>
                      <a:pt x="916" y="83"/>
                    </a:cubicBezTo>
                    <a:cubicBezTo>
                      <a:pt x="833" y="28"/>
                      <a:pt x="749" y="0"/>
                      <a:pt x="6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8"/>
              <p:cNvSpPr/>
              <p:nvPr/>
            </p:nvSpPr>
            <p:spPr>
              <a:xfrm>
                <a:off x="7157837" y="4609225"/>
                <a:ext cx="24975" cy="19425"/>
              </a:xfrm>
              <a:custGeom>
                <a:avLst/>
                <a:gdLst/>
                <a:ahLst/>
                <a:cxnLst/>
                <a:rect l="l" t="t" r="r" b="b"/>
                <a:pathLst>
                  <a:path w="999" h="777" extrusionOk="0">
                    <a:moveTo>
                      <a:pt x="638" y="277"/>
                    </a:moveTo>
                    <a:lnTo>
                      <a:pt x="638" y="638"/>
                    </a:lnTo>
                    <a:lnTo>
                      <a:pt x="139" y="277"/>
                    </a:lnTo>
                    <a:close/>
                    <a:moveTo>
                      <a:pt x="638" y="0"/>
                    </a:moveTo>
                    <a:cubicBezTo>
                      <a:pt x="638" y="0"/>
                      <a:pt x="638" y="28"/>
                      <a:pt x="638" y="28"/>
                    </a:cubicBezTo>
                    <a:lnTo>
                      <a:pt x="638" y="167"/>
                    </a:lnTo>
                    <a:lnTo>
                      <a:pt x="1" y="167"/>
                    </a:lnTo>
                    <a:cubicBezTo>
                      <a:pt x="1" y="167"/>
                      <a:pt x="1" y="167"/>
                      <a:pt x="1" y="194"/>
                    </a:cubicBezTo>
                    <a:lnTo>
                      <a:pt x="1" y="277"/>
                    </a:lnTo>
                    <a:cubicBezTo>
                      <a:pt x="1" y="305"/>
                      <a:pt x="1" y="305"/>
                      <a:pt x="1" y="305"/>
                    </a:cubicBezTo>
                    <a:cubicBezTo>
                      <a:pt x="28" y="333"/>
                      <a:pt x="28" y="333"/>
                      <a:pt x="28" y="333"/>
                    </a:cubicBezTo>
                    <a:lnTo>
                      <a:pt x="638" y="749"/>
                    </a:lnTo>
                    <a:cubicBezTo>
                      <a:pt x="638" y="777"/>
                      <a:pt x="666" y="777"/>
                      <a:pt x="666" y="777"/>
                    </a:cubicBezTo>
                    <a:lnTo>
                      <a:pt x="749" y="777"/>
                    </a:lnTo>
                    <a:cubicBezTo>
                      <a:pt x="749" y="749"/>
                      <a:pt x="749" y="749"/>
                      <a:pt x="749" y="749"/>
                    </a:cubicBezTo>
                    <a:lnTo>
                      <a:pt x="749" y="277"/>
                    </a:lnTo>
                    <a:lnTo>
                      <a:pt x="999" y="277"/>
                    </a:lnTo>
                    <a:cubicBezTo>
                      <a:pt x="999" y="277"/>
                      <a:pt x="999" y="250"/>
                      <a:pt x="999" y="250"/>
                    </a:cubicBezTo>
                    <a:lnTo>
                      <a:pt x="999" y="194"/>
                    </a:lnTo>
                    <a:cubicBezTo>
                      <a:pt x="999" y="167"/>
                      <a:pt x="999" y="167"/>
                      <a:pt x="999" y="167"/>
                    </a:cubicBezTo>
                    <a:lnTo>
                      <a:pt x="749" y="167"/>
                    </a:lnTo>
                    <a:lnTo>
                      <a:pt x="749" y="28"/>
                    </a:lnTo>
                    <a:cubicBezTo>
                      <a:pt x="749" y="28"/>
                      <a:pt x="749" y="0"/>
                      <a:pt x="7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8"/>
              <p:cNvSpPr/>
              <p:nvPr/>
            </p:nvSpPr>
            <p:spPr>
              <a:xfrm>
                <a:off x="7671715" y="4632100"/>
                <a:ext cx="25675" cy="18050"/>
              </a:xfrm>
              <a:custGeom>
                <a:avLst/>
                <a:gdLst/>
                <a:ahLst/>
                <a:cxnLst/>
                <a:rect l="l" t="t" r="r" b="b"/>
                <a:pathLst>
                  <a:path w="1027" h="722" extrusionOk="0">
                    <a:moveTo>
                      <a:pt x="611" y="139"/>
                    </a:moveTo>
                    <a:cubicBezTo>
                      <a:pt x="722" y="139"/>
                      <a:pt x="777" y="167"/>
                      <a:pt x="833" y="194"/>
                    </a:cubicBezTo>
                    <a:cubicBezTo>
                      <a:pt x="888" y="222"/>
                      <a:pt x="888" y="277"/>
                      <a:pt x="888" y="361"/>
                    </a:cubicBezTo>
                    <a:cubicBezTo>
                      <a:pt x="888" y="416"/>
                      <a:pt x="888" y="472"/>
                      <a:pt x="833" y="527"/>
                    </a:cubicBezTo>
                    <a:cubicBezTo>
                      <a:pt x="777" y="555"/>
                      <a:pt x="722" y="582"/>
                      <a:pt x="611" y="582"/>
                    </a:cubicBezTo>
                    <a:lnTo>
                      <a:pt x="389" y="582"/>
                    </a:lnTo>
                    <a:cubicBezTo>
                      <a:pt x="306" y="582"/>
                      <a:pt x="223" y="555"/>
                      <a:pt x="195" y="527"/>
                    </a:cubicBezTo>
                    <a:cubicBezTo>
                      <a:pt x="140" y="472"/>
                      <a:pt x="112" y="416"/>
                      <a:pt x="112" y="361"/>
                    </a:cubicBezTo>
                    <a:cubicBezTo>
                      <a:pt x="112" y="277"/>
                      <a:pt x="140" y="222"/>
                      <a:pt x="195" y="194"/>
                    </a:cubicBezTo>
                    <a:cubicBezTo>
                      <a:pt x="223" y="167"/>
                      <a:pt x="306" y="139"/>
                      <a:pt x="389" y="139"/>
                    </a:cubicBezTo>
                    <a:close/>
                    <a:moveTo>
                      <a:pt x="389" y="0"/>
                    </a:moveTo>
                    <a:cubicBezTo>
                      <a:pt x="278" y="0"/>
                      <a:pt x="167" y="28"/>
                      <a:pt x="112" y="83"/>
                    </a:cubicBezTo>
                    <a:cubicBezTo>
                      <a:pt x="29" y="139"/>
                      <a:pt x="1" y="222"/>
                      <a:pt x="1" y="361"/>
                    </a:cubicBezTo>
                    <a:cubicBezTo>
                      <a:pt x="1" y="472"/>
                      <a:pt x="29" y="555"/>
                      <a:pt x="112" y="610"/>
                    </a:cubicBezTo>
                    <a:cubicBezTo>
                      <a:pt x="167" y="666"/>
                      <a:pt x="278" y="721"/>
                      <a:pt x="389" y="721"/>
                    </a:cubicBezTo>
                    <a:lnTo>
                      <a:pt x="639" y="721"/>
                    </a:lnTo>
                    <a:cubicBezTo>
                      <a:pt x="750" y="693"/>
                      <a:pt x="833" y="666"/>
                      <a:pt x="916" y="610"/>
                    </a:cubicBezTo>
                    <a:cubicBezTo>
                      <a:pt x="971" y="555"/>
                      <a:pt x="1027" y="472"/>
                      <a:pt x="1027" y="361"/>
                    </a:cubicBezTo>
                    <a:cubicBezTo>
                      <a:pt x="1027" y="222"/>
                      <a:pt x="971" y="139"/>
                      <a:pt x="916" y="83"/>
                    </a:cubicBezTo>
                    <a:cubicBezTo>
                      <a:pt x="833" y="28"/>
                      <a:pt x="750" y="0"/>
                      <a:pt x="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8"/>
              <p:cNvSpPr/>
              <p:nvPr/>
            </p:nvSpPr>
            <p:spPr>
              <a:xfrm>
                <a:off x="7672119" y="4611300"/>
                <a:ext cx="25675" cy="17350"/>
              </a:xfrm>
              <a:custGeom>
                <a:avLst/>
                <a:gdLst/>
                <a:ahLst/>
                <a:cxnLst/>
                <a:rect l="l" t="t" r="r" b="b"/>
                <a:pathLst>
                  <a:path w="1027" h="694" extrusionOk="0">
                    <a:moveTo>
                      <a:pt x="694" y="1"/>
                    </a:moveTo>
                    <a:cubicBezTo>
                      <a:pt x="611" y="1"/>
                      <a:pt x="555" y="1"/>
                      <a:pt x="500" y="28"/>
                    </a:cubicBezTo>
                    <a:cubicBezTo>
                      <a:pt x="472" y="84"/>
                      <a:pt x="417" y="112"/>
                      <a:pt x="417" y="167"/>
                    </a:cubicBezTo>
                    <a:cubicBezTo>
                      <a:pt x="389" y="222"/>
                      <a:pt x="361" y="278"/>
                      <a:pt x="361" y="333"/>
                    </a:cubicBezTo>
                    <a:cubicBezTo>
                      <a:pt x="361" y="417"/>
                      <a:pt x="389" y="472"/>
                      <a:pt x="417" y="527"/>
                    </a:cubicBezTo>
                    <a:lnTo>
                      <a:pt x="140" y="500"/>
                    </a:lnTo>
                    <a:lnTo>
                      <a:pt x="140" y="84"/>
                    </a:lnTo>
                    <a:cubicBezTo>
                      <a:pt x="140" y="84"/>
                      <a:pt x="140" y="84"/>
                      <a:pt x="112" y="56"/>
                    </a:cubicBezTo>
                    <a:lnTo>
                      <a:pt x="29" y="56"/>
                    </a:lnTo>
                    <a:cubicBezTo>
                      <a:pt x="29" y="56"/>
                      <a:pt x="1" y="84"/>
                      <a:pt x="1" y="84"/>
                    </a:cubicBezTo>
                    <a:lnTo>
                      <a:pt x="1" y="583"/>
                    </a:lnTo>
                    <a:cubicBezTo>
                      <a:pt x="1" y="611"/>
                      <a:pt x="29" y="611"/>
                      <a:pt x="56" y="611"/>
                    </a:cubicBezTo>
                    <a:lnTo>
                      <a:pt x="528" y="666"/>
                    </a:lnTo>
                    <a:cubicBezTo>
                      <a:pt x="528" y="666"/>
                      <a:pt x="528" y="666"/>
                      <a:pt x="528" y="638"/>
                    </a:cubicBezTo>
                    <a:cubicBezTo>
                      <a:pt x="555" y="638"/>
                      <a:pt x="555" y="638"/>
                      <a:pt x="555" y="611"/>
                    </a:cubicBezTo>
                    <a:lnTo>
                      <a:pt x="555" y="555"/>
                    </a:lnTo>
                    <a:cubicBezTo>
                      <a:pt x="555" y="555"/>
                      <a:pt x="555" y="527"/>
                      <a:pt x="555" y="527"/>
                    </a:cubicBezTo>
                    <a:cubicBezTo>
                      <a:pt x="528" y="527"/>
                      <a:pt x="528" y="500"/>
                      <a:pt x="528" y="500"/>
                    </a:cubicBezTo>
                    <a:cubicBezTo>
                      <a:pt x="500" y="472"/>
                      <a:pt x="500" y="444"/>
                      <a:pt x="500" y="444"/>
                    </a:cubicBezTo>
                    <a:cubicBezTo>
                      <a:pt x="472" y="417"/>
                      <a:pt x="472" y="389"/>
                      <a:pt x="472" y="361"/>
                    </a:cubicBezTo>
                    <a:cubicBezTo>
                      <a:pt x="472" y="278"/>
                      <a:pt x="500" y="250"/>
                      <a:pt x="528" y="195"/>
                    </a:cubicBezTo>
                    <a:cubicBezTo>
                      <a:pt x="555" y="139"/>
                      <a:pt x="611" y="139"/>
                      <a:pt x="666" y="139"/>
                    </a:cubicBezTo>
                    <a:cubicBezTo>
                      <a:pt x="750" y="139"/>
                      <a:pt x="805" y="139"/>
                      <a:pt x="833" y="195"/>
                    </a:cubicBezTo>
                    <a:cubicBezTo>
                      <a:pt x="888" y="250"/>
                      <a:pt x="888" y="278"/>
                      <a:pt x="888" y="361"/>
                    </a:cubicBezTo>
                    <a:cubicBezTo>
                      <a:pt x="888" y="417"/>
                      <a:pt x="888" y="444"/>
                      <a:pt x="860" y="500"/>
                    </a:cubicBezTo>
                    <a:cubicBezTo>
                      <a:pt x="833" y="527"/>
                      <a:pt x="805" y="555"/>
                      <a:pt x="750" y="555"/>
                    </a:cubicBezTo>
                    <a:cubicBezTo>
                      <a:pt x="722" y="583"/>
                      <a:pt x="722" y="583"/>
                      <a:pt x="722" y="611"/>
                    </a:cubicBezTo>
                    <a:lnTo>
                      <a:pt x="722" y="666"/>
                    </a:lnTo>
                    <a:cubicBezTo>
                      <a:pt x="722" y="666"/>
                      <a:pt x="722" y="694"/>
                      <a:pt x="722" y="694"/>
                    </a:cubicBezTo>
                    <a:lnTo>
                      <a:pt x="750" y="694"/>
                    </a:lnTo>
                    <a:cubicBezTo>
                      <a:pt x="805" y="694"/>
                      <a:pt x="833" y="694"/>
                      <a:pt x="888" y="666"/>
                    </a:cubicBezTo>
                    <a:cubicBezTo>
                      <a:pt x="916" y="638"/>
                      <a:pt x="944" y="583"/>
                      <a:pt x="971" y="527"/>
                    </a:cubicBezTo>
                    <a:cubicBezTo>
                      <a:pt x="999" y="500"/>
                      <a:pt x="1027" y="417"/>
                      <a:pt x="1027" y="361"/>
                    </a:cubicBezTo>
                    <a:cubicBezTo>
                      <a:pt x="1027" y="278"/>
                      <a:pt x="999" y="222"/>
                      <a:pt x="971" y="167"/>
                    </a:cubicBezTo>
                    <a:cubicBezTo>
                      <a:pt x="944" y="112"/>
                      <a:pt x="916" y="84"/>
                      <a:pt x="860" y="28"/>
                    </a:cubicBezTo>
                    <a:cubicBezTo>
                      <a:pt x="805" y="1"/>
                      <a:pt x="750" y="1"/>
                      <a:pt x="6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8"/>
              <p:cNvSpPr/>
              <p:nvPr/>
            </p:nvSpPr>
            <p:spPr>
              <a:xfrm>
                <a:off x="8186425" y="4632100"/>
                <a:ext cx="25675" cy="18050"/>
              </a:xfrm>
              <a:custGeom>
                <a:avLst/>
                <a:gdLst/>
                <a:ahLst/>
                <a:cxnLst/>
                <a:rect l="l" t="t" r="r" b="b"/>
                <a:pathLst>
                  <a:path w="1027" h="722" extrusionOk="0">
                    <a:moveTo>
                      <a:pt x="638" y="139"/>
                    </a:moveTo>
                    <a:cubicBezTo>
                      <a:pt x="721" y="139"/>
                      <a:pt x="777" y="167"/>
                      <a:pt x="832" y="194"/>
                    </a:cubicBezTo>
                    <a:cubicBezTo>
                      <a:pt x="887" y="222"/>
                      <a:pt x="915" y="277"/>
                      <a:pt x="915" y="361"/>
                    </a:cubicBezTo>
                    <a:cubicBezTo>
                      <a:pt x="915" y="416"/>
                      <a:pt x="887" y="472"/>
                      <a:pt x="832" y="527"/>
                    </a:cubicBezTo>
                    <a:cubicBezTo>
                      <a:pt x="777" y="555"/>
                      <a:pt x="721" y="582"/>
                      <a:pt x="638" y="582"/>
                    </a:cubicBezTo>
                    <a:lnTo>
                      <a:pt x="388" y="582"/>
                    </a:lnTo>
                    <a:cubicBezTo>
                      <a:pt x="305" y="582"/>
                      <a:pt x="250" y="555"/>
                      <a:pt x="194" y="527"/>
                    </a:cubicBezTo>
                    <a:cubicBezTo>
                      <a:pt x="139" y="472"/>
                      <a:pt x="111" y="416"/>
                      <a:pt x="111" y="361"/>
                    </a:cubicBezTo>
                    <a:cubicBezTo>
                      <a:pt x="111" y="277"/>
                      <a:pt x="139" y="222"/>
                      <a:pt x="194" y="194"/>
                    </a:cubicBezTo>
                    <a:cubicBezTo>
                      <a:pt x="250" y="167"/>
                      <a:pt x="305" y="139"/>
                      <a:pt x="388" y="139"/>
                    </a:cubicBezTo>
                    <a:close/>
                    <a:moveTo>
                      <a:pt x="388" y="0"/>
                    </a:moveTo>
                    <a:cubicBezTo>
                      <a:pt x="277" y="0"/>
                      <a:pt x="194" y="28"/>
                      <a:pt x="111" y="83"/>
                    </a:cubicBezTo>
                    <a:cubicBezTo>
                      <a:pt x="28" y="139"/>
                      <a:pt x="0" y="222"/>
                      <a:pt x="0" y="361"/>
                    </a:cubicBezTo>
                    <a:cubicBezTo>
                      <a:pt x="0" y="472"/>
                      <a:pt x="28" y="555"/>
                      <a:pt x="111" y="610"/>
                    </a:cubicBezTo>
                    <a:cubicBezTo>
                      <a:pt x="194" y="666"/>
                      <a:pt x="277" y="721"/>
                      <a:pt x="388" y="721"/>
                    </a:cubicBezTo>
                    <a:lnTo>
                      <a:pt x="638" y="721"/>
                    </a:lnTo>
                    <a:cubicBezTo>
                      <a:pt x="749" y="693"/>
                      <a:pt x="832" y="666"/>
                      <a:pt x="915" y="610"/>
                    </a:cubicBezTo>
                    <a:cubicBezTo>
                      <a:pt x="998" y="555"/>
                      <a:pt x="1026" y="472"/>
                      <a:pt x="1026" y="361"/>
                    </a:cubicBezTo>
                    <a:cubicBezTo>
                      <a:pt x="1026" y="222"/>
                      <a:pt x="998" y="139"/>
                      <a:pt x="915" y="83"/>
                    </a:cubicBezTo>
                    <a:cubicBezTo>
                      <a:pt x="832" y="28"/>
                      <a:pt x="749" y="0"/>
                      <a:pt x="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8"/>
              <p:cNvSpPr/>
              <p:nvPr/>
            </p:nvSpPr>
            <p:spPr>
              <a:xfrm>
                <a:off x="8187100" y="4610600"/>
                <a:ext cx="25000" cy="18050"/>
              </a:xfrm>
              <a:custGeom>
                <a:avLst/>
                <a:gdLst/>
                <a:ahLst/>
                <a:cxnLst/>
                <a:rect l="l" t="t" r="r" b="b"/>
                <a:pathLst>
                  <a:path w="1000" h="722" extrusionOk="0">
                    <a:moveTo>
                      <a:pt x="666" y="140"/>
                    </a:moveTo>
                    <a:cubicBezTo>
                      <a:pt x="694" y="140"/>
                      <a:pt x="750" y="140"/>
                      <a:pt x="777" y="167"/>
                    </a:cubicBezTo>
                    <a:cubicBezTo>
                      <a:pt x="805" y="195"/>
                      <a:pt x="833" y="223"/>
                      <a:pt x="860" y="250"/>
                    </a:cubicBezTo>
                    <a:cubicBezTo>
                      <a:pt x="860" y="278"/>
                      <a:pt x="888" y="306"/>
                      <a:pt x="888" y="361"/>
                    </a:cubicBezTo>
                    <a:cubicBezTo>
                      <a:pt x="888" y="389"/>
                      <a:pt x="860" y="445"/>
                      <a:pt x="860" y="472"/>
                    </a:cubicBezTo>
                    <a:cubicBezTo>
                      <a:pt x="833" y="500"/>
                      <a:pt x="805" y="528"/>
                      <a:pt x="777" y="555"/>
                    </a:cubicBezTo>
                    <a:cubicBezTo>
                      <a:pt x="750" y="583"/>
                      <a:pt x="694" y="583"/>
                      <a:pt x="666" y="583"/>
                    </a:cubicBezTo>
                    <a:cubicBezTo>
                      <a:pt x="611" y="583"/>
                      <a:pt x="583" y="583"/>
                      <a:pt x="528" y="555"/>
                    </a:cubicBezTo>
                    <a:cubicBezTo>
                      <a:pt x="500" y="528"/>
                      <a:pt x="472" y="500"/>
                      <a:pt x="472" y="472"/>
                    </a:cubicBezTo>
                    <a:cubicBezTo>
                      <a:pt x="445" y="445"/>
                      <a:pt x="445" y="389"/>
                      <a:pt x="445" y="361"/>
                    </a:cubicBezTo>
                    <a:cubicBezTo>
                      <a:pt x="445" y="334"/>
                      <a:pt x="445" y="278"/>
                      <a:pt x="472" y="250"/>
                    </a:cubicBezTo>
                    <a:cubicBezTo>
                      <a:pt x="472" y="223"/>
                      <a:pt x="500" y="195"/>
                      <a:pt x="528" y="167"/>
                    </a:cubicBezTo>
                    <a:cubicBezTo>
                      <a:pt x="583" y="140"/>
                      <a:pt x="611" y="140"/>
                      <a:pt x="666" y="140"/>
                    </a:cubicBezTo>
                    <a:close/>
                    <a:moveTo>
                      <a:pt x="666" y="1"/>
                    </a:moveTo>
                    <a:cubicBezTo>
                      <a:pt x="583" y="1"/>
                      <a:pt x="528" y="1"/>
                      <a:pt x="500" y="29"/>
                    </a:cubicBezTo>
                    <a:cubicBezTo>
                      <a:pt x="445" y="56"/>
                      <a:pt x="389" y="112"/>
                      <a:pt x="361" y="167"/>
                    </a:cubicBezTo>
                    <a:cubicBezTo>
                      <a:pt x="334" y="223"/>
                      <a:pt x="334" y="278"/>
                      <a:pt x="334" y="334"/>
                    </a:cubicBezTo>
                    <a:cubicBezTo>
                      <a:pt x="334" y="361"/>
                      <a:pt x="334" y="389"/>
                      <a:pt x="334" y="417"/>
                    </a:cubicBezTo>
                    <a:lnTo>
                      <a:pt x="29" y="223"/>
                    </a:lnTo>
                    <a:lnTo>
                      <a:pt x="1" y="223"/>
                    </a:lnTo>
                    <a:cubicBezTo>
                      <a:pt x="1" y="223"/>
                      <a:pt x="1" y="223"/>
                      <a:pt x="1" y="250"/>
                    </a:cubicBezTo>
                    <a:lnTo>
                      <a:pt x="1" y="306"/>
                    </a:lnTo>
                    <a:cubicBezTo>
                      <a:pt x="1" y="306"/>
                      <a:pt x="1" y="334"/>
                      <a:pt x="1" y="334"/>
                    </a:cubicBezTo>
                    <a:cubicBezTo>
                      <a:pt x="1" y="334"/>
                      <a:pt x="1" y="334"/>
                      <a:pt x="1" y="361"/>
                    </a:cubicBezTo>
                    <a:lnTo>
                      <a:pt x="29" y="361"/>
                    </a:lnTo>
                    <a:lnTo>
                      <a:pt x="389" y="639"/>
                    </a:lnTo>
                    <a:cubicBezTo>
                      <a:pt x="500" y="694"/>
                      <a:pt x="583" y="722"/>
                      <a:pt x="666" y="722"/>
                    </a:cubicBezTo>
                    <a:cubicBezTo>
                      <a:pt x="722" y="722"/>
                      <a:pt x="777" y="722"/>
                      <a:pt x="833" y="694"/>
                    </a:cubicBezTo>
                    <a:cubicBezTo>
                      <a:pt x="888" y="666"/>
                      <a:pt x="916" y="611"/>
                      <a:pt x="944" y="555"/>
                    </a:cubicBezTo>
                    <a:cubicBezTo>
                      <a:pt x="971" y="500"/>
                      <a:pt x="999" y="445"/>
                      <a:pt x="999" y="361"/>
                    </a:cubicBezTo>
                    <a:cubicBezTo>
                      <a:pt x="999" y="278"/>
                      <a:pt x="971" y="223"/>
                      <a:pt x="944" y="167"/>
                    </a:cubicBezTo>
                    <a:cubicBezTo>
                      <a:pt x="916" y="112"/>
                      <a:pt x="888" y="56"/>
                      <a:pt x="833" y="29"/>
                    </a:cubicBezTo>
                    <a:cubicBezTo>
                      <a:pt x="777" y="1"/>
                      <a:pt x="722" y="1"/>
                      <a:pt x="6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65" name="Google Shape;1165;p48"/>
          <p:cNvGrpSpPr/>
          <p:nvPr/>
        </p:nvGrpSpPr>
        <p:grpSpPr>
          <a:xfrm>
            <a:off x="8669664" y="245588"/>
            <a:ext cx="228825" cy="228825"/>
            <a:chOff x="3023950" y="3689950"/>
            <a:chExt cx="316100" cy="316100"/>
          </a:xfrm>
        </p:grpSpPr>
        <p:sp>
          <p:nvSpPr>
            <p:cNvPr id="1166" name="Google Shape;1166;p48"/>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8"/>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8"/>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9" name="Google Shape;1169;p48"/>
          <p:cNvGrpSpPr/>
          <p:nvPr/>
        </p:nvGrpSpPr>
        <p:grpSpPr>
          <a:xfrm>
            <a:off x="245739" y="245588"/>
            <a:ext cx="228825" cy="228825"/>
            <a:chOff x="3023950" y="3689950"/>
            <a:chExt cx="316100" cy="316100"/>
          </a:xfrm>
        </p:grpSpPr>
        <p:sp>
          <p:nvSpPr>
            <p:cNvPr id="1170" name="Google Shape;1170;p48"/>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8"/>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8"/>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3" name="Google Shape;1173;p48"/>
          <p:cNvGrpSpPr/>
          <p:nvPr/>
        </p:nvGrpSpPr>
        <p:grpSpPr>
          <a:xfrm>
            <a:off x="245752" y="4669065"/>
            <a:ext cx="228825" cy="228856"/>
            <a:chOff x="3023950" y="3689950"/>
            <a:chExt cx="316100" cy="316100"/>
          </a:xfrm>
        </p:grpSpPr>
        <p:sp>
          <p:nvSpPr>
            <p:cNvPr id="1174" name="Google Shape;1174;p48"/>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8"/>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8"/>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7" name="Google Shape;1177;p48"/>
          <p:cNvSpPr txBox="1">
            <a:spLocks noGrp="1"/>
          </p:cNvSpPr>
          <p:nvPr>
            <p:ph type="title"/>
          </p:nvPr>
        </p:nvSpPr>
        <p:spPr>
          <a:xfrm>
            <a:off x="924875" y="781150"/>
            <a:ext cx="3068700" cy="1032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600"/>
              <a:buNone/>
              <a:defRPr sz="7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178" name="Google Shape;1178;p48"/>
          <p:cNvSpPr txBox="1">
            <a:spLocks noGrp="1"/>
          </p:cNvSpPr>
          <p:nvPr>
            <p:ph type="subTitle" idx="1"/>
          </p:nvPr>
        </p:nvSpPr>
        <p:spPr>
          <a:xfrm>
            <a:off x="924875" y="1827000"/>
            <a:ext cx="3305400" cy="100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a:endParaRPr/>
          </a:p>
        </p:txBody>
      </p:sp>
      <p:sp>
        <p:nvSpPr>
          <p:cNvPr id="1179" name="Google Shape;1179;p48"/>
          <p:cNvSpPr txBox="1"/>
          <p:nvPr/>
        </p:nvSpPr>
        <p:spPr>
          <a:xfrm>
            <a:off x="924875" y="3493800"/>
            <a:ext cx="3476400" cy="6159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900">
                <a:solidFill>
                  <a:schemeClr val="lt1"/>
                </a:solidFill>
                <a:latin typeface="Source Code Pro Light"/>
                <a:ea typeface="Source Code Pro Light"/>
                <a:cs typeface="Source Code Pro Light"/>
                <a:sym typeface="Source Code Pro Light"/>
              </a:rPr>
              <a:t>CREDITS: This presentation template was created by </a:t>
            </a:r>
            <a:r>
              <a:rPr lang="en" sz="900">
                <a:solidFill>
                  <a:schemeClr val="lt1"/>
                </a:solidFill>
                <a:uFill>
                  <a:noFill/>
                </a:uFill>
                <a:latin typeface="Source Code Pro Light"/>
                <a:ea typeface="Source Code Pro Light"/>
                <a:cs typeface="Source Code Pro Light"/>
                <a:sym typeface="Source Code Pro Light"/>
                <a:hlinkClick r:id="rId2">
                  <a:extLst>
                    <a:ext uri="{A12FA001-AC4F-418D-AE19-62706E023703}">
                      <ahyp:hlinkClr xmlns:ahyp="http://schemas.microsoft.com/office/drawing/2018/hyperlinkcolor" xmlns="" val="tx"/>
                    </a:ext>
                  </a:extLst>
                </a:hlinkClick>
              </a:rPr>
              <a:t>Slidesgo</a:t>
            </a:r>
            <a:r>
              <a:rPr lang="en" sz="900">
                <a:solidFill>
                  <a:schemeClr val="lt1"/>
                </a:solidFill>
                <a:latin typeface="Source Code Pro Light"/>
                <a:ea typeface="Source Code Pro Light"/>
                <a:cs typeface="Source Code Pro Light"/>
                <a:sym typeface="Source Code Pro Light"/>
              </a:rPr>
              <a:t>, including icons by </a:t>
            </a:r>
            <a:r>
              <a:rPr lang="en" sz="900">
                <a:solidFill>
                  <a:schemeClr val="lt1"/>
                </a:solidFill>
                <a:uFill>
                  <a:noFill/>
                </a:uFill>
                <a:latin typeface="Source Code Pro Light"/>
                <a:ea typeface="Source Code Pro Light"/>
                <a:cs typeface="Source Code Pro Light"/>
                <a:sym typeface="Source Code Pro Light"/>
                <a:hlinkClick r:id="rId3">
                  <a:extLst>
                    <a:ext uri="{A12FA001-AC4F-418D-AE19-62706E023703}">
                      <ahyp:hlinkClr xmlns:ahyp="http://schemas.microsoft.com/office/drawing/2018/hyperlinkcolor" xmlns="" val="tx"/>
                    </a:ext>
                  </a:extLst>
                </a:hlinkClick>
              </a:rPr>
              <a:t>Flaticon</a:t>
            </a:r>
            <a:r>
              <a:rPr lang="en" sz="900">
                <a:solidFill>
                  <a:schemeClr val="lt1"/>
                </a:solidFill>
                <a:latin typeface="Source Code Pro Light"/>
                <a:ea typeface="Source Code Pro Light"/>
                <a:cs typeface="Source Code Pro Light"/>
                <a:sym typeface="Source Code Pro Light"/>
              </a:rPr>
              <a:t>, and infographics &amp; images by </a:t>
            </a:r>
            <a:r>
              <a:rPr lang="en" sz="900">
                <a:solidFill>
                  <a:schemeClr val="lt1"/>
                </a:solidFill>
                <a:uFill>
                  <a:noFill/>
                </a:uFill>
                <a:latin typeface="Source Code Pro Light"/>
                <a:ea typeface="Source Code Pro Light"/>
                <a:cs typeface="Source Code Pro Light"/>
                <a:sym typeface="Source Code Pro Light"/>
                <a:hlinkClick r:id="rId4">
                  <a:extLst>
                    <a:ext uri="{A12FA001-AC4F-418D-AE19-62706E023703}">
                      <ahyp:hlinkClr xmlns:ahyp="http://schemas.microsoft.com/office/drawing/2018/hyperlinkcolor" xmlns="" val="tx"/>
                    </a:ext>
                  </a:extLst>
                </a:hlinkClick>
              </a:rPr>
              <a:t>Freepik</a:t>
            </a:r>
            <a:endParaRPr sz="900">
              <a:solidFill>
                <a:schemeClr val="lt1"/>
              </a:solidFill>
              <a:latin typeface="Source Code Pro Light"/>
              <a:ea typeface="Source Code Pro Light"/>
              <a:cs typeface="Source Code Pro Light"/>
              <a:sym typeface="Source Code Pro Light"/>
            </a:endParaRPr>
          </a:p>
          <a:p>
            <a:pPr marL="0" lvl="0" indent="0" algn="l" rtl="0">
              <a:spcBef>
                <a:spcPts val="300"/>
              </a:spcBef>
              <a:spcAft>
                <a:spcPts val="0"/>
              </a:spcAft>
              <a:buNone/>
            </a:pPr>
            <a:endParaRPr sz="1100">
              <a:solidFill>
                <a:schemeClr val="accent1"/>
              </a:solidFill>
              <a:latin typeface="Montserrat Medium"/>
              <a:ea typeface="Montserrat Medium"/>
              <a:cs typeface="Montserrat Medium"/>
              <a:sym typeface="Montserrat Medium"/>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ackground">
  <p:cSld name="CUSTOM_12">
    <p:spTree>
      <p:nvGrpSpPr>
        <p:cNvPr id="1" name="Shape 1180"/>
        <p:cNvGrpSpPr/>
        <p:nvPr/>
      </p:nvGrpSpPr>
      <p:grpSpPr>
        <a:xfrm>
          <a:off x="0" y="0"/>
          <a:ext cx="0" cy="0"/>
          <a:chOff x="0" y="0"/>
          <a:chExt cx="0" cy="0"/>
        </a:xfrm>
      </p:grpSpPr>
      <p:grpSp>
        <p:nvGrpSpPr>
          <p:cNvPr id="1181" name="Google Shape;1181;p49"/>
          <p:cNvGrpSpPr/>
          <p:nvPr/>
        </p:nvGrpSpPr>
        <p:grpSpPr>
          <a:xfrm>
            <a:off x="179802" y="164163"/>
            <a:ext cx="8784400" cy="4781834"/>
            <a:chOff x="179802" y="164163"/>
            <a:chExt cx="8784400" cy="4781834"/>
          </a:xfrm>
        </p:grpSpPr>
        <p:grpSp>
          <p:nvGrpSpPr>
            <p:cNvPr id="1182" name="Google Shape;1182;p49"/>
            <p:cNvGrpSpPr/>
            <p:nvPr/>
          </p:nvGrpSpPr>
          <p:grpSpPr>
            <a:xfrm>
              <a:off x="8735377" y="164163"/>
              <a:ext cx="228825" cy="228825"/>
              <a:chOff x="3023950" y="3689950"/>
              <a:chExt cx="316100" cy="316100"/>
            </a:xfrm>
          </p:grpSpPr>
          <p:sp>
            <p:nvSpPr>
              <p:cNvPr id="1183" name="Google Shape;1183;p49"/>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9"/>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9"/>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6" name="Google Shape;1186;p49"/>
            <p:cNvGrpSpPr/>
            <p:nvPr/>
          </p:nvGrpSpPr>
          <p:grpSpPr>
            <a:xfrm>
              <a:off x="179802" y="164163"/>
              <a:ext cx="228825" cy="228825"/>
              <a:chOff x="3023950" y="3689950"/>
              <a:chExt cx="316100" cy="316100"/>
            </a:xfrm>
          </p:grpSpPr>
          <p:sp>
            <p:nvSpPr>
              <p:cNvPr id="1187" name="Google Shape;1187;p49"/>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9"/>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9"/>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0" name="Google Shape;1190;p49"/>
            <p:cNvGrpSpPr/>
            <p:nvPr/>
          </p:nvGrpSpPr>
          <p:grpSpPr>
            <a:xfrm>
              <a:off x="179802" y="4717140"/>
              <a:ext cx="228825" cy="228856"/>
              <a:chOff x="3023950" y="3689950"/>
              <a:chExt cx="316100" cy="316100"/>
            </a:xfrm>
          </p:grpSpPr>
          <p:sp>
            <p:nvSpPr>
              <p:cNvPr id="1191" name="Google Shape;1191;p49"/>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9"/>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9"/>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94" name="Google Shape;1194;p49"/>
          <p:cNvGrpSpPr/>
          <p:nvPr/>
        </p:nvGrpSpPr>
        <p:grpSpPr>
          <a:xfrm>
            <a:off x="4672726" y="1652797"/>
            <a:ext cx="4108323" cy="3132999"/>
            <a:chOff x="5614975" y="2571738"/>
            <a:chExt cx="2725075" cy="2078413"/>
          </a:xfrm>
        </p:grpSpPr>
        <p:grpSp>
          <p:nvGrpSpPr>
            <p:cNvPr id="1195" name="Google Shape;1195;p49"/>
            <p:cNvGrpSpPr/>
            <p:nvPr/>
          </p:nvGrpSpPr>
          <p:grpSpPr>
            <a:xfrm>
              <a:off x="8301900" y="2571738"/>
              <a:ext cx="38150" cy="1997125"/>
              <a:chOff x="8301900" y="2571738"/>
              <a:chExt cx="38150" cy="1997125"/>
            </a:xfrm>
          </p:grpSpPr>
          <p:sp>
            <p:nvSpPr>
              <p:cNvPr id="1196" name="Google Shape;1196;p49"/>
              <p:cNvSpPr/>
              <p:nvPr/>
            </p:nvSpPr>
            <p:spPr>
              <a:xfrm>
                <a:off x="8305713" y="2571738"/>
                <a:ext cx="17350" cy="23600"/>
              </a:xfrm>
              <a:custGeom>
                <a:avLst/>
                <a:gdLst/>
                <a:ahLst/>
                <a:cxnLst/>
                <a:rect l="l" t="t" r="r" b="b"/>
                <a:pathLst>
                  <a:path w="694" h="944" extrusionOk="0">
                    <a:moveTo>
                      <a:pt x="333" y="112"/>
                    </a:moveTo>
                    <a:cubicBezTo>
                      <a:pt x="416" y="112"/>
                      <a:pt x="472" y="112"/>
                      <a:pt x="500" y="167"/>
                    </a:cubicBezTo>
                    <a:cubicBezTo>
                      <a:pt x="527" y="223"/>
                      <a:pt x="555" y="278"/>
                      <a:pt x="555" y="361"/>
                    </a:cubicBezTo>
                    <a:cubicBezTo>
                      <a:pt x="555" y="389"/>
                      <a:pt x="555" y="417"/>
                      <a:pt x="555" y="472"/>
                    </a:cubicBezTo>
                    <a:cubicBezTo>
                      <a:pt x="555" y="500"/>
                      <a:pt x="555" y="555"/>
                      <a:pt x="555" y="583"/>
                    </a:cubicBezTo>
                    <a:cubicBezTo>
                      <a:pt x="555" y="666"/>
                      <a:pt x="527" y="722"/>
                      <a:pt x="500" y="777"/>
                    </a:cubicBezTo>
                    <a:cubicBezTo>
                      <a:pt x="472" y="805"/>
                      <a:pt x="416" y="833"/>
                      <a:pt x="333" y="833"/>
                    </a:cubicBezTo>
                    <a:cubicBezTo>
                      <a:pt x="278" y="833"/>
                      <a:pt x="222" y="805"/>
                      <a:pt x="195" y="777"/>
                    </a:cubicBezTo>
                    <a:cubicBezTo>
                      <a:pt x="167" y="722"/>
                      <a:pt x="139" y="666"/>
                      <a:pt x="139" y="583"/>
                    </a:cubicBezTo>
                    <a:lnTo>
                      <a:pt x="139" y="472"/>
                    </a:lnTo>
                    <a:lnTo>
                      <a:pt x="139" y="361"/>
                    </a:lnTo>
                    <a:cubicBezTo>
                      <a:pt x="139" y="278"/>
                      <a:pt x="167" y="223"/>
                      <a:pt x="195" y="167"/>
                    </a:cubicBezTo>
                    <a:cubicBezTo>
                      <a:pt x="222" y="112"/>
                      <a:pt x="278" y="112"/>
                      <a:pt x="333" y="112"/>
                    </a:cubicBezTo>
                    <a:close/>
                    <a:moveTo>
                      <a:pt x="333" y="1"/>
                    </a:moveTo>
                    <a:cubicBezTo>
                      <a:pt x="222" y="1"/>
                      <a:pt x="139" y="29"/>
                      <a:pt x="111" y="84"/>
                    </a:cubicBezTo>
                    <a:cubicBezTo>
                      <a:pt x="56" y="167"/>
                      <a:pt x="28" y="250"/>
                      <a:pt x="28" y="361"/>
                    </a:cubicBezTo>
                    <a:lnTo>
                      <a:pt x="0" y="472"/>
                    </a:lnTo>
                    <a:lnTo>
                      <a:pt x="28" y="583"/>
                    </a:lnTo>
                    <a:cubicBezTo>
                      <a:pt x="28" y="694"/>
                      <a:pt x="56" y="777"/>
                      <a:pt x="111" y="833"/>
                    </a:cubicBezTo>
                    <a:cubicBezTo>
                      <a:pt x="139" y="916"/>
                      <a:pt x="222" y="944"/>
                      <a:pt x="333" y="944"/>
                    </a:cubicBezTo>
                    <a:cubicBezTo>
                      <a:pt x="472" y="944"/>
                      <a:pt x="555" y="916"/>
                      <a:pt x="583" y="833"/>
                    </a:cubicBezTo>
                    <a:cubicBezTo>
                      <a:pt x="638" y="777"/>
                      <a:pt x="666" y="694"/>
                      <a:pt x="666" y="583"/>
                    </a:cubicBezTo>
                    <a:cubicBezTo>
                      <a:pt x="666" y="555"/>
                      <a:pt x="694" y="528"/>
                      <a:pt x="694" y="472"/>
                    </a:cubicBezTo>
                    <a:cubicBezTo>
                      <a:pt x="694" y="417"/>
                      <a:pt x="666" y="389"/>
                      <a:pt x="666" y="361"/>
                    </a:cubicBezTo>
                    <a:cubicBezTo>
                      <a:pt x="666" y="250"/>
                      <a:pt x="638" y="167"/>
                      <a:pt x="583" y="84"/>
                    </a:cubicBezTo>
                    <a:cubicBezTo>
                      <a:pt x="555" y="29"/>
                      <a:pt x="472" y="1"/>
                      <a:pt x="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9"/>
              <p:cNvSpPr/>
              <p:nvPr/>
            </p:nvSpPr>
            <p:spPr>
              <a:xfrm>
                <a:off x="8302600" y="2966313"/>
                <a:ext cx="17350" cy="23600"/>
              </a:xfrm>
              <a:custGeom>
                <a:avLst/>
                <a:gdLst/>
                <a:ahLst/>
                <a:cxnLst/>
                <a:rect l="l" t="t" r="r" b="b"/>
                <a:pathLst>
                  <a:path w="694" h="944" extrusionOk="0">
                    <a:moveTo>
                      <a:pt x="333" y="84"/>
                    </a:moveTo>
                    <a:cubicBezTo>
                      <a:pt x="416" y="84"/>
                      <a:pt x="472" y="111"/>
                      <a:pt x="500" y="167"/>
                    </a:cubicBezTo>
                    <a:cubicBezTo>
                      <a:pt x="527" y="222"/>
                      <a:pt x="555" y="278"/>
                      <a:pt x="555" y="361"/>
                    </a:cubicBezTo>
                    <a:cubicBezTo>
                      <a:pt x="555" y="389"/>
                      <a:pt x="555" y="416"/>
                      <a:pt x="555" y="472"/>
                    </a:cubicBezTo>
                    <a:cubicBezTo>
                      <a:pt x="555" y="500"/>
                      <a:pt x="555" y="555"/>
                      <a:pt x="555" y="583"/>
                    </a:cubicBezTo>
                    <a:cubicBezTo>
                      <a:pt x="555" y="638"/>
                      <a:pt x="527" y="721"/>
                      <a:pt x="500" y="749"/>
                    </a:cubicBezTo>
                    <a:cubicBezTo>
                      <a:pt x="472" y="805"/>
                      <a:pt x="416" y="832"/>
                      <a:pt x="333" y="832"/>
                    </a:cubicBezTo>
                    <a:cubicBezTo>
                      <a:pt x="278" y="832"/>
                      <a:pt x="222" y="805"/>
                      <a:pt x="195" y="749"/>
                    </a:cubicBezTo>
                    <a:cubicBezTo>
                      <a:pt x="167" y="721"/>
                      <a:pt x="139" y="638"/>
                      <a:pt x="139" y="583"/>
                    </a:cubicBezTo>
                    <a:lnTo>
                      <a:pt x="139" y="472"/>
                    </a:lnTo>
                    <a:lnTo>
                      <a:pt x="139" y="361"/>
                    </a:lnTo>
                    <a:cubicBezTo>
                      <a:pt x="139" y="278"/>
                      <a:pt x="167" y="222"/>
                      <a:pt x="195" y="167"/>
                    </a:cubicBezTo>
                    <a:cubicBezTo>
                      <a:pt x="222" y="111"/>
                      <a:pt x="278" y="84"/>
                      <a:pt x="333" y="84"/>
                    </a:cubicBezTo>
                    <a:close/>
                    <a:moveTo>
                      <a:pt x="333" y="0"/>
                    </a:moveTo>
                    <a:cubicBezTo>
                      <a:pt x="222" y="0"/>
                      <a:pt x="139" y="28"/>
                      <a:pt x="111" y="84"/>
                    </a:cubicBezTo>
                    <a:cubicBezTo>
                      <a:pt x="56" y="167"/>
                      <a:pt x="28" y="250"/>
                      <a:pt x="28" y="333"/>
                    </a:cubicBezTo>
                    <a:lnTo>
                      <a:pt x="0" y="472"/>
                    </a:lnTo>
                    <a:lnTo>
                      <a:pt x="28" y="583"/>
                    </a:lnTo>
                    <a:cubicBezTo>
                      <a:pt x="28" y="694"/>
                      <a:pt x="56" y="777"/>
                      <a:pt x="111" y="832"/>
                    </a:cubicBezTo>
                    <a:cubicBezTo>
                      <a:pt x="139" y="915"/>
                      <a:pt x="222" y="943"/>
                      <a:pt x="333" y="943"/>
                    </a:cubicBezTo>
                    <a:cubicBezTo>
                      <a:pt x="472" y="943"/>
                      <a:pt x="555" y="915"/>
                      <a:pt x="583" y="832"/>
                    </a:cubicBezTo>
                    <a:cubicBezTo>
                      <a:pt x="638" y="777"/>
                      <a:pt x="666" y="694"/>
                      <a:pt x="666" y="583"/>
                    </a:cubicBezTo>
                    <a:cubicBezTo>
                      <a:pt x="666" y="555"/>
                      <a:pt x="694" y="527"/>
                      <a:pt x="694" y="472"/>
                    </a:cubicBezTo>
                    <a:cubicBezTo>
                      <a:pt x="694" y="416"/>
                      <a:pt x="666" y="361"/>
                      <a:pt x="666" y="333"/>
                    </a:cubicBezTo>
                    <a:cubicBezTo>
                      <a:pt x="666" y="250"/>
                      <a:pt x="638" y="167"/>
                      <a:pt x="583" y="84"/>
                    </a:cubicBezTo>
                    <a:cubicBezTo>
                      <a:pt x="555" y="28"/>
                      <a:pt x="472" y="0"/>
                      <a:pt x="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9"/>
              <p:cNvSpPr/>
              <p:nvPr/>
            </p:nvSpPr>
            <p:spPr>
              <a:xfrm>
                <a:off x="8302250" y="3360888"/>
                <a:ext cx="17350" cy="23600"/>
              </a:xfrm>
              <a:custGeom>
                <a:avLst/>
                <a:gdLst/>
                <a:ahLst/>
                <a:cxnLst/>
                <a:rect l="l" t="t" r="r" b="b"/>
                <a:pathLst>
                  <a:path w="694" h="944" extrusionOk="0">
                    <a:moveTo>
                      <a:pt x="333" y="84"/>
                    </a:moveTo>
                    <a:cubicBezTo>
                      <a:pt x="416" y="84"/>
                      <a:pt x="472" y="112"/>
                      <a:pt x="500" y="167"/>
                    </a:cubicBezTo>
                    <a:cubicBezTo>
                      <a:pt x="527" y="223"/>
                      <a:pt x="555" y="278"/>
                      <a:pt x="555" y="361"/>
                    </a:cubicBezTo>
                    <a:cubicBezTo>
                      <a:pt x="555" y="389"/>
                      <a:pt x="555" y="417"/>
                      <a:pt x="555" y="472"/>
                    </a:cubicBezTo>
                    <a:cubicBezTo>
                      <a:pt x="555" y="500"/>
                      <a:pt x="555" y="555"/>
                      <a:pt x="555" y="583"/>
                    </a:cubicBezTo>
                    <a:cubicBezTo>
                      <a:pt x="555" y="638"/>
                      <a:pt x="527" y="722"/>
                      <a:pt x="500" y="749"/>
                    </a:cubicBezTo>
                    <a:cubicBezTo>
                      <a:pt x="472" y="805"/>
                      <a:pt x="416" y="833"/>
                      <a:pt x="333" y="833"/>
                    </a:cubicBezTo>
                    <a:cubicBezTo>
                      <a:pt x="278" y="833"/>
                      <a:pt x="222" y="805"/>
                      <a:pt x="195" y="749"/>
                    </a:cubicBezTo>
                    <a:cubicBezTo>
                      <a:pt x="167" y="722"/>
                      <a:pt x="139" y="638"/>
                      <a:pt x="139" y="583"/>
                    </a:cubicBezTo>
                    <a:lnTo>
                      <a:pt x="139" y="472"/>
                    </a:lnTo>
                    <a:lnTo>
                      <a:pt x="139" y="361"/>
                    </a:lnTo>
                    <a:cubicBezTo>
                      <a:pt x="139" y="278"/>
                      <a:pt x="167" y="223"/>
                      <a:pt x="195" y="167"/>
                    </a:cubicBezTo>
                    <a:cubicBezTo>
                      <a:pt x="222" y="112"/>
                      <a:pt x="278" y="84"/>
                      <a:pt x="333" y="84"/>
                    </a:cubicBezTo>
                    <a:close/>
                    <a:moveTo>
                      <a:pt x="333" y="1"/>
                    </a:moveTo>
                    <a:cubicBezTo>
                      <a:pt x="222" y="1"/>
                      <a:pt x="139" y="29"/>
                      <a:pt x="111" y="84"/>
                    </a:cubicBezTo>
                    <a:cubicBezTo>
                      <a:pt x="56" y="167"/>
                      <a:pt x="28" y="250"/>
                      <a:pt x="28" y="334"/>
                    </a:cubicBezTo>
                    <a:lnTo>
                      <a:pt x="0" y="472"/>
                    </a:lnTo>
                    <a:lnTo>
                      <a:pt x="28" y="583"/>
                    </a:lnTo>
                    <a:cubicBezTo>
                      <a:pt x="28" y="694"/>
                      <a:pt x="56" y="777"/>
                      <a:pt x="111" y="833"/>
                    </a:cubicBezTo>
                    <a:cubicBezTo>
                      <a:pt x="139" y="916"/>
                      <a:pt x="222" y="943"/>
                      <a:pt x="333" y="943"/>
                    </a:cubicBezTo>
                    <a:cubicBezTo>
                      <a:pt x="472" y="943"/>
                      <a:pt x="555" y="916"/>
                      <a:pt x="583" y="833"/>
                    </a:cubicBezTo>
                    <a:cubicBezTo>
                      <a:pt x="638" y="777"/>
                      <a:pt x="666" y="694"/>
                      <a:pt x="666" y="583"/>
                    </a:cubicBezTo>
                    <a:cubicBezTo>
                      <a:pt x="666" y="555"/>
                      <a:pt x="694" y="528"/>
                      <a:pt x="694" y="472"/>
                    </a:cubicBezTo>
                    <a:cubicBezTo>
                      <a:pt x="694" y="417"/>
                      <a:pt x="666" y="361"/>
                      <a:pt x="666" y="334"/>
                    </a:cubicBezTo>
                    <a:cubicBezTo>
                      <a:pt x="666" y="250"/>
                      <a:pt x="638" y="167"/>
                      <a:pt x="583" y="84"/>
                    </a:cubicBezTo>
                    <a:cubicBezTo>
                      <a:pt x="555" y="29"/>
                      <a:pt x="472" y="1"/>
                      <a:pt x="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9"/>
              <p:cNvSpPr/>
              <p:nvPr/>
            </p:nvSpPr>
            <p:spPr>
              <a:xfrm>
                <a:off x="8301900" y="3755463"/>
                <a:ext cx="17350" cy="23575"/>
              </a:xfrm>
              <a:custGeom>
                <a:avLst/>
                <a:gdLst/>
                <a:ahLst/>
                <a:cxnLst/>
                <a:rect l="l" t="t" r="r" b="b"/>
                <a:pathLst>
                  <a:path w="694" h="943" extrusionOk="0">
                    <a:moveTo>
                      <a:pt x="333" y="83"/>
                    </a:moveTo>
                    <a:cubicBezTo>
                      <a:pt x="416" y="83"/>
                      <a:pt x="472" y="111"/>
                      <a:pt x="500" y="166"/>
                    </a:cubicBezTo>
                    <a:cubicBezTo>
                      <a:pt x="527" y="222"/>
                      <a:pt x="555" y="277"/>
                      <a:pt x="555" y="361"/>
                    </a:cubicBezTo>
                    <a:cubicBezTo>
                      <a:pt x="555" y="388"/>
                      <a:pt x="555" y="416"/>
                      <a:pt x="555" y="471"/>
                    </a:cubicBezTo>
                    <a:cubicBezTo>
                      <a:pt x="555" y="499"/>
                      <a:pt x="555" y="555"/>
                      <a:pt x="555" y="582"/>
                    </a:cubicBezTo>
                    <a:cubicBezTo>
                      <a:pt x="555" y="638"/>
                      <a:pt x="527" y="721"/>
                      <a:pt x="500" y="749"/>
                    </a:cubicBezTo>
                    <a:cubicBezTo>
                      <a:pt x="472" y="804"/>
                      <a:pt x="416" y="832"/>
                      <a:pt x="333" y="832"/>
                    </a:cubicBezTo>
                    <a:cubicBezTo>
                      <a:pt x="278" y="832"/>
                      <a:pt x="222" y="804"/>
                      <a:pt x="195" y="749"/>
                    </a:cubicBezTo>
                    <a:cubicBezTo>
                      <a:pt x="167" y="721"/>
                      <a:pt x="139" y="638"/>
                      <a:pt x="139" y="582"/>
                    </a:cubicBezTo>
                    <a:lnTo>
                      <a:pt x="139" y="471"/>
                    </a:lnTo>
                    <a:lnTo>
                      <a:pt x="139" y="361"/>
                    </a:lnTo>
                    <a:cubicBezTo>
                      <a:pt x="139" y="277"/>
                      <a:pt x="167" y="222"/>
                      <a:pt x="195" y="166"/>
                    </a:cubicBezTo>
                    <a:cubicBezTo>
                      <a:pt x="222" y="111"/>
                      <a:pt x="278" y="83"/>
                      <a:pt x="333" y="83"/>
                    </a:cubicBezTo>
                    <a:close/>
                    <a:moveTo>
                      <a:pt x="333" y="0"/>
                    </a:moveTo>
                    <a:cubicBezTo>
                      <a:pt x="222" y="0"/>
                      <a:pt x="139" y="28"/>
                      <a:pt x="111" y="83"/>
                    </a:cubicBezTo>
                    <a:cubicBezTo>
                      <a:pt x="56" y="166"/>
                      <a:pt x="28" y="250"/>
                      <a:pt x="28" y="333"/>
                    </a:cubicBezTo>
                    <a:lnTo>
                      <a:pt x="0" y="471"/>
                    </a:lnTo>
                    <a:lnTo>
                      <a:pt x="28" y="582"/>
                    </a:lnTo>
                    <a:cubicBezTo>
                      <a:pt x="28" y="693"/>
                      <a:pt x="56" y="776"/>
                      <a:pt x="111" y="832"/>
                    </a:cubicBezTo>
                    <a:cubicBezTo>
                      <a:pt x="139" y="915"/>
                      <a:pt x="222" y="943"/>
                      <a:pt x="333" y="943"/>
                    </a:cubicBezTo>
                    <a:cubicBezTo>
                      <a:pt x="472" y="943"/>
                      <a:pt x="555" y="915"/>
                      <a:pt x="583" y="832"/>
                    </a:cubicBezTo>
                    <a:cubicBezTo>
                      <a:pt x="638" y="776"/>
                      <a:pt x="666" y="693"/>
                      <a:pt x="666" y="582"/>
                    </a:cubicBezTo>
                    <a:cubicBezTo>
                      <a:pt x="666" y="555"/>
                      <a:pt x="694" y="527"/>
                      <a:pt x="694" y="471"/>
                    </a:cubicBezTo>
                    <a:cubicBezTo>
                      <a:pt x="694" y="416"/>
                      <a:pt x="666" y="361"/>
                      <a:pt x="666" y="333"/>
                    </a:cubicBezTo>
                    <a:cubicBezTo>
                      <a:pt x="666" y="250"/>
                      <a:pt x="638" y="166"/>
                      <a:pt x="583" y="83"/>
                    </a:cubicBezTo>
                    <a:cubicBezTo>
                      <a:pt x="555" y="28"/>
                      <a:pt x="472" y="0"/>
                      <a:pt x="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9"/>
              <p:cNvSpPr/>
              <p:nvPr/>
            </p:nvSpPr>
            <p:spPr>
              <a:xfrm>
                <a:off x="8302600" y="4150013"/>
                <a:ext cx="17350" cy="24275"/>
              </a:xfrm>
              <a:custGeom>
                <a:avLst/>
                <a:gdLst/>
                <a:ahLst/>
                <a:cxnLst/>
                <a:rect l="l" t="t" r="r" b="b"/>
                <a:pathLst>
                  <a:path w="694" h="971" extrusionOk="0">
                    <a:moveTo>
                      <a:pt x="333" y="111"/>
                    </a:moveTo>
                    <a:cubicBezTo>
                      <a:pt x="416" y="111"/>
                      <a:pt x="472" y="139"/>
                      <a:pt x="500" y="194"/>
                    </a:cubicBezTo>
                    <a:cubicBezTo>
                      <a:pt x="527" y="222"/>
                      <a:pt x="555" y="305"/>
                      <a:pt x="555" y="388"/>
                    </a:cubicBezTo>
                    <a:cubicBezTo>
                      <a:pt x="555" y="388"/>
                      <a:pt x="555" y="444"/>
                      <a:pt x="555" y="471"/>
                    </a:cubicBezTo>
                    <a:cubicBezTo>
                      <a:pt x="555" y="527"/>
                      <a:pt x="555" y="582"/>
                      <a:pt x="555" y="582"/>
                    </a:cubicBezTo>
                    <a:cubicBezTo>
                      <a:pt x="555" y="665"/>
                      <a:pt x="527" y="749"/>
                      <a:pt x="500" y="776"/>
                    </a:cubicBezTo>
                    <a:cubicBezTo>
                      <a:pt x="472" y="832"/>
                      <a:pt x="416" y="860"/>
                      <a:pt x="333" y="860"/>
                    </a:cubicBezTo>
                    <a:cubicBezTo>
                      <a:pt x="278" y="860"/>
                      <a:pt x="222" y="832"/>
                      <a:pt x="195" y="776"/>
                    </a:cubicBezTo>
                    <a:cubicBezTo>
                      <a:pt x="167" y="749"/>
                      <a:pt x="139" y="665"/>
                      <a:pt x="139" y="582"/>
                    </a:cubicBezTo>
                    <a:lnTo>
                      <a:pt x="139" y="471"/>
                    </a:lnTo>
                    <a:lnTo>
                      <a:pt x="139" y="388"/>
                    </a:lnTo>
                    <a:cubicBezTo>
                      <a:pt x="139" y="305"/>
                      <a:pt x="167" y="222"/>
                      <a:pt x="195" y="194"/>
                    </a:cubicBezTo>
                    <a:cubicBezTo>
                      <a:pt x="222" y="139"/>
                      <a:pt x="278" y="111"/>
                      <a:pt x="333" y="111"/>
                    </a:cubicBezTo>
                    <a:close/>
                    <a:moveTo>
                      <a:pt x="333" y="0"/>
                    </a:moveTo>
                    <a:cubicBezTo>
                      <a:pt x="222" y="0"/>
                      <a:pt x="139" y="55"/>
                      <a:pt x="111" y="111"/>
                    </a:cubicBezTo>
                    <a:cubicBezTo>
                      <a:pt x="56" y="166"/>
                      <a:pt x="28" y="277"/>
                      <a:pt x="28" y="360"/>
                    </a:cubicBezTo>
                    <a:lnTo>
                      <a:pt x="0" y="499"/>
                    </a:lnTo>
                    <a:lnTo>
                      <a:pt x="28" y="610"/>
                    </a:lnTo>
                    <a:cubicBezTo>
                      <a:pt x="28" y="721"/>
                      <a:pt x="56" y="804"/>
                      <a:pt x="111" y="860"/>
                    </a:cubicBezTo>
                    <a:cubicBezTo>
                      <a:pt x="139" y="915"/>
                      <a:pt x="222" y="970"/>
                      <a:pt x="333" y="970"/>
                    </a:cubicBezTo>
                    <a:cubicBezTo>
                      <a:pt x="472" y="970"/>
                      <a:pt x="555" y="915"/>
                      <a:pt x="583" y="860"/>
                    </a:cubicBezTo>
                    <a:cubicBezTo>
                      <a:pt x="638" y="804"/>
                      <a:pt x="666" y="721"/>
                      <a:pt x="666" y="610"/>
                    </a:cubicBezTo>
                    <a:cubicBezTo>
                      <a:pt x="666" y="582"/>
                      <a:pt x="694" y="527"/>
                      <a:pt x="694" y="499"/>
                    </a:cubicBezTo>
                    <a:cubicBezTo>
                      <a:pt x="694" y="444"/>
                      <a:pt x="666" y="388"/>
                      <a:pt x="666" y="360"/>
                    </a:cubicBezTo>
                    <a:cubicBezTo>
                      <a:pt x="666" y="277"/>
                      <a:pt x="638" y="166"/>
                      <a:pt x="583" y="111"/>
                    </a:cubicBezTo>
                    <a:cubicBezTo>
                      <a:pt x="555" y="55"/>
                      <a:pt x="472" y="0"/>
                      <a:pt x="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9"/>
              <p:cNvSpPr/>
              <p:nvPr/>
            </p:nvSpPr>
            <p:spPr>
              <a:xfrm>
                <a:off x="8301900" y="4545263"/>
                <a:ext cx="17350" cy="23600"/>
              </a:xfrm>
              <a:custGeom>
                <a:avLst/>
                <a:gdLst/>
                <a:ahLst/>
                <a:cxnLst/>
                <a:rect l="l" t="t" r="r" b="b"/>
                <a:pathLst>
                  <a:path w="694" h="944" extrusionOk="0">
                    <a:moveTo>
                      <a:pt x="333" y="112"/>
                    </a:moveTo>
                    <a:cubicBezTo>
                      <a:pt x="416" y="112"/>
                      <a:pt x="472" y="139"/>
                      <a:pt x="500" y="195"/>
                    </a:cubicBezTo>
                    <a:cubicBezTo>
                      <a:pt x="527" y="222"/>
                      <a:pt x="555" y="306"/>
                      <a:pt x="555" y="361"/>
                    </a:cubicBezTo>
                    <a:cubicBezTo>
                      <a:pt x="555" y="389"/>
                      <a:pt x="555" y="444"/>
                      <a:pt x="555" y="472"/>
                    </a:cubicBezTo>
                    <a:cubicBezTo>
                      <a:pt x="555" y="527"/>
                      <a:pt x="555" y="555"/>
                      <a:pt x="555" y="583"/>
                    </a:cubicBezTo>
                    <a:cubicBezTo>
                      <a:pt x="555" y="666"/>
                      <a:pt x="527" y="749"/>
                      <a:pt x="500" y="777"/>
                    </a:cubicBezTo>
                    <a:cubicBezTo>
                      <a:pt x="472" y="832"/>
                      <a:pt x="416" y="860"/>
                      <a:pt x="333" y="860"/>
                    </a:cubicBezTo>
                    <a:cubicBezTo>
                      <a:pt x="278" y="860"/>
                      <a:pt x="222" y="832"/>
                      <a:pt x="195" y="777"/>
                    </a:cubicBezTo>
                    <a:cubicBezTo>
                      <a:pt x="167" y="749"/>
                      <a:pt x="139" y="666"/>
                      <a:pt x="139" y="583"/>
                    </a:cubicBezTo>
                    <a:lnTo>
                      <a:pt x="139" y="472"/>
                    </a:lnTo>
                    <a:lnTo>
                      <a:pt x="139" y="361"/>
                    </a:lnTo>
                    <a:cubicBezTo>
                      <a:pt x="139" y="306"/>
                      <a:pt x="167" y="222"/>
                      <a:pt x="195" y="195"/>
                    </a:cubicBezTo>
                    <a:cubicBezTo>
                      <a:pt x="222" y="139"/>
                      <a:pt x="278" y="112"/>
                      <a:pt x="333" y="112"/>
                    </a:cubicBezTo>
                    <a:close/>
                    <a:moveTo>
                      <a:pt x="333" y="1"/>
                    </a:moveTo>
                    <a:cubicBezTo>
                      <a:pt x="222" y="1"/>
                      <a:pt x="139" y="56"/>
                      <a:pt x="111" y="112"/>
                    </a:cubicBezTo>
                    <a:cubicBezTo>
                      <a:pt x="56" y="167"/>
                      <a:pt x="28" y="250"/>
                      <a:pt x="28" y="361"/>
                    </a:cubicBezTo>
                    <a:lnTo>
                      <a:pt x="0" y="472"/>
                    </a:lnTo>
                    <a:lnTo>
                      <a:pt x="28" y="611"/>
                    </a:lnTo>
                    <a:cubicBezTo>
                      <a:pt x="28" y="694"/>
                      <a:pt x="56" y="805"/>
                      <a:pt x="111" y="860"/>
                    </a:cubicBezTo>
                    <a:cubicBezTo>
                      <a:pt x="139" y="916"/>
                      <a:pt x="222" y="943"/>
                      <a:pt x="333" y="943"/>
                    </a:cubicBezTo>
                    <a:cubicBezTo>
                      <a:pt x="472" y="943"/>
                      <a:pt x="555" y="916"/>
                      <a:pt x="583" y="860"/>
                    </a:cubicBezTo>
                    <a:cubicBezTo>
                      <a:pt x="638" y="805"/>
                      <a:pt x="666" y="694"/>
                      <a:pt x="666" y="611"/>
                    </a:cubicBezTo>
                    <a:cubicBezTo>
                      <a:pt x="666" y="583"/>
                      <a:pt x="694" y="527"/>
                      <a:pt x="694" y="472"/>
                    </a:cubicBezTo>
                    <a:cubicBezTo>
                      <a:pt x="694" y="444"/>
                      <a:pt x="666" y="389"/>
                      <a:pt x="666" y="361"/>
                    </a:cubicBezTo>
                    <a:cubicBezTo>
                      <a:pt x="666" y="250"/>
                      <a:pt x="638" y="167"/>
                      <a:pt x="583" y="112"/>
                    </a:cubicBezTo>
                    <a:cubicBezTo>
                      <a:pt x="555" y="56"/>
                      <a:pt x="472" y="1"/>
                      <a:pt x="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9"/>
              <p:cNvSpPr/>
              <p:nvPr/>
            </p:nvSpPr>
            <p:spPr>
              <a:xfrm>
                <a:off x="8325813" y="2571738"/>
                <a:ext cx="10425" cy="22900"/>
              </a:xfrm>
              <a:custGeom>
                <a:avLst/>
                <a:gdLst/>
                <a:ahLst/>
                <a:cxnLst/>
                <a:rect l="l" t="t" r="r" b="b"/>
                <a:pathLst>
                  <a:path w="417" h="916" extrusionOk="0">
                    <a:moveTo>
                      <a:pt x="333" y="1"/>
                    </a:moveTo>
                    <a:cubicBezTo>
                      <a:pt x="306" y="1"/>
                      <a:pt x="306" y="1"/>
                      <a:pt x="278" y="29"/>
                    </a:cubicBezTo>
                    <a:lnTo>
                      <a:pt x="1" y="250"/>
                    </a:lnTo>
                    <a:cubicBezTo>
                      <a:pt x="1" y="278"/>
                      <a:pt x="1" y="278"/>
                      <a:pt x="1" y="278"/>
                    </a:cubicBezTo>
                    <a:lnTo>
                      <a:pt x="28" y="306"/>
                    </a:lnTo>
                    <a:cubicBezTo>
                      <a:pt x="28" y="334"/>
                      <a:pt x="56" y="334"/>
                      <a:pt x="56" y="334"/>
                    </a:cubicBezTo>
                    <a:lnTo>
                      <a:pt x="84" y="334"/>
                    </a:lnTo>
                    <a:lnTo>
                      <a:pt x="306" y="167"/>
                    </a:lnTo>
                    <a:lnTo>
                      <a:pt x="306" y="888"/>
                    </a:lnTo>
                    <a:cubicBezTo>
                      <a:pt x="306" y="916"/>
                      <a:pt x="306" y="916"/>
                      <a:pt x="306" y="916"/>
                    </a:cubicBezTo>
                    <a:lnTo>
                      <a:pt x="416" y="916"/>
                    </a:lnTo>
                    <a:cubicBezTo>
                      <a:pt x="416" y="916"/>
                      <a:pt x="416" y="916"/>
                      <a:pt x="416" y="888"/>
                    </a:cubicBezTo>
                    <a:lnTo>
                      <a:pt x="416" y="29"/>
                    </a:lnTo>
                    <a:cubicBezTo>
                      <a:pt x="389" y="1"/>
                      <a:pt x="389" y="1"/>
                      <a:pt x="3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9"/>
              <p:cNvSpPr/>
              <p:nvPr/>
            </p:nvSpPr>
            <p:spPr>
              <a:xfrm>
                <a:off x="8323400" y="2966303"/>
                <a:ext cx="15950" cy="22900"/>
              </a:xfrm>
              <a:custGeom>
                <a:avLst/>
                <a:gdLst/>
                <a:ahLst/>
                <a:cxnLst/>
                <a:rect l="l" t="t" r="r" b="b"/>
                <a:pathLst>
                  <a:path w="638" h="916" extrusionOk="0">
                    <a:moveTo>
                      <a:pt x="305" y="0"/>
                    </a:moveTo>
                    <a:cubicBezTo>
                      <a:pt x="250" y="0"/>
                      <a:pt x="194" y="0"/>
                      <a:pt x="139" y="28"/>
                    </a:cubicBezTo>
                    <a:cubicBezTo>
                      <a:pt x="111" y="56"/>
                      <a:pt x="83" y="84"/>
                      <a:pt x="56" y="139"/>
                    </a:cubicBezTo>
                    <a:cubicBezTo>
                      <a:pt x="28" y="167"/>
                      <a:pt x="0" y="222"/>
                      <a:pt x="0" y="278"/>
                    </a:cubicBezTo>
                    <a:lnTo>
                      <a:pt x="28" y="278"/>
                    </a:lnTo>
                    <a:cubicBezTo>
                      <a:pt x="28" y="305"/>
                      <a:pt x="28" y="305"/>
                      <a:pt x="28" y="305"/>
                    </a:cubicBezTo>
                    <a:lnTo>
                      <a:pt x="111" y="305"/>
                    </a:lnTo>
                    <a:cubicBezTo>
                      <a:pt x="111" y="305"/>
                      <a:pt x="111" y="305"/>
                      <a:pt x="111" y="278"/>
                    </a:cubicBezTo>
                    <a:lnTo>
                      <a:pt x="139" y="278"/>
                    </a:lnTo>
                    <a:cubicBezTo>
                      <a:pt x="139" y="222"/>
                      <a:pt x="167" y="167"/>
                      <a:pt x="194" y="139"/>
                    </a:cubicBezTo>
                    <a:cubicBezTo>
                      <a:pt x="222" y="111"/>
                      <a:pt x="250" y="84"/>
                      <a:pt x="305" y="84"/>
                    </a:cubicBezTo>
                    <a:cubicBezTo>
                      <a:pt x="361" y="84"/>
                      <a:pt x="416" y="111"/>
                      <a:pt x="444" y="139"/>
                    </a:cubicBezTo>
                    <a:cubicBezTo>
                      <a:pt x="472" y="167"/>
                      <a:pt x="472" y="222"/>
                      <a:pt x="472" y="250"/>
                    </a:cubicBezTo>
                    <a:cubicBezTo>
                      <a:pt x="472" y="305"/>
                      <a:pt x="472" y="333"/>
                      <a:pt x="444" y="361"/>
                    </a:cubicBezTo>
                    <a:cubicBezTo>
                      <a:pt x="416" y="416"/>
                      <a:pt x="388" y="444"/>
                      <a:pt x="305" y="500"/>
                    </a:cubicBezTo>
                    <a:lnTo>
                      <a:pt x="28" y="805"/>
                    </a:lnTo>
                    <a:cubicBezTo>
                      <a:pt x="0" y="805"/>
                      <a:pt x="0" y="832"/>
                      <a:pt x="0" y="860"/>
                    </a:cubicBezTo>
                    <a:lnTo>
                      <a:pt x="0" y="888"/>
                    </a:lnTo>
                    <a:cubicBezTo>
                      <a:pt x="0" y="888"/>
                      <a:pt x="0" y="915"/>
                      <a:pt x="0" y="915"/>
                    </a:cubicBezTo>
                    <a:lnTo>
                      <a:pt x="610" y="915"/>
                    </a:lnTo>
                    <a:cubicBezTo>
                      <a:pt x="638" y="915"/>
                      <a:pt x="638" y="888"/>
                      <a:pt x="638" y="888"/>
                    </a:cubicBezTo>
                    <a:lnTo>
                      <a:pt x="638" y="832"/>
                    </a:lnTo>
                    <a:lnTo>
                      <a:pt x="610" y="832"/>
                    </a:lnTo>
                    <a:cubicBezTo>
                      <a:pt x="610" y="805"/>
                      <a:pt x="610" y="805"/>
                      <a:pt x="610" y="805"/>
                    </a:cubicBezTo>
                    <a:lnTo>
                      <a:pt x="194" y="805"/>
                    </a:lnTo>
                    <a:lnTo>
                      <a:pt x="444" y="555"/>
                    </a:lnTo>
                    <a:cubicBezTo>
                      <a:pt x="499" y="500"/>
                      <a:pt x="555" y="444"/>
                      <a:pt x="582" y="416"/>
                    </a:cubicBezTo>
                    <a:cubicBezTo>
                      <a:pt x="610" y="361"/>
                      <a:pt x="610" y="305"/>
                      <a:pt x="610" y="250"/>
                    </a:cubicBezTo>
                    <a:cubicBezTo>
                      <a:pt x="610" y="195"/>
                      <a:pt x="582" y="111"/>
                      <a:pt x="527" y="56"/>
                    </a:cubicBezTo>
                    <a:cubicBezTo>
                      <a:pt x="499" y="0"/>
                      <a:pt x="416"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9"/>
              <p:cNvSpPr/>
              <p:nvPr/>
            </p:nvSpPr>
            <p:spPr>
              <a:xfrm>
                <a:off x="8323050" y="3360868"/>
                <a:ext cx="16650" cy="23600"/>
              </a:xfrm>
              <a:custGeom>
                <a:avLst/>
                <a:gdLst/>
                <a:ahLst/>
                <a:cxnLst/>
                <a:rect l="l" t="t" r="r" b="b"/>
                <a:pathLst>
                  <a:path w="666" h="944" extrusionOk="0">
                    <a:moveTo>
                      <a:pt x="28" y="1"/>
                    </a:moveTo>
                    <a:cubicBezTo>
                      <a:pt x="28" y="29"/>
                      <a:pt x="28" y="29"/>
                      <a:pt x="28" y="29"/>
                    </a:cubicBezTo>
                    <a:lnTo>
                      <a:pt x="28" y="84"/>
                    </a:lnTo>
                    <a:cubicBezTo>
                      <a:pt x="28" y="84"/>
                      <a:pt x="28" y="84"/>
                      <a:pt x="28" y="112"/>
                    </a:cubicBezTo>
                    <a:lnTo>
                      <a:pt x="444" y="112"/>
                    </a:lnTo>
                    <a:lnTo>
                      <a:pt x="194" y="389"/>
                    </a:lnTo>
                    <a:cubicBezTo>
                      <a:pt x="194" y="417"/>
                      <a:pt x="167" y="417"/>
                      <a:pt x="167" y="417"/>
                    </a:cubicBezTo>
                    <a:lnTo>
                      <a:pt x="167" y="472"/>
                    </a:lnTo>
                    <a:lnTo>
                      <a:pt x="194" y="472"/>
                    </a:lnTo>
                    <a:cubicBezTo>
                      <a:pt x="194" y="500"/>
                      <a:pt x="194" y="500"/>
                      <a:pt x="194" y="500"/>
                    </a:cubicBezTo>
                    <a:lnTo>
                      <a:pt x="333" y="500"/>
                    </a:lnTo>
                    <a:cubicBezTo>
                      <a:pt x="472" y="500"/>
                      <a:pt x="527" y="555"/>
                      <a:pt x="527" y="666"/>
                    </a:cubicBezTo>
                    <a:cubicBezTo>
                      <a:pt x="527" y="722"/>
                      <a:pt x="499" y="749"/>
                      <a:pt x="472" y="777"/>
                    </a:cubicBezTo>
                    <a:cubicBezTo>
                      <a:pt x="444" y="805"/>
                      <a:pt x="388" y="833"/>
                      <a:pt x="333" y="833"/>
                    </a:cubicBezTo>
                    <a:cubicBezTo>
                      <a:pt x="278" y="833"/>
                      <a:pt x="222" y="833"/>
                      <a:pt x="194" y="805"/>
                    </a:cubicBezTo>
                    <a:cubicBezTo>
                      <a:pt x="139" y="777"/>
                      <a:pt x="111" y="749"/>
                      <a:pt x="111" y="694"/>
                    </a:cubicBezTo>
                    <a:cubicBezTo>
                      <a:pt x="83" y="666"/>
                      <a:pt x="83" y="666"/>
                      <a:pt x="83" y="666"/>
                    </a:cubicBezTo>
                    <a:lnTo>
                      <a:pt x="28" y="666"/>
                    </a:lnTo>
                    <a:cubicBezTo>
                      <a:pt x="0" y="666"/>
                      <a:pt x="0" y="666"/>
                      <a:pt x="0" y="694"/>
                    </a:cubicBezTo>
                    <a:cubicBezTo>
                      <a:pt x="0" y="749"/>
                      <a:pt x="0" y="777"/>
                      <a:pt x="28" y="805"/>
                    </a:cubicBezTo>
                    <a:cubicBezTo>
                      <a:pt x="56" y="860"/>
                      <a:pt x="83" y="888"/>
                      <a:pt x="139" y="916"/>
                    </a:cubicBezTo>
                    <a:cubicBezTo>
                      <a:pt x="194" y="916"/>
                      <a:pt x="250" y="943"/>
                      <a:pt x="333" y="943"/>
                    </a:cubicBezTo>
                    <a:cubicBezTo>
                      <a:pt x="388" y="943"/>
                      <a:pt x="444" y="916"/>
                      <a:pt x="499" y="916"/>
                    </a:cubicBezTo>
                    <a:cubicBezTo>
                      <a:pt x="555" y="888"/>
                      <a:pt x="582" y="860"/>
                      <a:pt x="610" y="805"/>
                    </a:cubicBezTo>
                    <a:cubicBezTo>
                      <a:pt x="638" y="777"/>
                      <a:pt x="666" y="722"/>
                      <a:pt x="666" y="666"/>
                    </a:cubicBezTo>
                    <a:cubicBezTo>
                      <a:pt x="666" y="583"/>
                      <a:pt x="638" y="500"/>
                      <a:pt x="582" y="472"/>
                    </a:cubicBezTo>
                    <a:cubicBezTo>
                      <a:pt x="527" y="417"/>
                      <a:pt x="444" y="389"/>
                      <a:pt x="361" y="389"/>
                    </a:cubicBezTo>
                    <a:lnTo>
                      <a:pt x="333" y="389"/>
                    </a:lnTo>
                    <a:lnTo>
                      <a:pt x="610" y="112"/>
                    </a:lnTo>
                    <a:cubicBezTo>
                      <a:pt x="610" y="84"/>
                      <a:pt x="610" y="84"/>
                      <a:pt x="610" y="84"/>
                    </a:cubicBezTo>
                    <a:lnTo>
                      <a:pt x="610" y="29"/>
                    </a:lnTo>
                    <a:cubicBezTo>
                      <a:pt x="610" y="29"/>
                      <a:pt x="610" y="29"/>
                      <a:pt x="6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9"/>
              <p:cNvSpPr/>
              <p:nvPr/>
            </p:nvSpPr>
            <p:spPr>
              <a:xfrm>
                <a:off x="8322000" y="3756132"/>
                <a:ext cx="18050" cy="22900"/>
              </a:xfrm>
              <a:custGeom>
                <a:avLst/>
                <a:gdLst/>
                <a:ahLst/>
                <a:cxnLst/>
                <a:rect l="l" t="t" r="r" b="b"/>
                <a:pathLst>
                  <a:path w="722" h="916" extrusionOk="0">
                    <a:moveTo>
                      <a:pt x="444" y="139"/>
                    </a:moveTo>
                    <a:lnTo>
                      <a:pt x="444" y="582"/>
                    </a:lnTo>
                    <a:lnTo>
                      <a:pt x="139" y="582"/>
                    </a:lnTo>
                    <a:lnTo>
                      <a:pt x="444" y="139"/>
                    </a:lnTo>
                    <a:close/>
                    <a:moveTo>
                      <a:pt x="416" y="0"/>
                    </a:moveTo>
                    <a:cubicBezTo>
                      <a:pt x="416" y="0"/>
                      <a:pt x="416" y="28"/>
                      <a:pt x="416" y="28"/>
                    </a:cubicBezTo>
                    <a:lnTo>
                      <a:pt x="1" y="582"/>
                    </a:lnTo>
                    <a:cubicBezTo>
                      <a:pt x="1" y="582"/>
                      <a:pt x="1" y="610"/>
                      <a:pt x="1" y="610"/>
                    </a:cubicBezTo>
                    <a:lnTo>
                      <a:pt x="1" y="666"/>
                    </a:lnTo>
                    <a:cubicBezTo>
                      <a:pt x="1" y="666"/>
                      <a:pt x="1" y="693"/>
                      <a:pt x="1" y="693"/>
                    </a:cubicBezTo>
                    <a:lnTo>
                      <a:pt x="444" y="693"/>
                    </a:lnTo>
                    <a:lnTo>
                      <a:pt x="444" y="887"/>
                    </a:lnTo>
                    <a:cubicBezTo>
                      <a:pt x="444" y="887"/>
                      <a:pt x="472" y="915"/>
                      <a:pt x="472" y="915"/>
                    </a:cubicBezTo>
                    <a:lnTo>
                      <a:pt x="555" y="915"/>
                    </a:lnTo>
                    <a:cubicBezTo>
                      <a:pt x="583" y="915"/>
                      <a:pt x="583" y="887"/>
                      <a:pt x="583" y="887"/>
                    </a:cubicBezTo>
                    <a:lnTo>
                      <a:pt x="583" y="693"/>
                    </a:lnTo>
                    <a:lnTo>
                      <a:pt x="721" y="693"/>
                    </a:lnTo>
                    <a:cubicBezTo>
                      <a:pt x="721" y="693"/>
                      <a:pt x="721" y="666"/>
                      <a:pt x="721" y="666"/>
                    </a:cubicBezTo>
                    <a:lnTo>
                      <a:pt x="721" y="610"/>
                    </a:lnTo>
                    <a:cubicBezTo>
                      <a:pt x="721" y="582"/>
                      <a:pt x="694" y="582"/>
                      <a:pt x="694" y="582"/>
                    </a:cubicBezTo>
                    <a:lnTo>
                      <a:pt x="583" y="582"/>
                    </a:lnTo>
                    <a:lnTo>
                      <a:pt x="583" y="28"/>
                    </a:lnTo>
                    <a:cubicBezTo>
                      <a:pt x="583" y="28"/>
                      <a:pt x="583" y="28"/>
                      <a:pt x="5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9"/>
              <p:cNvSpPr/>
              <p:nvPr/>
            </p:nvSpPr>
            <p:spPr>
              <a:xfrm>
                <a:off x="8323400" y="4150698"/>
                <a:ext cx="15950" cy="23600"/>
              </a:xfrm>
              <a:custGeom>
                <a:avLst/>
                <a:gdLst/>
                <a:ahLst/>
                <a:cxnLst/>
                <a:rect l="l" t="t" r="r" b="b"/>
                <a:pathLst>
                  <a:path w="638" h="944" extrusionOk="0">
                    <a:moveTo>
                      <a:pt x="111" y="1"/>
                    </a:moveTo>
                    <a:cubicBezTo>
                      <a:pt x="83" y="1"/>
                      <a:pt x="83" y="1"/>
                      <a:pt x="83" y="28"/>
                    </a:cubicBezTo>
                    <a:lnTo>
                      <a:pt x="28" y="472"/>
                    </a:lnTo>
                    <a:cubicBezTo>
                      <a:pt x="28" y="472"/>
                      <a:pt x="28" y="472"/>
                      <a:pt x="28" y="500"/>
                    </a:cubicBezTo>
                    <a:lnTo>
                      <a:pt x="139" y="500"/>
                    </a:lnTo>
                    <a:cubicBezTo>
                      <a:pt x="167" y="500"/>
                      <a:pt x="167" y="472"/>
                      <a:pt x="167" y="472"/>
                    </a:cubicBezTo>
                    <a:cubicBezTo>
                      <a:pt x="194" y="472"/>
                      <a:pt x="222" y="444"/>
                      <a:pt x="250" y="444"/>
                    </a:cubicBezTo>
                    <a:cubicBezTo>
                      <a:pt x="250" y="444"/>
                      <a:pt x="278" y="417"/>
                      <a:pt x="305" y="417"/>
                    </a:cubicBezTo>
                    <a:cubicBezTo>
                      <a:pt x="361" y="417"/>
                      <a:pt x="416" y="444"/>
                      <a:pt x="472" y="472"/>
                    </a:cubicBezTo>
                    <a:cubicBezTo>
                      <a:pt x="499" y="528"/>
                      <a:pt x="527" y="555"/>
                      <a:pt x="527" y="611"/>
                    </a:cubicBezTo>
                    <a:cubicBezTo>
                      <a:pt x="527" y="694"/>
                      <a:pt x="499" y="722"/>
                      <a:pt x="472" y="777"/>
                    </a:cubicBezTo>
                    <a:cubicBezTo>
                      <a:pt x="416" y="805"/>
                      <a:pt x="361" y="833"/>
                      <a:pt x="305" y="833"/>
                    </a:cubicBezTo>
                    <a:cubicBezTo>
                      <a:pt x="278" y="833"/>
                      <a:pt x="222" y="805"/>
                      <a:pt x="194" y="777"/>
                    </a:cubicBezTo>
                    <a:cubicBezTo>
                      <a:pt x="167" y="777"/>
                      <a:pt x="139" y="722"/>
                      <a:pt x="111" y="694"/>
                    </a:cubicBezTo>
                    <a:cubicBezTo>
                      <a:pt x="111" y="666"/>
                      <a:pt x="111" y="666"/>
                      <a:pt x="83" y="666"/>
                    </a:cubicBezTo>
                    <a:lnTo>
                      <a:pt x="0" y="666"/>
                    </a:lnTo>
                    <a:lnTo>
                      <a:pt x="0" y="694"/>
                    </a:lnTo>
                    <a:cubicBezTo>
                      <a:pt x="0" y="722"/>
                      <a:pt x="0" y="777"/>
                      <a:pt x="28" y="805"/>
                    </a:cubicBezTo>
                    <a:cubicBezTo>
                      <a:pt x="56" y="833"/>
                      <a:pt x="83" y="860"/>
                      <a:pt x="139" y="888"/>
                    </a:cubicBezTo>
                    <a:cubicBezTo>
                      <a:pt x="194" y="916"/>
                      <a:pt x="250" y="943"/>
                      <a:pt x="305" y="943"/>
                    </a:cubicBezTo>
                    <a:cubicBezTo>
                      <a:pt x="388" y="943"/>
                      <a:pt x="444" y="916"/>
                      <a:pt x="472" y="888"/>
                    </a:cubicBezTo>
                    <a:cubicBezTo>
                      <a:pt x="527" y="860"/>
                      <a:pt x="582" y="833"/>
                      <a:pt x="610" y="777"/>
                    </a:cubicBezTo>
                    <a:cubicBezTo>
                      <a:pt x="638" y="749"/>
                      <a:pt x="638" y="694"/>
                      <a:pt x="638" y="611"/>
                    </a:cubicBezTo>
                    <a:cubicBezTo>
                      <a:pt x="638" y="555"/>
                      <a:pt x="638" y="500"/>
                      <a:pt x="610" y="472"/>
                    </a:cubicBezTo>
                    <a:cubicBezTo>
                      <a:pt x="582" y="417"/>
                      <a:pt x="527" y="389"/>
                      <a:pt x="499" y="361"/>
                    </a:cubicBezTo>
                    <a:cubicBezTo>
                      <a:pt x="444" y="333"/>
                      <a:pt x="388" y="333"/>
                      <a:pt x="333" y="333"/>
                    </a:cubicBezTo>
                    <a:cubicBezTo>
                      <a:pt x="250" y="333"/>
                      <a:pt x="194" y="333"/>
                      <a:pt x="167" y="361"/>
                    </a:cubicBezTo>
                    <a:lnTo>
                      <a:pt x="194" y="112"/>
                    </a:lnTo>
                    <a:lnTo>
                      <a:pt x="582" y="112"/>
                    </a:lnTo>
                    <a:cubicBezTo>
                      <a:pt x="582" y="84"/>
                      <a:pt x="582" y="84"/>
                      <a:pt x="582" y="84"/>
                    </a:cubicBezTo>
                    <a:lnTo>
                      <a:pt x="582" y="28"/>
                    </a:lnTo>
                    <a:cubicBezTo>
                      <a:pt x="582" y="28"/>
                      <a:pt x="582" y="1"/>
                      <a:pt x="5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9"/>
              <p:cNvSpPr/>
              <p:nvPr/>
            </p:nvSpPr>
            <p:spPr>
              <a:xfrm>
                <a:off x="8322700" y="4545963"/>
                <a:ext cx="16650" cy="22900"/>
              </a:xfrm>
              <a:custGeom>
                <a:avLst/>
                <a:gdLst/>
                <a:ahLst/>
                <a:cxnLst/>
                <a:rect l="l" t="t" r="r" b="b"/>
                <a:pathLst>
                  <a:path w="666" h="916" extrusionOk="0">
                    <a:moveTo>
                      <a:pt x="333" y="416"/>
                    </a:moveTo>
                    <a:cubicBezTo>
                      <a:pt x="361" y="416"/>
                      <a:pt x="416" y="416"/>
                      <a:pt x="444" y="444"/>
                    </a:cubicBezTo>
                    <a:cubicBezTo>
                      <a:pt x="472" y="444"/>
                      <a:pt x="499" y="472"/>
                      <a:pt x="527" y="499"/>
                    </a:cubicBezTo>
                    <a:cubicBezTo>
                      <a:pt x="527" y="527"/>
                      <a:pt x="555" y="583"/>
                      <a:pt x="555" y="610"/>
                    </a:cubicBezTo>
                    <a:cubicBezTo>
                      <a:pt x="555" y="666"/>
                      <a:pt x="527" y="694"/>
                      <a:pt x="527" y="721"/>
                    </a:cubicBezTo>
                    <a:cubicBezTo>
                      <a:pt x="499" y="749"/>
                      <a:pt x="472" y="777"/>
                      <a:pt x="444" y="804"/>
                    </a:cubicBezTo>
                    <a:cubicBezTo>
                      <a:pt x="416" y="804"/>
                      <a:pt x="361" y="832"/>
                      <a:pt x="333" y="832"/>
                    </a:cubicBezTo>
                    <a:cubicBezTo>
                      <a:pt x="305" y="832"/>
                      <a:pt x="250" y="804"/>
                      <a:pt x="222" y="804"/>
                    </a:cubicBezTo>
                    <a:cubicBezTo>
                      <a:pt x="194" y="777"/>
                      <a:pt x="167" y="749"/>
                      <a:pt x="139" y="721"/>
                    </a:cubicBezTo>
                    <a:cubicBezTo>
                      <a:pt x="139" y="694"/>
                      <a:pt x="111" y="666"/>
                      <a:pt x="111" y="610"/>
                    </a:cubicBezTo>
                    <a:cubicBezTo>
                      <a:pt x="111" y="583"/>
                      <a:pt x="139" y="527"/>
                      <a:pt x="139" y="499"/>
                    </a:cubicBezTo>
                    <a:cubicBezTo>
                      <a:pt x="167" y="472"/>
                      <a:pt x="194" y="444"/>
                      <a:pt x="222" y="444"/>
                    </a:cubicBezTo>
                    <a:cubicBezTo>
                      <a:pt x="250" y="416"/>
                      <a:pt x="305" y="416"/>
                      <a:pt x="333" y="416"/>
                    </a:cubicBezTo>
                    <a:close/>
                    <a:moveTo>
                      <a:pt x="333" y="0"/>
                    </a:moveTo>
                    <a:cubicBezTo>
                      <a:pt x="333" y="28"/>
                      <a:pt x="333" y="28"/>
                      <a:pt x="333" y="28"/>
                    </a:cubicBezTo>
                    <a:lnTo>
                      <a:pt x="83" y="361"/>
                    </a:lnTo>
                    <a:cubicBezTo>
                      <a:pt x="28" y="444"/>
                      <a:pt x="0" y="527"/>
                      <a:pt x="0" y="610"/>
                    </a:cubicBezTo>
                    <a:cubicBezTo>
                      <a:pt x="0" y="666"/>
                      <a:pt x="0" y="721"/>
                      <a:pt x="28" y="777"/>
                    </a:cubicBezTo>
                    <a:cubicBezTo>
                      <a:pt x="56" y="832"/>
                      <a:pt x="111" y="860"/>
                      <a:pt x="139" y="888"/>
                    </a:cubicBezTo>
                    <a:cubicBezTo>
                      <a:pt x="194" y="915"/>
                      <a:pt x="278" y="915"/>
                      <a:pt x="333" y="915"/>
                    </a:cubicBezTo>
                    <a:cubicBezTo>
                      <a:pt x="416" y="915"/>
                      <a:pt x="472" y="915"/>
                      <a:pt x="527" y="888"/>
                    </a:cubicBezTo>
                    <a:cubicBezTo>
                      <a:pt x="555" y="860"/>
                      <a:pt x="610" y="804"/>
                      <a:pt x="638" y="777"/>
                    </a:cubicBezTo>
                    <a:cubicBezTo>
                      <a:pt x="666" y="721"/>
                      <a:pt x="666" y="666"/>
                      <a:pt x="666" y="610"/>
                    </a:cubicBezTo>
                    <a:cubicBezTo>
                      <a:pt x="666" y="555"/>
                      <a:pt x="666" y="499"/>
                      <a:pt x="638" y="472"/>
                    </a:cubicBezTo>
                    <a:cubicBezTo>
                      <a:pt x="610" y="416"/>
                      <a:pt x="555" y="361"/>
                      <a:pt x="527" y="333"/>
                    </a:cubicBezTo>
                    <a:cubicBezTo>
                      <a:pt x="472" y="305"/>
                      <a:pt x="416" y="305"/>
                      <a:pt x="361" y="305"/>
                    </a:cubicBezTo>
                    <a:lnTo>
                      <a:pt x="278" y="305"/>
                    </a:lnTo>
                    <a:lnTo>
                      <a:pt x="472" y="28"/>
                    </a:lnTo>
                    <a:cubicBezTo>
                      <a:pt x="472" y="28"/>
                      <a:pt x="472" y="0"/>
                      <a:pt x="4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49"/>
            <p:cNvGrpSpPr/>
            <p:nvPr/>
          </p:nvGrpSpPr>
          <p:grpSpPr>
            <a:xfrm>
              <a:off x="5614975" y="4609225"/>
              <a:ext cx="2597125" cy="40925"/>
              <a:chOff x="5614975" y="4609225"/>
              <a:chExt cx="2597125" cy="40925"/>
            </a:xfrm>
          </p:grpSpPr>
          <p:sp>
            <p:nvSpPr>
              <p:cNvPr id="1209" name="Google Shape;1209;p49"/>
              <p:cNvSpPr/>
              <p:nvPr/>
            </p:nvSpPr>
            <p:spPr>
              <a:xfrm>
                <a:off x="5614975" y="4632100"/>
                <a:ext cx="24974" cy="18050"/>
              </a:xfrm>
              <a:custGeom>
                <a:avLst/>
                <a:gdLst/>
                <a:ahLst/>
                <a:cxnLst/>
                <a:rect l="l" t="t" r="r" b="b"/>
                <a:pathLst>
                  <a:path w="1027" h="722" extrusionOk="0">
                    <a:moveTo>
                      <a:pt x="638" y="139"/>
                    </a:moveTo>
                    <a:cubicBezTo>
                      <a:pt x="721" y="139"/>
                      <a:pt x="777" y="167"/>
                      <a:pt x="832" y="194"/>
                    </a:cubicBezTo>
                    <a:cubicBezTo>
                      <a:pt x="888" y="222"/>
                      <a:pt x="915" y="277"/>
                      <a:pt x="915" y="361"/>
                    </a:cubicBezTo>
                    <a:cubicBezTo>
                      <a:pt x="915" y="416"/>
                      <a:pt x="888" y="472"/>
                      <a:pt x="832" y="527"/>
                    </a:cubicBezTo>
                    <a:cubicBezTo>
                      <a:pt x="777" y="555"/>
                      <a:pt x="721" y="582"/>
                      <a:pt x="638" y="582"/>
                    </a:cubicBezTo>
                    <a:lnTo>
                      <a:pt x="389" y="582"/>
                    </a:lnTo>
                    <a:cubicBezTo>
                      <a:pt x="306" y="582"/>
                      <a:pt x="250" y="555"/>
                      <a:pt x="195" y="527"/>
                    </a:cubicBezTo>
                    <a:cubicBezTo>
                      <a:pt x="139" y="472"/>
                      <a:pt x="111" y="416"/>
                      <a:pt x="111" y="361"/>
                    </a:cubicBezTo>
                    <a:cubicBezTo>
                      <a:pt x="111" y="277"/>
                      <a:pt x="139" y="222"/>
                      <a:pt x="195" y="194"/>
                    </a:cubicBezTo>
                    <a:cubicBezTo>
                      <a:pt x="250" y="167"/>
                      <a:pt x="306" y="139"/>
                      <a:pt x="389" y="139"/>
                    </a:cubicBezTo>
                    <a:close/>
                    <a:moveTo>
                      <a:pt x="389" y="0"/>
                    </a:moveTo>
                    <a:cubicBezTo>
                      <a:pt x="278" y="0"/>
                      <a:pt x="195" y="28"/>
                      <a:pt x="111" y="83"/>
                    </a:cubicBezTo>
                    <a:cubicBezTo>
                      <a:pt x="28" y="139"/>
                      <a:pt x="1" y="222"/>
                      <a:pt x="1" y="361"/>
                    </a:cubicBezTo>
                    <a:cubicBezTo>
                      <a:pt x="1" y="472"/>
                      <a:pt x="28" y="555"/>
                      <a:pt x="111" y="610"/>
                    </a:cubicBezTo>
                    <a:cubicBezTo>
                      <a:pt x="195" y="666"/>
                      <a:pt x="278" y="721"/>
                      <a:pt x="389" y="721"/>
                    </a:cubicBezTo>
                    <a:lnTo>
                      <a:pt x="638" y="721"/>
                    </a:lnTo>
                    <a:cubicBezTo>
                      <a:pt x="749" y="693"/>
                      <a:pt x="832" y="666"/>
                      <a:pt x="915" y="610"/>
                    </a:cubicBezTo>
                    <a:cubicBezTo>
                      <a:pt x="999" y="555"/>
                      <a:pt x="1026" y="472"/>
                      <a:pt x="1026" y="361"/>
                    </a:cubicBezTo>
                    <a:cubicBezTo>
                      <a:pt x="1026" y="222"/>
                      <a:pt x="999" y="139"/>
                      <a:pt x="915" y="83"/>
                    </a:cubicBezTo>
                    <a:cubicBezTo>
                      <a:pt x="832" y="28"/>
                      <a:pt x="749" y="0"/>
                      <a:pt x="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9"/>
              <p:cNvSpPr/>
              <p:nvPr/>
            </p:nvSpPr>
            <p:spPr>
              <a:xfrm>
                <a:off x="5615656" y="4617525"/>
                <a:ext cx="23612" cy="11125"/>
              </a:xfrm>
              <a:custGeom>
                <a:avLst/>
                <a:gdLst/>
                <a:ahLst/>
                <a:cxnLst/>
                <a:rect l="l" t="t" r="r" b="b"/>
                <a:pathLst>
                  <a:path w="971" h="445" extrusionOk="0">
                    <a:moveTo>
                      <a:pt x="0" y="1"/>
                    </a:moveTo>
                    <a:cubicBezTo>
                      <a:pt x="0" y="1"/>
                      <a:pt x="0" y="29"/>
                      <a:pt x="0" y="29"/>
                    </a:cubicBezTo>
                    <a:lnTo>
                      <a:pt x="0" y="84"/>
                    </a:lnTo>
                    <a:cubicBezTo>
                      <a:pt x="0" y="112"/>
                      <a:pt x="0" y="112"/>
                      <a:pt x="0" y="140"/>
                    </a:cubicBezTo>
                    <a:lnTo>
                      <a:pt x="250" y="445"/>
                    </a:lnTo>
                    <a:lnTo>
                      <a:pt x="278" y="445"/>
                    </a:lnTo>
                    <a:lnTo>
                      <a:pt x="333" y="417"/>
                    </a:lnTo>
                    <a:cubicBezTo>
                      <a:pt x="333" y="417"/>
                      <a:pt x="333" y="389"/>
                      <a:pt x="333" y="389"/>
                    </a:cubicBezTo>
                    <a:cubicBezTo>
                      <a:pt x="333" y="389"/>
                      <a:pt x="333" y="361"/>
                      <a:pt x="333" y="361"/>
                    </a:cubicBezTo>
                    <a:lnTo>
                      <a:pt x="139" y="140"/>
                    </a:lnTo>
                    <a:lnTo>
                      <a:pt x="943" y="140"/>
                    </a:lnTo>
                    <a:cubicBezTo>
                      <a:pt x="971" y="140"/>
                      <a:pt x="971" y="140"/>
                      <a:pt x="971" y="112"/>
                    </a:cubicBezTo>
                    <a:lnTo>
                      <a:pt x="971" y="29"/>
                    </a:lnTo>
                    <a:cubicBezTo>
                      <a:pt x="971" y="29"/>
                      <a:pt x="971" y="1"/>
                      <a:pt x="9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9"/>
              <p:cNvSpPr/>
              <p:nvPr/>
            </p:nvSpPr>
            <p:spPr>
              <a:xfrm>
                <a:off x="6128984" y="4632100"/>
                <a:ext cx="25675" cy="18050"/>
              </a:xfrm>
              <a:custGeom>
                <a:avLst/>
                <a:gdLst/>
                <a:ahLst/>
                <a:cxnLst/>
                <a:rect l="l" t="t" r="r" b="b"/>
                <a:pathLst>
                  <a:path w="1027" h="722" extrusionOk="0">
                    <a:moveTo>
                      <a:pt x="638" y="139"/>
                    </a:moveTo>
                    <a:cubicBezTo>
                      <a:pt x="722" y="139"/>
                      <a:pt x="805" y="167"/>
                      <a:pt x="833" y="194"/>
                    </a:cubicBezTo>
                    <a:cubicBezTo>
                      <a:pt x="888" y="222"/>
                      <a:pt x="916" y="277"/>
                      <a:pt x="916" y="361"/>
                    </a:cubicBezTo>
                    <a:cubicBezTo>
                      <a:pt x="916" y="416"/>
                      <a:pt x="888" y="472"/>
                      <a:pt x="833" y="527"/>
                    </a:cubicBezTo>
                    <a:cubicBezTo>
                      <a:pt x="805" y="555"/>
                      <a:pt x="722" y="582"/>
                      <a:pt x="638" y="582"/>
                    </a:cubicBezTo>
                    <a:lnTo>
                      <a:pt x="417" y="582"/>
                    </a:lnTo>
                    <a:cubicBezTo>
                      <a:pt x="306" y="582"/>
                      <a:pt x="250" y="555"/>
                      <a:pt x="195" y="527"/>
                    </a:cubicBezTo>
                    <a:cubicBezTo>
                      <a:pt x="139" y="472"/>
                      <a:pt x="139" y="416"/>
                      <a:pt x="139" y="361"/>
                    </a:cubicBezTo>
                    <a:cubicBezTo>
                      <a:pt x="139" y="277"/>
                      <a:pt x="139" y="222"/>
                      <a:pt x="195" y="194"/>
                    </a:cubicBezTo>
                    <a:cubicBezTo>
                      <a:pt x="250" y="167"/>
                      <a:pt x="306" y="139"/>
                      <a:pt x="417" y="139"/>
                    </a:cubicBezTo>
                    <a:close/>
                    <a:moveTo>
                      <a:pt x="389" y="0"/>
                    </a:moveTo>
                    <a:cubicBezTo>
                      <a:pt x="278" y="0"/>
                      <a:pt x="195" y="28"/>
                      <a:pt x="112" y="83"/>
                    </a:cubicBezTo>
                    <a:cubicBezTo>
                      <a:pt x="56" y="139"/>
                      <a:pt x="1" y="222"/>
                      <a:pt x="1" y="361"/>
                    </a:cubicBezTo>
                    <a:cubicBezTo>
                      <a:pt x="1" y="472"/>
                      <a:pt x="56" y="555"/>
                      <a:pt x="112" y="610"/>
                    </a:cubicBezTo>
                    <a:cubicBezTo>
                      <a:pt x="195" y="666"/>
                      <a:pt x="278" y="721"/>
                      <a:pt x="389" y="721"/>
                    </a:cubicBezTo>
                    <a:lnTo>
                      <a:pt x="638" y="721"/>
                    </a:lnTo>
                    <a:cubicBezTo>
                      <a:pt x="749" y="693"/>
                      <a:pt x="860" y="666"/>
                      <a:pt x="916" y="610"/>
                    </a:cubicBezTo>
                    <a:cubicBezTo>
                      <a:pt x="999" y="555"/>
                      <a:pt x="1027" y="472"/>
                      <a:pt x="1027" y="361"/>
                    </a:cubicBezTo>
                    <a:cubicBezTo>
                      <a:pt x="1027" y="222"/>
                      <a:pt x="999" y="139"/>
                      <a:pt x="916" y="83"/>
                    </a:cubicBezTo>
                    <a:cubicBezTo>
                      <a:pt x="860" y="28"/>
                      <a:pt x="749" y="0"/>
                      <a:pt x="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9"/>
              <p:cNvSpPr/>
              <p:nvPr/>
            </p:nvSpPr>
            <p:spPr>
              <a:xfrm>
                <a:off x="6128575" y="4611300"/>
                <a:ext cx="25675" cy="17350"/>
              </a:xfrm>
              <a:custGeom>
                <a:avLst/>
                <a:gdLst/>
                <a:ahLst/>
                <a:cxnLst/>
                <a:rect l="l" t="t" r="r" b="b"/>
                <a:pathLst>
                  <a:path w="1027" h="694" extrusionOk="0">
                    <a:moveTo>
                      <a:pt x="943" y="1"/>
                    </a:moveTo>
                    <a:cubicBezTo>
                      <a:pt x="916" y="1"/>
                      <a:pt x="916" y="28"/>
                      <a:pt x="916" y="28"/>
                    </a:cubicBezTo>
                    <a:cubicBezTo>
                      <a:pt x="888" y="28"/>
                      <a:pt x="888" y="28"/>
                      <a:pt x="888" y="56"/>
                    </a:cubicBezTo>
                    <a:lnTo>
                      <a:pt x="888" y="500"/>
                    </a:lnTo>
                    <a:lnTo>
                      <a:pt x="611" y="222"/>
                    </a:lnTo>
                    <a:cubicBezTo>
                      <a:pt x="555" y="139"/>
                      <a:pt x="500" y="112"/>
                      <a:pt x="472" y="84"/>
                    </a:cubicBezTo>
                    <a:cubicBezTo>
                      <a:pt x="417" y="56"/>
                      <a:pt x="361" y="28"/>
                      <a:pt x="306" y="28"/>
                    </a:cubicBezTo>
                    <a:cubicBezTo>
                      <a:pt x="223" y="28"/>
                      <a:pt x="139" y="56"/>
                      <a:pt x="84" y="112"/>
                    </a:cubicBezTo>
                    <a:cubicBezTo>
                      <a:pt x="29" y="167"/>
                      <a:pt x="1" y="250"/>
                      <a:pt x="1" y="361"/>
                    </a:cubicBezTo>
                    <a:cubicBezTo>
                      <a:pt x="1" y="417"/>
                      <a:pt x="29" y="472"/>
                      <a:pt x="56" y="527"/>
                    </a:cubicBezTo>
                    <a:cubicBezTo>
                      <a:pt x="84" y="583"/>
                      <a:pt x="112" y="611"/>
                      <a:pt x="167" y="638"/>
                    </a:cubicBezTo>
                    <a:cubicBezTo>
                      <a:pt x="223" y="666"/>
                      <a:pt x="278" y="666"/>
                      <a:pt x="306" y="694"/>
                    </a:cubicBezTo>
                    <a:cubicBezTo>
                      <a:pt x="333" y="694"/>
                      <a:pt x="333" y="666"/>
                      <a:pt x="333" y="666"/>
                    </a:cubicBezTo>
                    <a:cubicBezTo>
                      <a:pt x="333" y="666"/>
                      <a:pt x="333" y="666"/>
                      <a:pt x="333" y="638"/>
                    </a:cubicBezTo>
                    <a:lnTo>
                      <a:pt x="333" y="583"/>
                    </a:lnTo>
                    <a:cubicBezTo>
                      <a:pt x="333" y="583"/>
                      <a:pt x="333" y="555"/>
                      <a:pt x="333" y="555"/>
                    </a:cubicBezTo>
                    <a:lnTo>
                      <a:pt x="306" y="555"/>
                    </a:lnTo>
                    <a:cubicBezTo>
                      <a:pt x="250" y="527"/>
                      <a:pt x="223" y="527"/>
                      <a:pt x="167" y="472"/>
                    </a:cubicBezTo>
                    <a:cubicBezTo>
                      <a:pt x="139" y="444"/>
                      <a:pt x="139" y="417"/>
                      <a:pt x="139" y="361"/>
                    </a:cubicBezTo>
                    <a:cubicBezTo>
                      <a:pt x="139" y="306"/>
                      <a:pt x="139" y="250"/>
                      <a:pt x="167" y="222"/>
                    </a:cubicBezTo>
                    <a:cubicBezTo>
                      <a:pt x="195" y="195"/>
                      <a:pt x="250" y="167"/>
                      <a:pt x="306" y="167"/>
                    </a:cubicBezTo>
                    <a:cubicBezTo>
                      <a:pt x="361" y="167"/>
                      <a:pt x="389" y="195"/>
                      <a:pt x="417" y="195"/>
                    </a:cubicBezTo>
                    <a:cubicBezTo>
                      <a:pt x="472" y="222"/>
                      <a:pt x="500" y="278"/>
                      <a:pt x="583" y="361"/>
                    </a:cubicBezTo>
                    <a:lnTo>
                      <a:pt x="888" y="666"/>
                    </a:lnTo>
                    <a:cubicBezTo>
                      <a:pt x="888" y="694"/>
                      <a:pt x="916" y="694"/>
                      <a:pt x="943" y="694"/>
                    </a:cubicBezTo>
                    <a:lnTo>
                      <a:pt x="999" y="694"/>
                    </a:lnTo>
                    <a:cubicBezTo>
                      <a:pt x="1027" y="694"/>
                      <a:pt x="1027" y="666"/>
                      <a:pt x="1027" y="666"/>
                    </a:cubicBezTo>
                    <a:lnTo>
                      <a:pt x="1027" y="56"/>
                    </a:lnTo>
                    <a:cubicBezTo>
                      <a:pt x="1027" y="28"/>
                      <a:pt x="1027" y="28"/>
                      <a:pt x="999" y="28"/>
                    </a:cubicBezTo>
                    <a:cubicBezTo>
                      <a:pt x="999" y="28"/>
                      <a:pt x="999" y="1"/>
                      <a:pt x="9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9"/>
              <p:cNvSpPr/>
              <p:nvPr/>
            </p:nvSpPr>
            <p:spPr>
              <a:xfrm>
                <a:off x="6643694" y="4632100"/>
                <a:ext cx="24975" cy="18050"/>
              </a:xfrm>
              <a:custGeom>
                <a:avLst/>
                <a:gdLst/>
                <a:ahLst/>
                <a:cxnLst/>
                <a:rect l="l" t="t" r="r" b="b"/>
                <a:pathLst>
                  <a:path w="999" h="722" extrusionOk="0">
                    <a:moveTo>
                      <a:pt x="610" y="139"/>
                    </a:moveTo>
                    <a:cubicBezTo>
                      <a:pt x="693" y="139"/>
                      <a:pt x="776" y="167"/>
                      <a:pt x="804" y="194"/>
                    </a:cubicBezTo>
                    <a:cubicBezTo>
                      <a:pt x="860" y="222"/>
                      <a:pt x="887" y="277"/>
                      <a:pt x="887" y="361"/>
                    </a:cubicBezTo>
                    <a:cubicBezTo>
                      <a:pt x="887" y="416"/>
                      <a:pt x="860" y="472"/>
                      <a:pt x="804" y="527"/>
                    </a:cubicBezTo>
                    <a:cubicBezTo>
                      <a:pt x="776" y="555"/>
                      <a:pt x="693" y="582"/>
                      <a:pt x="610" y="582"/>
                    </a:cubicBezTo>
                    <a:lnTo>
                      <a:pt x="388" y="582"/>
                    </a:lnTo>
                    <a:cubicBezTo>
                      <a:pt x="305" y="582"/>
                      <a:pt x="222" y="555"/>
                      <a:pt x="166" y="527"/>
                    </a:cubicBezTo>
                    <a:cubicBezTo>
                      <a:pt x="139" y="472"/>
                      <a:pt x="111" y="416"/>
                      <a:pt x="111" y="361"/>
                    </a:cubicBezTo>
                    <a:cubicBezTo>
                      <a:pt x="111" y="277"/>
                      <a:pt x="139" y="222"/>
                      <a:pt x="166" y="194"/>
                    </a:cubicBezTo>
                    <a:cubicBezTo>
                      <a:pt x="222" y="167"/>
                      <a:pt x="305" y="139"/>
                      <a:pt x="388" y="139"/>
                    </a:cubicBezTo>
                    <a:close/>
                    <a:moveTo>
                      <a:pt x="361" y="0"/>
                    </a:moveTo>
                    <a:cubicBezTo>
                      <a:pt x="250" y="0"/>
                      <a:pt x="166" y="28"/>
                      <a:pt x="83" y="83"/>
                    </a:cubicBezTo>
                    <a:cubicBezTo>
                      <a:pt x="28" y="139"/>
                      <a:pt x="0" y="222"/>
                      <a:pt x="0" y="361"/>
                    </a:cubicBezTo>
                    <a:cubicBezTo>
                      <a:pt x="0" y="472"/>
                      <a:pt x="28" y="555"/>
                      <a:pt x="83" y="610"/>
                    </a:cubicBezTo>
                    <a:cubicBezTo>
                      <a:pt x="166" y="666"/>
                      <a:pt x="250" y="721"/>
                      <a:pt x="361" y="721"/>
                    </a:cubicBezTo>
                    <a:lnTo>
                      <a:pt x="610" y="721"/>
                    </a:lnTo>
                    <a:cubicBezTo>
                      <a:pt x="721" y="693"/>
                      <a:pt x="832" y="666"/>
                      <a:pt x="887" y="610"/>
                    </a:cubicBezTo>
                    <a:cubicBezTo>
                      <a:pt x="971" y="555"/>
                      <a:pt x="998" y="472"/>
                      <a:pt x="998" y="361"/>
                    </a:cubicBezTo>
                    <a:cubicBezTo>
                      <a:pt x="998" y="222"/>
                      <a:pt x="971" y="139"/>
                      <a:pt x="887" y="83"/>
                    </a:cubicBezTo>
                    <a:cubicBezTo>
                      <a:pt x="832" y="28"/>
                      <a:pt x="721" y="0"/>
                      <a:pt x="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9"/>
              <p:cNvSpPr/>
              <p:nvPr/>
            </p:nvSpPr>
            <p:spPr>
              <a:xfrm>
                <a:off x="6643556" y="4611300"/>
                <a:ext cx="24975" cy="17350"/>
              </a:xfrm>
              <a:custGeom>
                <a:avLst/>
                <a:gdLst/>
                <a:ahLst/>
                <a:cxnLst/>
                <a:rect l="l" t="t" r="r" b="b"/>
                <a:pathLst>
                  <a:path w="999" h="694" extrusionOk="0">
                    <a:moveTo>
                      <a:pt x="693" y="1"/>
                    </a:moveTo>
                    <a:cubicBezTo>
                      <a:pt x="610" y="1"/>
                      <a:pt x="555" y="28"/>
                      <a:pt x="499" y="84"/>
                    </a:cubicBezTo>
                    <a:cubicBezTo>
                      <a:pt x="444" y="139"/>
                      <a:pt x="416" y="195"/>
                      <a:pt x="416" y="306"/>
                    </a:cubicBezTo>
                    <a:lnTo>
                      <a:pt x="416" y="333"/>
                    </a:lnTo>
                    <a:lnTo>
                      <a:pt x="111" y="56"/>
                    </a:lnTo>
                    <a:cubicBezTo>
                      <a:pt x="111" y="28"/>
                      <a:pt x="83" y="28"/>
                      <a:pt x="83" y="28"/>
                    </a:cubicBezTo>
                    <a:lnTo>
                      <a:pt x="28" y="28"/>
                    </a:lnTo>
                    <a:cubicBezTo>
                      <a:pt x="28" y="28"/>
                      <a:pt x="28" y="28"/>
                      <a:pt x="0" y="56"/>
                    </a:cubicBezTo>
                    <a:lnTo>
                      <a:pt x="0" y="638"/>
                    </a:lnTo>
                    <a:cubicBezTo>
                      <a:pt x="28" y="666"/>
                      <a:pt x="28" y="666"/>
                      <a:pt x="28" y="666"/>
                    </a:cubicBezTo>
                    <a:lnTo>
                      <a:pt x="83" y="666"/>
                    </a:lnTo>
                    <a:cubicBezTo>
                      <a:pt x="83" y="666"/>
                      <a:pt x="111" y="666"/>
                      <a:pt x="111" y="638"/>
                    </a:cubicBezTo>
                    <a:lnTo>
                      <a:pt x="111" y="195"/>
                    </a:lnTo>
                    <a:lnTo>
                      <a:pt x="416" y="472"/>
                    </a:lnTo>
                    <a:cubicBezTo>
                      <a:pt x="444" y="500"/>
                      <a:pt x="444" y="500"/>
                      <a:pt x="471" y="500"/>
                    </a:cubicBezTo>
                    <a:lnTo>
                      <a:pt x="527" y="500"/>
                    </a:lnTo>
                    <a:cubicBezTo>
                      <a:pt x="527" y="472"/>
                      <a:pt x="527" y="472"/>
                      <a:pt x="527" y="472"/>
                    </a:cubicBezTo>
                    <a:lnTo>
                      <a:pt x="527" y="333"/>
                    </a:lnTo>
                    <a:cubicBezTo>
                      <a:pt x="527" y="195"/>
                      <a:pt x="582" y="112"/>
                      <a:pt x="693" y="112"/>
                    </a:cubicBezTo>
                    <a:cubicBezTo>
                      <a:pt x="749" y="112"/>
                      <a:pt x="804" y="139"/>
                      <a:pt x="832" y="195"/>
                    </a:cubicBezTo>
                    <a:cubicBezTo>
                      <a:pt x="860" y="222"/>
                      <a:pt x="887" y="278"/>
                      <a:pt x="887" y="333"/>
                    </a:cubicBezTo>
                    <a:cubicBezTo>
                      <a:pt x="887" y="389"/>
                      <a:pt x="887" y="444"/>
                      <a:pt x="860" y="500"/>
                    </a:cubicBezTo>
                    <a:cubicBezTo>
                      <a:pt x="832" y="527"/>
                      <a:pt x="804" y="555"/>
                      <a:pt x="749" y="583"/>
                    </a:cubicBezTo>
                    <a:lnTo>
                      <a:pt x="721" y="583"/>
                    </a:lnTo>
                    <a:cubicBezTo>
                      <a:pt x="721" y="583"/>
                      <a:pt x="721" y="611"/>
                      <a:pt x="721" y="611"/>
                    </a:cubicBezTo>
                    <a:lnTo>
                      <a:pt x="721" y="666"/>
                    </a:lnTo>
                    <a:cubicBezTo>
                      <a:pt x="721" y="694"/>
                      <a:pt x="721" y="694"/>
                      <a:pt x="749" y="694"/>
                    </a:cubicBezTo>
                    <a:cubicBezTo>
                      <a:pt x="804" y="694"/>
                      <a:pt x="832" y="694"/>
                      <a:pt x="887" y="666"/>
                    </a:cubicBezTo>
                    <a:cubicBezTo>
                      <a:pt x="915" y="638"/>
                      <a:pt x="943" y="583"/>
                      <a:pt x="971" y="527"/>
                    </a:cubicBezTo>
                    <a:cubicBezTo>
                      <a:pt x="998" y="472"/>
                      <a:pt x="998" y="417"/>
                      <a:pt x="998" y="333"/>
                    </a:cubicBezTo>
                    <a:cubicBezTo>
                      <a:pt x="998" y="278"/>
                      <a:pt x="998" y="222"/>
                      <a:pt x="971" y="167"/>
                    </a:cubicBezTo>
                    <a:cubicBezTo>
                      <a:pt x="943" y="112"/>
                      <a:pt x="915" y="56"/>
                      <a:pt x="860" y="28"/>
                    </a:cubicBezTo>
                    <a:cubicBezTo>
                      <a:pt x="832" y="1"/>
                      <a:pt x="776" y="1"/>
                      <a:pt x="6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9"/>
              <p:cNvSpPr/>
              <p:nvPr/>
            </p:nvSpPr>
            <p:spPr>
              <a:xfrm>
                <a:off x="7157705" y="4632100"/>
                <a:ext cx="24975" cy="18050"/>
              </a:xfrm>
              <a:custGeom>
                <a:avLst/>
                <a:gdLst/>
                <a:ahLst/>
                <a:cxnLst/>
                <a:rect l="l" t="t" r="r" b="b"/>
                <a:pathLst>
                  <a:path w="999" h="722" extrusionOk="0">
                    <a:moveTo>
                      <a:pt x="611" y="139"/>
                    </a:moveTo>
                    <a:cubicBezTo>
                      <a:pt x="694" y="139"/>
                      <a:pt x="777" y="167"/>
                      <a:pt x="833" y="194"/>
                    </a:cubicBezTo>
                    <a:cubicBezTo>
                      <a:pt x="860" y="222"/>
                      <a:pt x="888" y="277"/>
                      <a:pt x="888" y="361"/>
                    </a:cubicBezTo>
                    <a:cubicBezTo>
                      <a:pt x="888" y="416"/>
                      <a:pt x="860" y="472"/>
                      <a:pt x="833" y="527"/>
                    </a:cubicBezTo>
                    <a:cubicBezTo>
                      <a:pt x="777" y="555"/>
                      <a:pt x="694" y="582"/>
                      <a:pt x="611" y="582"/>
                    </a:cubicBezTo>
                    <a:lnTo>
                      <a:pt x="389" y="582"/>
                    </a:lnTo>
                    <a:cubicBezTo>
                      <a:pt x="306" y="582"/>
                      <a:pt x="223" y="555"/>
                      <a:pt x="167" y="527"/>
                    </a:cubicBezTo>
                    <a:cubicBezTo>
                      <a:pt x="139" y="472"/>
                      <a:pt x="112" y="416"/>
                      <a:pt x="112" y="361"/>
                    </a:cubicBezTo>
                    <a:cubicBezTo>
                      <a:pt x="112" y="277"/>
                      <a:pt x="139" y="222"/>
                      <a:pt x="167" y="194"/>
                    </a:cubicBezTo>
                    <a:cubicBezTo>
                      <a:pt x="223" y="167"/>
                      <a:pt x="306" y="139"/>
                      <a:pt x="389" y="139"/>
                    </a:cubicBezTo>
                    <a:close/>
                    <a:moveTo>
                      <a:pt x="389" y="0"/>
                    </a:moveTo>
                    <a:cubicBezTo>
                      <a:pt x="250" y="0"/>
                      <a:pt x="167" y="28"/>
                      <a:pt x="112" y="83"/>
                    </a:cubicBezTo>
                    <a:cubicBezTo>
                      <a:pt x="28" y="139"/>
                      <a:pt x="1" y="222"/>
                      <a:pt x="1" y="361"/>
                    </a:cubicBezTo>
                    <a:cubicBezTo>
                      <a:pt x="1" y="472"/>
                      <a:pt x="28" y="555"/>
                      <a:pt x="112" y="610"/>
                    </a:cubicBezTo>
                    <a:cubicBezTo>
                      <a:pt x="167" y="666"/>
                      <a:pt x="250" y="721"/>
                      <a:pt x="389" y="721"/>
                    </a:cubicBezTo>
                    <a:lnTo>
                      <a:pt x="611" y="721"/>
                    </a:lnTo>
                    <a:cubicBezTo>
                      <a:pt x="749" y="693"/>
                      <a:pt x="833" y="666"/>
                      <a:pt x="916" y="610"/>
                    </a:cubicBezTo>
                    <a:cubicBezTo>
                      <a:pt x="971" y="555"/>
                      <a:pt x="999" y="472"/>
                      <a:pt x="999" y="361"/>
                    </a:cubicBezTo>
                    <a:cubicBezTo>
                      <a:pt x="999" y="222"/>
                      <a:pt x="971" y="139"/>
                      <a:pt x="916" y="83"/>
                    </a:cubicBezTo>
                    <a:cubicBezTo>
                      <a:pt x="833" y="28"/>
                      <a:pt x="749" y="0"/>
                      <a:pt x="6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9"/>
              <p:cNvSpPr/>
              <p:nvPr/>
            </p:nvSpPr>
            <p:spPr>
              <a:xfrm>
                <a:off x="7157837" y="4609225"/>
                <a:ext cx="24975" cy="19425"/>
              </a:xfrm>
              <a:custGeom>
                <a:avLst/>
                <a:gdLst/>
                <a:ahLst/>
                <a:cxnLst/>
                <a:rect l="l" t="t" r="r" b="b"/>
                <a:pathLst>
                  <a:path w="999" h="777" extrusionOk="0">
                    <a:moveTo>
                      <a:pt x="638" y="277"/>
                    </a:moveTo>
                    <a:lnTo>
                      <a:pt x="638" y="638"/>
                    </a:lnTo>
                    <a:lnTo>
                      <a:pt x="139" y="277"/>
                    </a:lnTo>
                    <a:close/>
                    <a:moveTo>
                      <a:pt x="638" y="0"/>
                    </a:moveTo>
                    <a:cubicBezTo>
                      <a:pt x="638" y="0"/>
                      <a:pt x="638" y="28"/>
                      <a:pt x="638" y="28"/>
                    </a:cubicBezTo>
                    <a:lnTo>
                      <a:pt x="638" y="167"/>
                    </a:lnTo>
                    <a:lnTo>
                      <a:pt x="1" y="167"/>
                    </a:lnTo>
                    <a:cubicBezTo>
                      <a:pt x="1" y="167"/>
                      <a:pt x="1" y="167"/>
                      <a:pt x="1" y="194"/>
                    </a:cubicBezTo>
                    <a:lnTo>
                      <a:pt x="1" y="277"/>
                    </a:lnTo>
                    <a:cubicBezTo>
                      <a:pt x="1" y="305"/>
                      <a:pt x="1" y="305"/>
                      <a:pt x="1" y="305"/>
                    </a:cubicBezTo>
                    <a:cubicBezTo>
                      <a:pt x="28" y="333"/>
                      <a:pt x="28" y="333"/>
                      <a:pt x="28" y="333"/>
                    </a:cubicBezTo>
                    <a:lnTo>
                      <a:pt x="638" y="749"/>
                    </a:lnTo>
                    <a:cubicBezTo>
                      <a:pt x="638" y="777"/>
                      <a:pt x="666" y="777"/>
                      <a:pt x="666" y="777"/>
                    </a:cubicBezTo>
                    <a:lnTo>
                      <a:pt x="749" y="777"/>
                    </a:lnTo>
                    <a:cubicBezTo>
                      <a:pt x="749" y="749"/>
                      <a:pt x="749" y="749"/>
                      <a:pt x="749" y="749"/>
                    </a:cubicBezTo>
                    <a:lnTo>
                      <a:pt x="749" y="277"/>
                    </a:lnTo>
                    <a:lnTo>
                      <a:pt x="999" y="277"/>
                    </a:lnTo>
                    <a:cubicBezTo>
                      <a:pt x="999" y="277"/>
                      <a:pt x="999" y="250"/>
                      <a:pt x="999" y="250"/>
                    </a:cubicBezTo>
                    <a:lnTo>
                      <a:pt x="999" y="194"/>
                    </a:lnTo>
                    <a:cubicBezTo>
                      <a:pt x="999" y="167"/>
                      <a:pt x="999" y="167"/>
                      <a:pt x="999" y="167"/>
                    </a:cubicBezTo>
                    <a:lnTo>
                      <a:pt x="749" y="167"/>
                    </a:lnTo>
                    <a:lnTo>
                      <a:pt x="749" y="28"/>
                    </a:lnTo>
                    <a:cubicBezTo>
                      <a:pt x="749" y="28"/>
                      <a:pt x="749" y="0"/>
                      <a:pt x="7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9"/>
              <p:cNvSpPr/>
              <p:nvPr/>
            </p:nvSpPr>
            <p:spPr>
              <a:xfrm>
                <a:off x="7671715" y="4632100"/>
                <a:ext cx="25675" cy="18050"/>
              </a:xfrm>
              <a:custGeom>
                <a:avLst/>
                <a:gdLst/>
                <a:ahLst/>
                <a:cxnLst/>
                <a:rect l="l" t="t" r="r" b="b"/>
                <a:pathLst>
                  <a:path w="1027" h="722" extrusionOk="0">
                    <a:moveTo>
                      <a:pt x="611" y="139"/>
                    </a:moveTo>
                    <a:cubicBezTo>
                      <a:pt x="722" y="139"/>
                      <a:pt x="777" y="167"/>
                      <a:pt x="833" y="194"/>
                    </a:cubicBezTo>
                    <a:cubicBezTo>
                      <a:pt x="888" y="222"/>
                      <a:pt x="888" y="277"/>
                      <a:pt x="888" y="361"/>
                    </a:cubicBezTo>
                    <a:cubicBezTo>
                      <a:pt x="888" y="416"/>
                      <a:pt x="888" y="472"/>
                      <a:pt x="833" y="527"/>
                    </a:cubicBezTo>
                    <a:cubicBezTo>
                      <a:pt x="777" y="555"/>
                      <a:pt x="722" y="582"/>
                      <a:pt x="611" y="582"/>
                    </a:cubicBezTo>
                    <a:lnTo>
                      <a:pt x="389" y="582"/>
                    </a:lnTo>
                    <a:cubicBezTo>
                      <a:pt x="306" y="582"/>
                      <a:pt x="223" y="555"/>
                      <a:pt x="195" y="527"/>
                    </a:cubicBezTo>
                    <a:cubicBezTo>
                      <a:pt x="140" y="472"/>
                      <a:pt x="112" y="416"/>
                      <a:pt x="112" y="361"/>
                    </a:cubicBezTo>
                    <a:cubicBezTo>
                      <a:pt x="112" y="277"/>
                      <a:pt x="140" y="222"/>
                      <a:pt x="195" y="194"/>
                    </a:cubicBezTo>
                    <a:cubicBezTo>
                      <a:pt x="223" y="167"/>
                      <a:pt x="306" y="139"/>
                      <a:pt x="389" y="139"/>
                    </a:cubicBezTo>
                    <a:close/>
                    <a:moveTo>
                      <a:pt x="389" y="0"/>
                    </a:moveTo>
                    <a:cubicBezTo>
                      <a:pt x="278" y="0"/>
                      <a:pt x="167" y="28"/>
                      <a:pt x="112" y="83"/>
                    </a:cubicBezTo>
                    <a:cubicBezTo>
                      <a:pt x="29" y="139"/>
                      <a:pt x="1" y="222"/>
                      <a:pt x="1" y="361"/>
                    </a:cubicBezTo>
                    <a:cubicBezTo>
                      <a:pt x="1" y="472"/>
                      <a:pt x="29" y="555"/>
                      <a:pt x="112" y="610"/>
                    </a:cubicBezTo>
                    <a:cubicBezTo>
                      <a:pt x="167" y="666"/>
                      <a:pt x="278" y="721"/>
                      <a:pt x="389" y="721"/>
                    </a:cubicBezTo>
                    <a:lnTo>
                      <a:pt x="639" y="721"/>
                    </a:lnTo>
                    <a:cubicBezTo>
                      <a:pt x="750" y="693"/>
                      <a:pt x="833" y="666"/>
                      <a:pt x="916" y="610"/>
                    </a:cubicBezTo>
                    <a:cubicBezTo>
                      <a:pt x="971" y="555"/>
                      <a:pt x="1027" y="472"/>
                      <a:pt x="1027" y="361"/>
                    </a:cubicBezTo>
                    <a:cubicBezTo>
                      <a:pt x="1027" y="222"/>
                      <a:pt x="971" y="139"/>
                      <a:pt x="916" y="83"/>
                    </a:cubicBezTo>
                    <a:cubicBezTo>
                      <a:pt x="833" y="28"/>
                      <a:pt x="750" y="0"/>
                      <a:pt x="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9"/>
              <p:cNvSpPr/>
              <p:nvPr/>
            </p:nvSpPr>
            <p:spPr>
              <a:xfrm>
                <a:off x="7672119" y="4611300"/>
                <a:ext cx="25675" cy="17350"/>
              </a:xfrm>
              <a:custGeom>
                <a:avLst/>
                <a:gdLst/>
                <a:ahLst/>
                <a:cxnLst/>
                <a:rect l="l" t="t" r="r" b="b"/>
                <a:pathLst>
                  <a:path w="1027" h="694" extrusionOk="0">
                    <a:moveTo>
                      <a:pt x="694" y="1"/>
                    </a:moveTo>
                    <a:cubicBezTo>
                      <a:pt x="611" y="1"/>
                      <a:pt x="555" y="1"/>
                      <a:pt x="500" y="28"/>
                    </a:cubicBezTo>
                    <a:cubicBezTo>
                      <a:pt x="472" y="84"/>
                      <a:pt x="417" y="112"/>
                      <a:pt x="417" y="167"/>
                    </a:cubicBezTo>
                    <a:cubicBezTo>
                      <a:pt x="389" y="222"/>
                      <a:pt x="361" y="278"/>
                      <a:pt x="361" y="333"/>
                    </a:cubicBezTo>
                    <a:cubicBezTo>
                      <a:pt x="361" y="417"/>
                      <a:pt x="389" y="472"/>
                      <a:pt x="417" y="527"/>
                    </a:cubicBezTo>
                    <a:lnTo>
                      <a:pt x="140" y="500"/>
                    </a:lnTo>
                    <a:lnTo>
                      <a:pt x="140" y="84"/>
                    </a:lnTo>
                    <a:cubicBezTo>
                      <a:pt x="140" y="84"/>
                      <a:pt x="140" y="84"/>
                      <a:pt x="112" y="56"/>
                    </a:cubicBezTo>
                    <a:lnTo>
                      <a:pt x="29" y="56"/>
                    </a:lnTo>
                    <a:cubicBezTo>
                      <a:pt x="29" y="56"/>
                      <a:pt x="1" y="84"/>
                      <a:pt x="1" y="84"/>
                    </a:cubicBezTo>
                    <a:lnTo>
                      <a:pt x="1" y="583"/>
                    </a:lnTo>
                    <a:cubicBezTo>
                      <a:pt x="1" y="611"/>
                      <a:pt x="29" y="611"/>
                      <a:pt x="56" y="611"/>
                    </a:cubicBezTo>
                    <a:lnTo>
                      <a:pt x="528" y="666"/>
                    </a:lnTo>
                    <a:cubicBezTo>
                      <a:pt x="528" y="666"/>
                      <a:pt x="528" y="666"/>
                      <a:pt x="528" y="638"/>
                    </a:cubicBezTo>
                    <a:cubicBezTo>
                      <a:pt x="555" y="638"/>
                      <a:pt x="555" y="638"/>
                      <a:pt x="555" y="611"/>
                    </a:cubicBezTo>
                    <a:lnTo>
                      <a:pt x="555" y="555"/>
                    </a:lnTo>
                    <a:cubicBezTo>
                      <a:pt x="555" y="555"/>
                      <a:pt x="555" y="527"/>
                      <a:pt x="555" y="527"/>
                    </a:cubicBezTo>
                    <a:cubicBezTo>
                      <a:pt x="528" y="527"/>
                      <a:pt x="528" y="500"/>
                      <a:pt x="528" y="500"/>
                    </a:cubicBezTo>
                    <a:cubicBezTo>
                      <a:pt x="500" y="472"/>
                      <a:pt x="500" y="444"/>
                      <a:pt x="500" y="444"/>
                    </a:cubicBezTo>
                    <a:cubicBezTo>
                      <a:pt x="472" y="417"/>
                      <a:pt x="472" y="389"/>
                      <a:pt x="472" y="361"/>
                    </a:cubicBezTo>
                    <a:cubicBezTo>
                      <a:pt x="472" y="278"/>
                      <a:pt x="500" y="250"/>
                      <a:pt x="528" y="195"/>
                    </a:cubicBezTo>
                    <a:cubicBezTo>
                      <a:pt x="555" y="139"/>
                      <a:pt x="611" y="139"/>
                      <a:pt x="666" y="139"/>
                    </a:cubicBezTo>
                    <a:cubicBezTo>
                      <a:pt x="750" y="139"/>
                      <a:pt x="805" y="139"/>
                      <a:pt x="833" y="195"/>
                    </a:cubicBezTo>
                    <a:cubicBezTo>
                      <a:pt x="888" y="250"/>
                      <a:pt x="888" y="278"/>
                      <a:pt x="888" y="361"/>
                    </a:cubicBezTo>
                    <a:cubicBezTo>
                      <a:pt x="888" y="417"/>
                      <a:pt x="888" y="444"/>
                      <a:pt x="860" y="500"/>
                    </a:cubicBezTo>
                    <a:cubicBezTo>
                      <a:pt x="833" y="527"/>
                      <a:pt x="805" y="555"/>
                      <a:pt x="750" y="555"/>
                    </a:cubicBezTo>
                    <a:cubicBezTo>
                      <a:pt x="722" y="583"/>
                      <a:pt x="722" y="583"/>
                      <a:pt x="722" y="611"/>
                    </a:cubicBezTo>
                    <a:lnTo>
                      <a:pt x="722" y="666"/>
                    </a:lnTo>
                    <a:cubicBezTo>
                      <a:pt x="722" y="666"/>
                      <a:pt x="722" y="694"/>
                      <a:pt x="722" y="694"/>
                    </a:cubicBezTo>
                    <a:lnTo>
                      <a:pt x="750" y="694"/>
                    </a:lnTo>
                    <a:cubicBezTo>
                      <a:pt x="805" y="694"/>
                      <a:pt x="833" y="694"/>
                      <a:pt x="888" y="666"/>
                    </a:cubicBezTo>
                    <a:cubicBezTo>
                      <a:pt x="916" y="638"/>
                      <a:pt x="944" y="583"/>
                      <a:pt x="971" y="527"/>
                    </a:cubicBezTo>
                    <a:cubicBezTo>
                      <a:pt x="999" y="500"/>
                      <a:pt x="1027" y="417"/>
                      <a:pt x="1027" y="361"/>
                    </a:cubicBezTo>
                    <a:cubicBezTo>
                      <a:pt x="1027" y="278"/>
                      <a:pt x="999" y="222"/>
                      <a:pt x="971" y="167"/>
                    </a:cubicBezTo>
                    <a:cubicBezTo>
                      <a:pt x="944" y="112"/>
                      <a:pt x="916" y="84"/>
                      <a:pt x="860" y="28"/>
                    </a:cubicBezTo>
                    <a:cubicBezTo>
                      <a:pt x="805" y="1"/>
                      <a:pt x="750" y="1"/>
                      <a:pt x="6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9"/>
              <p:cNvSpPr/>
              <p:nvPr/>
            </p:nvSpPr>
            <p:spPr>
              <a:xfrm>
                <a:off x="8186425" y="4632100"/>
                <a:ext cx="25675" cy="18050"/>
              </a:xfrm>
              <a:custGeom>
                <a:avLst/>
                <a:gdLst/>
                <a:ahLst/>
                <a:cxnLst/>
                <a:rect l="l" t="t" r="r" b="b"/>
                <a:pathLst>
                  <a:path w="1027" h="722" extrusionOk="0">
                    <a:moveTo>
                      <a:pt x="638" y="139"/>
                    </a:moveTo>
                    <a:cubicBezTo>
                      <a:pt x="721" y="139"/>
                      <a:pt x="777" y="167"/>
                      <a:pt x="832" y="194"/>
                    </a:cubicBezTo>
                    <a:cubicBezTo>
                      <a:pt x="887" y="222"/>
                      <a:pt x="915" y="277"/>
                      <a:pt x="915" y="361"/>
                    </a:cubicBezTo>
                    <a:cubicBezTo>
                      <a:pt x="915" y="416"/>
                      <a:pt x="887" y="472"/>
                      <a:pt x="832" y="527"/>
                    </a:cubicBezTo>
                    <a:cubicBezTo>
                      <a:pt x="777" y="555"/>
                      <a:pt x="721" y="582"/>
                      <a:pt x="638" y="582"/>
                    </a:cubicBezTo>
                    <a:lnTo>
                      <a:pt x="388" y="582"/>
                    </a:lnTo>
                    <a:cubicBezTo>
                      <a:pt x="305" y="582"/>
                      <a:pt x="250" y="555"/>
                      <a:pt x="194" y="527"/>
                    </a:cubicBezTo>
                    <a:cubicBezTo>
                      <a:pt x="139" y="472"/>
                      <a:pt x="111" y="416"/>
                      <a:pt x="111" y="361"/>
                    </a:cubicBezTo>
                    <a:cubicBezTo>
                      <a:pt x="111" y="277"/>
                      <a:pt x="139" y="222"/>
                      <a:pt x="194" y="194"/>
                    </a:cubicBezTo>
                    <a:cubicBezTo>
                      <a:pt x="250" y="167"/>
                      <a:pt x="305" y="139"/>
                      <a:pt x="388" y="139"/>
                    </a:cubicBezTo>
                    <a:close/>
                    <a:moveTo>
                      <a:pt x="388" y="0"/>
                    </a:moveTo>
                    <a:cubicBezTo>
                      <a:pt x="277" y="0"/>
                      <a:pt x="194" y="28"/>
                      <a:pt x="111" y="83"/>
                    </a:cubicBezTo>
                    <a:cubicBezTo>
                      <a:pt x="28" y="139"/>
                      <a:pt x="0" y="222"/>
                      <a:pt x="0" y="361"/>
                    </a:cubicBezTo>
                    <a:cubicBezTo>
                      <a:pt x="0" y="472"/>
                      <a:pt x="28" y="555"/>
                      <a:pt x="111" y="610"/>
                    </a:cubicBezTo>
                    <a:cubicBezTo>
                      <a:pt x="194" y="666"/>
                      <a:pt x="277" y="721"/>
                      <a:pt x="388" y="721"/>
                    </a:cubicBezTo>
                    <a:lnTo>
                      <a:pt x="638" y="721"/>
                    </a:lnTo>
                    <a:cubicBezTo>
                      <a:pt x="749" y="693"/>
                      <a:pt x="832" y="666"/>
                      <a:pt x="915" y="610"/>
                    </a:cubicBezTo>
                    <a:cubicBezTo>
                      <a:pt x="998" y="555"/>
                      <a:pt x="1026" y="472"/>
                      <a:pt x="1026" y="361"/>
                    </a:cubicBezTo>
                    <a:cubicBezTo>
                      <a:pt x="1026" y="222"/>
                      <a:pt x="998" y="139"/>
                      <a:pt x="915" y="83"/>
                    </a:cubicBezTo>
                    <a:cubicBezTo>
                      <a:pt x="832" y="28"/>
                      <a:pt x="749" y="0"/>
                      <a:pt x="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9"/>
              <p:cNvSpPr/>
              <p:nvPr/>
            </p:nvSpPr>
            <p:spPr>
              <a:xfrm>
                <a:off x="8187100" y="4610600"/>
                <a:ext cx="25000" cy="18050"/>
              </a:xfrm>
              <a:custGeom>
                <a:avLst/>
                <a:gdLst/>
                <a:ahLst/>
                <a:cxnLst/>
                <a:rect l="l" t="t" r="r" b="b"/>
                <a:pathLst>
                  <a:path w="1000" h="722" extrusionOk="0">
                    <a:moveTo>
                      <a:pt x="666" y="140"/>
                    </a:moveTo>
                    <a:cubicBezTo>
                      <a:pt x="694" y="140"/>
                      <a:pt x="750" y="140"/>
                      <a:pt x="777" y="167"/>
                    </a:cubicBezTo>
                    <a:cubicBezTo>
                      <a:pt x="805" y="195"/>
                      <a:pt x="833" y="223"/>
                      <a:pt x="860" y="250"/>
                    </a:cubicBezTo>
                    <a:cubicBezTo>
                      <a:pt x="860" y="278"/>
                      <a:pt x="888" y="306"/>
                      <a:pt x="888" y="361"/>
                    </a:cubicBezTo>
                    <a:cubicBezTo>
                      <a:pt x="888" y="389"/>
                      <a:pt x="860" y="445"/>
                      <a:pt x="860" y="472"/>
                    </a:cubicBezTo>
                    <a:cubicBezTo>
                      <a:pt x="833" y="500"/>
                      <a:pt x="805" y="528"/>
                      <a:pt x="777" y="555"/>
                    </a:cubicBezTo>
                    <a:cubicBezTo>
                      <a:pt x="750" y="583"/>
                      <a:pt x="694" y="583"/>
                      <a:pt x="666" y="583"/>
                    </a:cubicBezTo>
                    <a:cubicBezTo>
                      <a:pt x="611" y="583"/>
                      <a:pt x="583" y="583"/>
                      <a:pt x="528" y="555"/>
                    </a:cubicBezTo>
                    <a:cubicBezTo>
                      <a:pt x="500" y="528"/>
                      <a:pt x="472" y="500"/>
                      <a:pt x="472" y="472"/>
                    </a:cubicBezTo>
                    <a:cubicBezTo>
                      <a:pt x="445" y="445"/>
                      <a:pt x="445" y="389"/>
                      <a:pt x="445" y="361"/>
                    </a:cubicBezTo>
                    <a:cubicBezTo>
                      <a:pt x="445" y="334"/>
                      <a:pt x="445" y="278"/>
                      <a:pt x="472" y="250"/>
                    </a:cubicBezTo>
                    <a:cubicBezTo>
                      <a:pt x="472" y="223"/>
                      <a:pt x="500" y="195"/>
                      <a:pt x="528" y="167"/>
                    </a:cubicBezTo>
                    <a:cubicBezTo>
                      <a:pt x="583" y="140"/>
                      <a:pt x="611" y="140"/>
                      <a:pt x="666" y="140"/>
                    </a:cubicBezTo>
                    <a:close/>
                    <a:moveTo>
                      <a:pt x="666" y="1"/>
                    </a:moveTo>
                    <a:cubicBezTo>
                      <a:pt x="583" y="1"/>
                      <a:pt x="528" y="1"/>
                      <a:pt x="500" y="29"/>
                    </a:cubicBezTo>
                    <a:cubicBezTo>
                      <a:pt x="445" y="56"/>
                      <a:pt x="389" y="112"/>
                      <a:pt x="361" y="167"/>
                    </a:cubicBezTo>
                    <a:cubicBezTo>
                      <a:pt x="334" y="223"/>
                      <a:pt x="334" y="278"/>
                      <a:pt x="334" y="334"/>
                    </a:cubicBezTo>
                    <a:cubicBezTo>
                      <a:pt x="334" y="361"/>
                      <a:pt x="334" y="389"/>
                      <a:pt x="334" y="417"/>
                    </a:cubicBezTo>
                    <a:lnTo>
                      <a:pt x="29" y="223"/>
                    </a:lnTo>
                    <a:lnTo>
                      <a:pt x="1" y="223"/>
                    </a:lnTo>
                    <a:cubicBezTo>
                      <a:pt x="1" y="223"/>
                      <a:pt x="1" y="223"/>
                      <a:pt x="1" y="250"/>
                    </a:cubicBezTo>
                    <a:lnTo>
                      <a:pt x="1" y="306"/>
                    </a:lnTo>
                    <a:cubicBezTo>
                      <a:pt x="1" y="306"/>
                      <a:pt x="1" y="334"/>
                      <a:pt x="1" y="334"/>
                    </a:cubicBezTo>
                    <a:cubicBezTo>
                      <a:pt x="1" y="334"/>
                      <a:pt x="1" y="334"/>
                      <a:pt x="1" y="361"/>
                    </a:cubicBezTo>
                    <a:lnTo>
                      <a:pt x="29" y="361"/>
                    </a:lnTo>
                    <a:lnTo>
                      <a:pt x="389" y="639"/>
                    </a:lnTo>
                    <a:cubicBezTo>
                      <a:pt x="500" y="694"/>
                      <a:pt x="583" y="722"/>
                      <a:pt x="666" y="722"/>
                    </a:cubicBezTo>
                    <a:cubicBezTo>
                      <a:pt x="722" y="722"/>
                      <a:pt x="777" y="722"/>
                      <a:pt x="833" y="694"/>
                    </a:cubicBezTo>
                    <a:cubicBezTo>
                      <a:pt x="888" y="666"/>
                      <a:pt x="916" y="611"/>
                      <a:pt x="944" y="555"/>
                    </a:cubicBezTo>
                    <a:cubicBezTo>
                      <a:pt x="971" y="500"/>
                      <a:pt x="999" y="445"/>
                      <a:pt x="999" y="361"/>
                    </a:cubicBezTo>
                    <a:cubicBezTo>
                      <a:pt x="999" y="278"/>
                      <a:pt x="971" y="223"/>
                      <a:pt x="944" y="167"/>
                    </a:cubicBezTo>
                    <a:cubicBezTo>
                      <a:pt x="916" y="112"/>
                      <a:pt x="888" y="56"/>
                      <a:pt x="833" y="29"/>
                    </a:cubicBezTo>
                    <a:cubicBezTo>
                      <a:pt x="777" y="1"/>
                      <a:pt x="722" y="1"/>
                      <a:pt x="6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ackground 1">
  <p:cSld name="CUSTOM_13">
    <p:spTree>
      <p:nvGrpSpPr>
        <p:cNvPr id="1" name="Shape 1221"/>
        <p:cNvGrpSpPr/>
        <p:nvPr/>
      </p:nvGrpSpPr>
      <p:grpSpPr>
        <a:xfrm>
          <a:off x="0" y="0"/>
          <a:ext cx="0" cy="0"/>
          <a:chOff x="0" y="0"/>
          <a:chExt cx="0" cy="0"/>
        </a:xfrm>
      </p:grpSpPr>
      <p:grpSp>
        <p:nvGrpSpPr>
          <p:cNvPr id="1222" name="Google Shape;1222;p50"/>
          <p:cNvGrpSpPr/>
          <p:nvPr/>
        </p:nvGrpSpPr>
        <p:grpSpPr>
          <a:xfrm>
            <a:off x="8669664" y="245588"/>
            <a:ext cx="228825" cy="228825"/>
            <a:chOff x="3023950" y="3689950"/>
            <a:chExt cx="316100" cy="316100"/>
          </a:xfrm>
        </p:grpSpPr>
        <p:sp>
          <p:nvSpPr>
            <p:cNvPr id="1223" name="Google Shape;1223;p50"/>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0"/>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0"/>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6" name="Google Shape;1226;p50"/>
          <p:cNvGrpSpPr/>
          <p:nvPr/>
        </p:nvGrpSpPr>
        <p:grpSpPr>
          <a:xfrm>
            <a:off x="8669427" y="4669065"/>
            <a:ext cx="228825" cy="228856"/>
            <a:chOff x="3023950" y="3689950"/>
            <a:chExt cx="316100" cy="316100"/>
          </a:xfrm>
        </p:grpSpPr>
        <p:sp>
          <p:nvSpPr>
            <p:cNvPr id="1227" name="Google Shape;1227;p50"/>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0"/>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0"/>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0" name="Google Shape;1230;p50"/>
          <p:cNvGrpSpPr/>
          <p:nvPr/>
        </p:nvGrpSpPr>
        <p:grpSpPr>
          <a:xfrm>
            <a:off x="245739" y="245588"/>
            <a:ext cx="228825" cy="228825"/>
            <a:chOff x="3023950" y="3689950"/>
            <a:chExt cx="316100" cy="316100"/>
          </a:xfrm>
        </p:grpSpPr>
        <p:sp>
          <p:nvSpPr>
            <p:cNvPr id="1231" name="Google Shape;1231;p50"/>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0"/>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0"/>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4" name="Google Shape;1234;p50"/>
          <p:cNvGrpSpPr/>
          <p:nvPr/>
        </p:nvGrpSpPr>
        <p:grpSpPr>
          <a:xfrm>
            <a:off x="245752" y="4669065"/>
            <a:ext cx="228825" cy="228856"/>
            <a:chOff x="3023950" y="3689950"/>
            <a:chExt cx="316100" cy="316100"/>
          </a:xfrm>
        </p:grpSpPr>
        <p:sp>
          <p:nvSpPr>
            <p:cNvPr id="1235" name="Google Shape;1235;p50"/>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0"/>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0"/>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8" name="Google Shape;1238;p50"/>
          <p:cNvSpPr txBox="1"/>
          <p:nvPr/>
        </p:nvSpPr>
        <p:spPr>
          <a:xfrm>
            <a:off x="2347050" y="4735330"/>
            <a:ext cx="4449900" cy="15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lt1"/>
                </a:solidFill>
                <a:latin typeface="Source Code Pro Light"/>
                <a:ea typeface="Source Code Pro Light"/>
                <a:cs typeface="Source Code Pro Light"/>
                <a:sym typeface="Source Code Pro Light"/>
              </a:rPr>
              <a:t>003-1040559    1250 003-77156.8   1760 0009-14563.7   73273  </a:t>
            </a:r>
            <a:endParaRPr sz="800">
              <a:solidFill>
                <a:schemeClr val="lt1"/>
              </a:solidFill>
              <a:latin typeface="Source Code Pro Light"/>
              <a:ea typeface="Source Code Pro Light"/>
              <a:cs typeface="Source Code Pro Light"/>
              <a:sym typeface="Source Code Pro Ligh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2"/>
        <p:cNvGrpSpPr/>
        <p:nvPr/>
      </p:nvGrpSpPr>
      <p:grpSpPr>
        <a:xfrm>
          <a:off x="0" y="0"/>
          <a:ext cx="0" cy="0"/>
          <a:chOff x="0" y="0"/>
          <a:chExt cx="0" cy="0"/>
        </a:xfrm>
      </p:grpSpPr>
      <p:sp>
        <p:nvSpPr>
          <p:cNvPr id="133" name="Google Shape;133;p6"/>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grpSp>
        <p:nvGrpSpPr>
          <p:cNvPr id="134" name="Google Shape;134;p6"/>
          <p:cNvGrpSpPr/>
          <p:nvPr/>
        </p:nvGrpSpPr>
        <p:grpSpPr>
          <a:xfrm>
            <a:off x="8669664" y="245588"/>
            <a:ext cx="228825" cy="228825"/>
            <a:chOff x="3023950" y="3689950"/>
            <a:chExt cx="316100" cy="316100"/>
          </a:xfrm>
        </p:grpSpPr>
        <p:sp>
          <p:nvSpPr>
            <p:cNvPr id="135" name="Google Shape;135;p6"/>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6"/>
          <p:cNvGrpSpPr/>
          <p:nvPr/>
        </p:nvGrpSpPr>
        <p:grpSpPr>
          <a:xfrm>
            <a:off x="8669427" y="4669065"/>
            <a:ext cx="228825" cy="228856"/>
            <a:chOff x="3023950" y="3689950"/>
            <a:chExt cx="316100" cy="316100"/>
          </a:xfrm>
        </p:grpSpPr>
        <p:sp>
          <p:nvSpPr>
            <p:cNvPr id="139" name="Google Shape;139;p6"/>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 name="Google Shape;142;p6"/>
          <p:cNvGrpSpPr/>
          <p:nvPr/>
        </p:nvGrpSpPr>
        <p:grpSpPr>
          <a:xfrm>
            <a:off x="245739" y="245588"/>
            <a:ext cx="228825" cy="228825"/>
            <a:chOff x="3023950" y="3689950"/>
            <a:chExt cx="316100" cy="316100"/>
          </a:xfrm>
        </p:grpSpPr>
        <p:sp>
          <p:nvSpPr>
            <p:cNvPr id="143" name="Google Shape;143;p6"/>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6"/>
          <p:cNvGrpSpPr/>
          <p:nvPr/>
        </p:nvGrpSpPr>
        <p:grpSpPr>
          <a:xfrm>
            <a:off x="245752" y="4669065"/>
            <a:ext cx="228825" cy="228856"/>
            <a:chOff x="3023950" y="3689950"/>
            <a:chExt cx="316100" cy="316100"/>
          </a:xfrm>
        </p:grpSpPr>
        <p:sp>
          <p:nvSpPr>
            <p:cNvPr id="147" name="Google Shape;147;p6"/>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6"/>
          <p:cNvSpPr txBox="1"/>
          <p:nvPr/>
        </p:nvSpPr>
        <p:spPr>
          <a:xfrm>
            <a:off x="2347050" y="4735330"/>
            <a:ext cx="4449900" cy="15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lt1"/>
                </a:solidFill>
                <a:latin typeface="Source Code Pro Light"/>
                <a:ea typeface="Source Code Pro Light"/>
                <a:cs typeface="Source Code Pro Light"/>
                <a:sym typeface="Source Code Pro Light"/>
              </a:rPr>
              <a:t>003-1040559    1250 003-77156.8   1760 0009-14563.7   73273  </a:t>
            </a:r>
            <a:endParaRPr sz="800">
              <a:solidFill>
                <a:schemeClr val="lt1"/>
              </a:solidFill>
              <a:latin typeface="Source Code Pro Light"/>
              <a:ea typeface="Source Code Pro Light"/>
              <a:cs typeface="Source Code Pro Light"/>
              <a:sym typeface="Source Code Pro Light"/>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ackground 2">
  <p:cSld name="CUSTOM_14">
    <p:spTree>
      <p:nvGrpSpPr>
        <p:cNvPr id="1" name="Shape 1239"/>
        <p:cNvGrpSpPr/>
        <p:nvPr/>
      </p:nvGrpSpPr>
      <p:grpSpPr>
        <a:xfrm>
          <a:off x="0" y="0"/>
          <a:ext cx="0" cy="0"/>
          <a:chOff x="0" y="0"/>
          <a:chExt cx="0" cy="0"/>
        </a:xfrm>
      </p:grpSpPr>
      <p:grpSp>
        <p:nvGrpSpPr>
          <p:cNvPr id="1240" name="Google Shape;1240;p51"/>
          <p:cNvGrpSpPr/>
          <p:nvPr/>
        </p:nvGrpSpPr>
        <p:grpSpPr>
          <a:xfrm>
            <a:off x="8669664" y="245588"/>
            <a:ext cx="228825" cy="228825"/>
            <a:chOff x="3023950" y="3689950"/>
            <a:chExt cx="316100" cy="316100"/>
          </a:xfrm>
        </p:grpSpPr>
        <p:sp>
          <p:nvSpPr>
            <p:cNvPr id="1241" name="Google Shape;1241;p51"/>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1"/>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1"/>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4" name="Google Shape;1244;p51"/>
          <p:cNvGrpSpPr/>
          <p:nvPr/>
        </p:nvGrpSpPr>
        <p:grpSpPr>
          <a:xfrm>
            <a:off x="8669427" y="4669065"/>
            <a:ext cx="228825" cy="228856"/>
            <a:chOff x="3023950" y="3689950"/>
            <a:chExt cx="316100" cy="316100"/>
          </a:xfrm>
        </p:grpSpPr>
        <p:sp>
          <p:nvSpPr>
            <p:cNvPr id="1245" name="Google Shape;1245;p51"/>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1"/>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1"/>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8" name="Google Shape;1248;p51"/>
          <p:cNvGrpSpPr/>
          <p:nvPr/>
        </p:nvGrpSpPr>
        <p:grpSpPr>
          <a:xfrm>
            <a:off x="245739" y="245588"/>
            <a:ext cx="228825" cy="228825"/>
            <a:chOff x="3023950" y="3689950"/>
            <a:chExt cx="316100" cy="316100"/>
          </a:xfrm>
        </p:grpSpPr>
        <p:sp>
          <p:nvSpPr>
            <p:cNvPr id="1249" name="Google Shape;1249;p51"/>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1"/>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1"/>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2" name="Google Shape;1252;p51"/>
          <p:cNvGrpSpPr/>
          <p:nvPr/>
        </p:nvGrpSpPr>
        <p:grpSpPr>
          <a:xfrm>
            <a:off x="245752" y="4669065"/>
            <a:ext cx="228825" cy="228856"/>
            <a:chOff x="3023950" y="3689950"/>
            <a:chExt cx="316100" cy="316100"/>
          </a:xfrm>
        </p:grpSpPr>
        <p:sp>
          <p:nvSpPr>
            <p:cNvPr id="1253" name="Google Shape;1253;p51"/>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1"/>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1"/>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ackground 3">
  <p:cSld name="CUSTOM_14_1">
    <p:spTree>
      <p:nvGrpSpPr>
        <p:cNvPr id="1" name="Shape 1256"/>
        <p:cNvGrpSpPr/>
        <p:nvPr/>
      </p:nvGrpSpPr>
      <p:grpSpPr>
        <a:xfrm>
          <a:off x="0" y="0"/>
          <a:ext cx="0" cy="0"/>
          <a:chOff x="0" y="0"/>
          <a:chExt cx="0" cy="0"/>
        </a:xfrm>
      </p:grpSpPr>
      <p:grpSp>
        <p:nvGrpSpPr>
          <p:cNvPr id="1257" name="Google Shape;1257;p52"/>
          <p:cNvGrpSpPr/>
          <p:nvPr/>
        </p:nvGrpSpPr>
        <p:grpSpPr>
          <a:xfrm>
            <a:off x="8669664" y="245588"/>
            <a:ext cx="228825" cy="228825"/>
            <a:chOff x="3023950" y="3689950"/>
            <a:chExt cx="316100" cy="316100"/>
          </a:xfrm>
        </p:grpSpPr>
        <p:sp>
          <p:nvSpPr>
            <p:cNvPr id="1258" name="Google Shape;1258;p52"/>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2"/>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2"/>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1" name="Google Shape;1261;p52"/>
          <p:cNvGrpSpPr/>
          <p:nvPr/>
        </p:nvGrpSpPr>
        <p:grpSpPr>
          <a:xfrm>
            <a:off x="245752" y="4669065"/>
            <a:ext cx="228825" cy="228856"/>
            <a:chOff x="3023950" y="3689950"/>
            <a:chExt cx="316100" cy="316100"/>
          </a:xfrm>
        </p:grpSpPr>
        <p:sp>
          <p:nvSpPr>
            <p:cNvPr id="1262" name="Google Shape;1262;p52"/>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2"/>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2"/>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1"/>
        <p:cNvGrpSpPr/>
        <p:nvPr/>
      </p:nvGrpSpPr>
      <p:grpSpPr>
        <a:xfrm>
          <a:off x="0" y="0"/>
          <a:ext cx="0" cy="0"/>
          <a:chOff x="0" y="0"/>
          <a:chExt cx="0" cy="0"/>
        </a:xfrm>
      </p:grpSpPr>
      <p:grpSp>
        <p:nvGrpSpPr>
          <p:cNvPr id="152" name="Google Shape;152;p7"/>
          <p:cNvGrpSpPr/>
          <p:nvPr/>
        </p:nvGrpSpPr>
        <p:grpSpPr>
          <a:xfrm>
            <a:off x="8669664" y="245588"/>
            <a:ext cx="228825" cy="228825"/>
            <a:chOff x="3023950" y="3689950"/>
            <a:chExt cx="316100" cy="316100"/>
          </a:xfrm>
        </p:grpSpPr>
        <p:sp>
          <p:nvSpPr>
            <p:cNvPr id="153" name="Google Shape;153;p7"/>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7"/>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7"/>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7"/>
          <p:cNvGrpSpPr/>
          <p:nvPr/>
        </p:nvGrpSpPr>
        <p:grpSpPr>
          <a:xfrm>
            <a:off x="245752" y="4669065"/>
            <a:ext cx="228825" cy="228856"/>
            <a:chOff x="3023950" y="3689950"/>
            <a:chExt cx="316100" cy="316100"/>
          </a:xfrm>
        </p:grpSpPr>
        <p:sp>
          <p:nvSpPr>
            <p:cNvPr id="157" name="Google Shape;157;p7"/>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7"/>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7"/>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7"/>
          <p:cNvSpPr txBox="1">
            <a:spLocks noGrp="1"/>
          </p:cNvSpPr>
          <p:nvPr>
            <p:ph type="title"/>
          </p:nvPr>
        </p:nvSpPr>
        <p:spPr>
          <a:xfrm>
            <a:off x="4809375" y="1324550"/>
            <a:ext cx="3614700" cy="855900"/>
          </a:xfrm>
          <a:prstGeom prst="rect">
            <a:avLst/>
          </a:prstGeom>
        </p:spPr>
        <p:txBody>
          <a:bodyPr spcFirstLastPara="1" wrap="square" lIns="91425" tIns="91425" rIns="91425" bIns="91425" anchor="ctr" anchorCtr="0">
            <a:noAutofit/>
          </a:bodyPr>
          <a:lstStyle>
            <a:lvl1pPr lvl="0" rtl="0">
              <a:spcBef>
                <a:spcPts val="0"/>
              </a:spcBef>
              <a:spcAft>
                <a:spcPts val="0"/>
              </a:spcAft>
              <a:buSzPts val="38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1" name="Google Shape;161;p7"/>
          <p:cNvSpPr txBox="1">
            <a:spLocks noGrp="1"/>
          </p:cNvSpPr>
          <p:nvPr>
            <p:ph type="subTitle" idx="1"/>
          </p:nvPr>
        </p:nvSpPr>
        <p:spPr>
          <a:xfrm>
            <a:off x="4809375" y="2181400"/>
            <a:ext cx="3614700" cy="186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62"/>
        <p:cNvGrpSpPr/>
        <p:nvPr/>
      </p:nvGrpSpPr>
      <p:grpSpPr>
        <a:xfrm>
          <a:off x="0" y="0"/>
          <a:ext cx="0" cy="0"/>
          <a:chOff x="0" y="0"/>
          <a:chExt cx="0" cy="0"/>
        </a:xfrm>
      </p:grpSpPr>
      <p:pic>
        <p:nvPicPr>
          <p:cNvPr id="163" name="Google Shape;163;p8"/>
          <p:cNvPicPr preferRelativeResize="0"/>
          <p:nvPr/>
        </p:nvPicPr>
        <p:blipFill rotWithShape="1">
          <a:blip r:embed="rId2">
            <a:alphaModFix/>
          </a:blip>
          <a:srcRect b="47924"/>
          <a:stretch/>
        </p:blipFill>
        <p:spPr>
          <a:xfrm>
            <a:off x="4046450" y="-507250"/>
            <a:ext cx="5853175" cy="2286000"/>
          </a:xfrm>
          <a:prstGeom prst="rect">
            <a:avLst/>
          </a:prstGeom>
          <a:noFill/>
          <a:ln>
            <a:noFill/>
          </a:ln>
        </p:spPr>
      </p:pic>
      <p:pic>
        <p:nvPicPr>
          <p:cNvPr id="164" name="Google Shape;164;p8"/>
          <p:cNvPicPr preferRelativeResize="0"/>
          <p:nvPr/>
        </p:nvPicPr>
        <p:blipFill rotWithShape="1">
          <a:blip r:embed="rId3">
            <a:alphaModFix/>
          </a:blip>
          <a:srcRect t="56398"/>
          <a:stretch/>
        </p:blipFill>
        <p:spPr>
          <a:xfrm>
            <a:off x="-1609725" y="3276600"/>
            <a:ext cx="6858000" cy="2242625"/>
          </a:xfrm>
          <a:prstGeom prst="rect">
            <a:avLst/>
          </a:prstGeom>
          <a:noFill/>
          <a:ln>
            <a:noFill/>
          </a:ln>
        </p:spPr>
      </p:pic>
      <p:sp>
        <p:nvSpPr>
          <p:cNvPr id="165" name="Google Shape;165;p8"/>
          <p:cNvSpPr txBox="1">
            <a:spLocks noGrp="1"/>
          </p:cNvSpPr>
          <p:nvPr>
            <p:ph type="title"/>
          </p:nvPr>
        </p:nvSpPr>
        <p:spPr>
          <a:xfrm>
            <a:off x="720000" y="1924225"/>
            <a:ext cx="7704000" cy="843300"/>
          </a:xfrm>
          <a:prstGeom prst="rect">
            <a:avLst/>
          </a:prstGeom>
        </p:spPr>
        <p:txBody>
          <a:bodyPr spcFirstLastPara="1" wrap="square" lIns="91425" tIns="91425" rIns="91425" bIns="91425" anchor="ctr" anchorCtr="0">
            <a:noAutofit/>
          </a:bodyPr>
          <a:lstStyle>
            <a:lvl1pPr lvl="0" algn="ctr">
              <a:spcBef>
                <a:spcPts val="0"/>
              </a:spcBef>
              <a:spcAft>
                <a:spcPts val="0"/>
              </a:spcAft>
              <a:buSzPts val="7200"/>
              <a:buNone/>
              <a:defRPr sz="80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6" name="Google Shape;166;p8"/>
          <p:cNvSpPr txBox="1">
            <a:spLocks noGrp="1"/>
          </p:cNvSpPr>
          <p:nvPr>
            <p:ph type="subTitle" idx="1"/>
          </p:nvPr>
        </p:nvSpPr>
        <p:spPr>
          <a:xfrm>
            <a:off x="2501100" y="3084800"/>
            <a:ext cx="4141800" cy="4683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67" name="Google Shape;167;p8"/>
          <p:cNvGrpSpPr/>
          <p:nvPr/>
        </p:nvGrpSpPr>
        <p:grpSpPr>
          <a:xfrm>
            <a:off x="8669664" y="245588"/>
            <a:ext cx="228825" cy="228825"/>
            <a:chOff x="3023950" y="3689950"/>
            <a:chExt cx="316100" cy="316100"/>
          </a:xfrm>
        </p:grpSpPr>
        <p:sp>
          <p:nvSpPr>
            <p:cNvPr id="168" name="Google Shape;168;p8"/>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8"/>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8"/>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8"/>
          <p:cNvGrpSpPr/>
          <p:nvPr/>
        </p:nvGrpSpPr>
        <p:grpSpPr>
          <a:xfrm>
            <a:off x="8669427" y="4669065"/>
            <a:ext cx="228825" cy="228856"/>
            <a:chOff x="3023950" y="3689950"/>
            <a:chExt cx="316100" cy="316100"/>
          </a:xfrm>
        </p:grpSpPr>
        <p:sp>
          <p:nvSpPr>
            <p:cNvPr id="172" name="Google Shape;172;p8"/>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8"/>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175;p8"/>
          <p:cNvGrpSpPr/>
          <p:nvPr/>
        </p:nvGrpSpPr>
        <p:grpSpPr>
          <a:xfrm>
            <a:off x="245739" y="245588"/>
            <a:ext cx="228825" cy="228825"/>
            <a:chOff x="3023950" y="3689950"/>
            <a:chExt cx="316100" cy="316100"/>
          </a:xfrm>
        </p:grpSpPr>
        <p:sp>
          <p:nvSpPr>
            <p:cNvPr id="176" name="Google Shape;176;p8"/>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8"/>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8"/>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8"/>
          <p:cNvGrpSpPr/>
          <p:nvPr/>
        </p:nvGrpSpPr>
        <p:grpSpPr>
          <a:xfrm>
            <a:off x="245752" y="4669065"/>
            <a:ext cx="228825" cy="228856"/>
            <a:chOff x="3023950" y="3689950"/>
            <a:chExt cx="316100" cy="316100"/>
          </a:xfrm>
        </p:grpSpPr>
        <p:sp>
          <p:nvSpPr>
            <p:cNvPr id="180" name="Google Shape;180;p8"/>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8"/>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8"/>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8"/>
          <p:cNvSpPr txBox="1"/>
          <p:nvPr/>
        </p:nvSpPr>
        <p:spPr>
          <a:xfrm>
            <a:off x="2347050" y="4735330"/>
            <a:ext cx="4449900" cy="15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lt1"/>
                </a:solidFill>
                <a:latin typeface="Source Code Pro Light"/>
                <a:ea typeface="Source Code Pro Light"/>
                <a:cs typeface="Source Code Pro Light"/>
                <a:sym typeface="Source Code Pro Light"/>
              </a:rPr>
              <a:t>003-1040559    1250 003-77156.8   1760 0009-14563.7   73273  </a:t>
            </a:r>
            <a:endParaRPr sz="800">
              <a:solidFill>
                <a:schemeClr val="lt1"/>
              </a:solidFill>
              <a:latin typeface="Source Code Pro Light"/>
              <a:ea typeface="Source Code Pro Light"/>
              <a:cs typeface="Source Code Pro Light"/>
              <a:sym typeface="Source Code Pro Ligh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4"/>
        <p:cNvGrpSpPr/>
        <p:nvPr/>
      </p:nvGrpSpPr>
      <p:grpSpPr>
        <a:xfrm>
          <a:off x="0" y="0"/>
          <a:ext cx="0" cy="0"/>
          <a:chOff x="0" y="0"/>
          <a:chExt cx="0" cy="0"/>
        </a:xfrm>
      </p:grpSpPr>
      <p:grpSp>
        <p:nvGrpSpPr>
          <p:cNvPr id="185" name="Google Shape;185;p9"/>
          <p:cNvGrpSpPr/>
          <p:nvPr/>
        </p:nvGrpSpPr>
        <p:grpSpPr>
          <a:xfrm>
            <a:off x="8669664" y="4669088"/>
            <a:ext cx="228825" cy="228825"/>
            <a:chOff x="3023950" y="3689950"/>
            <a:chExt cx="316100" cy="316100"/>
          </a:xfrm>
        </p:grpSpPr>
        <p:sp>
          <p:nvSpPr>
            <p:cNvPr id="186" name="Google Shape;186;p9"/>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9"/>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9"/>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9"/>
          <p:cNvGrpSpPr/>
          <p:nvPr/>
        </p:nvGrpSpPr>
        <p:grpSpPr>
          <a:xfrm>
            <a:off x="245739" y="4669088"/>
            <a:ext cx="228825" cy="228825"/>
            <a:chOff x="3023950" y="3689950"/>
            <a:chExt cx="316100" cy="316100"/>
          </a:xfrm>
        </p:grpSpPr>
        <p:sp>
          <p:nvSpPr>
            <p:cNvPr id="190" name="Google Shape;190;p9"/>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9"/>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9"/>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 name="Google Shape;193;p9"/>
          <p:cNvSpPr txBox="1"/>
          <p:nvPr/>
        </p:nvSpPr>
        <p:spPr>
          <a:xfrm>
            <a:off x="2347175" y="245605"/>
            <a:ext cx="4449900" cy="15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lt1"/>
                </a:solidFill>
                <a:latin typeface="Source Code Pro Light"/>
                <a:ea typeface="Source Code Pro Light"/>
                <a:cs typeface="Source Code Pro Light"/>
                <a:sym typeface="Source Code Pro Light"/>
              </a:rPr>
              <a:t>003-1040559    1250 003-77156.8   1760 0009-14563.7   73273  </a:t>
            </a:r>
            <a:endParaRPr sz="800">
              <a:solidFill>
                <a:schemeClr val="lt1"/>
              </a:solidFill>
              <a:latin typeface="Source Code Pro Light"/>
              <a:ea typeface="Source Code Pro Light"/>
              <a:cs typeface="Source Code Pro Light"/>
              <a:sym typeface="Source Code Pro Light"/>
            </a:endParaRPr>
          </a:p>
        </p:txBody>
      </p:sp>
      <p:sp>
        <p:nvSpPr>
          <p:cNvPr id="194" name="Google Shape;194;p9"/>
          <p:cNvSpPr txBox="1">
            <a:spLocks noGrp="1"/>
          </p:cNvSpPr>
          <p:nvPr>
            <p:ph type="title"/>
          </p:nvPr>
        </p:nvSpPr>
        <p:spPr>
          <a:xfrm>
            <a:off x="720000" y="1202100"/>
            <a:ext cx="36942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3800"/>
              <a:buNone/>
              <a:defRPr sz="3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95" name="Google Shape;195;p9"/>
          <p:cNvSpPr txBox="1">
            <a:spLocks noGrp="1"/>
          </p:cNvSpPr>
          <p:nvPr>
            <p:ph type="subTitle" idx="1"/>
          </p:nvPr>
        </p:nvSpPr>
        <p:spPr>
          <a:xfrm>
            <a:off x="720000" y="1957800"/>
            <a:ext cx="3694200" cy="1983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96"/>
        <p:cNvGrpSpPr/>
        <p:nvPr/>
      </p:nvGrpSpPr>
      <p:grpSpPr>
        <a:xfrm>
          <a:off x="0" y="0"/>
          <a:ext cx="0" cy="0"/>
          <a:chOff x="0" y="0"/>
          <a:chExt cx="0" cy="0"/>
        </a:xfrm>
      </p:grpSpPr>
      <p:sp>
        <p:nvSpPr>
          <p:cNvPr id="197" name="Google Shape;197;p10"/>
          <p:cNvSpPr txBox="1">
            <a:spLocks noGrp="1"/>
          </p:cNvSpPr>
          <p:nvPr>
            <p:ph type="body" idx="1"/>
          </p:nvPr>
        </p:nvSpPr>
        <p:spPr>
          <a:xfrm>
            <a:off x="873250" y="1551675"/>
            <a:ext cx="7397400" cy="18645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3600"/>
              <a:buFont typeface="Teko"/>
              <a:buNone/>
              <a:defRPr sz="6000">
                <a:latin typeface="Teko"/>
                <a:ea typeface="Teko"/>
                <a:cs typeface="Teko"/>
                <a:sym typeface="Teko"/>
              </a:defRPr>
            </a:lvl1pPr>
          </a:lstStyle>
          <a:p>
            <a:endParaRPr/>
          </a:p>
        </p:txBody>
      </p:sp>
      <p:grpSp>
        <p:nvGrpSpPr>
          <p:cNvPr id="198" name="Google Shape;198;p10"/>
          <p:cNvGrpSpPr/>
          <p:nvPr/>
        </p:nvGrpSpPr>
        <p:grpSpPr>
          <a:xfrm>
            <a:off x="8669664" y="245588"/>
            <a:ext cx="228825" cy="228825"/>
            <a:chOff x="3023950" y="3689950"/>
            <a:chExt cx="316100" cy="316100"/>
          </a:xfrm>
        </p:grpSpPr>
        <p:sp>
          <p:nvSpPr>
            <p:cNvPr id="199" name="Google Shape;199;p10"/>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0"/>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0"/>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 name="Google Shape;202;p10"/>
          <p:cNvGrpSpPr/>
          <p:nvPr/>
        </p:nvGrpSpPr>
        <p:grpSpPr>
          <a:xfrm>
            <a:off x="8669427" y="4669065"/>
            <a:ext cx="228825" cy="228856"/>
            <a:chOff x="3023950" y="3689950"/>
            <a:chExt cx="316100" cy="316100"/>
          </a:xfrm>
        </p:grpSpPr>
        <p:sp>
          <p:nvSpPr>
            <p:cNvPr id="203" name="Google Shape;203;p10"/>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0"/>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0"/>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10"/>
          <p:cNvGrpSpPr/>
          <p:nvPr/>
        </p:nvGrpSpPr>
        <p:grpSpPr>
          <a:xfrm>
            <a:off x="245739" y="245588"/>
            <a:ext cx="228825" cy="228825"/>
            <a:chOff x="3023950" y="3689950"/>
            <a:chExt cx="316100" cy="316100"/>
          </a:xfrm>
        </p:grpSpPr>
        <p:sp>
          <p:nvSpPr>
            <p:cNvPr id="207" name="Google Shape;207;p10"/>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0"/>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0"/>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10"/>
          <p:cNvGrpSpPr/>
          <p:nvPr/>
        </p:nvGrpSpPr>
        <p:grpSpPr>
          <a:xfrm>
            <a:off x="245752" y="4669065"/>
            <a:ext cx="228825" cy="228856"/>
            <a:chOff x="3023950" y="3689950"/>
            <a:chExt cx="316100" cy="316100"/>
          </a:xfrm>
        </p:grpSpPr>
        <p:sp>
          <p:nvSpPr>
            <p:cNvPr id="211" name="Google Shape;211;p10"/>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0"/>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0"/>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 name="Google Shape;214;p10"/>
          <p:cNvSpPr txBox="1"/>
          <p:nvPr/>
        </p:nvSpPr>
        <p:spPr>
          <a:xfrm>
            <a:off x="2347050" y="4735330"/>
            <a:ext cx="4449900" cy="15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lt1"/>
                </a:solidFill>
                <a:latin typeface="Source Code Pro Light"/>
                <a:ea typeface="Source Code Pro Light"/>
                <a:cs typeface="Source Code Pro Light"/>
                <a:sym typeface="Source Code Pro Light"/>
              </a:rPr>
              <a:t>003-1040559    1250 003-77156.8   1760 0009-14563.7   73273  </a:t>
            </a:r>
            <a:endParaRPr sz="800">
              <a:solidFill>
                <a:schemeClr val="lt1"/>
              </a:solidFill>
              <a:latin typeface="Source Code Pro Light"/>
              <a:ea typeface="Source Code Pro Light"/>
              <a:cs typeface="Source Code Pro Light"/>
              <a:sym typeface="Source Code Pro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3500"/>
              <a:buFont typeface="Teko"/>
              <a:buNone/>
              <a:defRPr sz="3500">
                <a:solidFill>
                  <a:schemeClr val="lt1"/>
                </a:solidFill>
                <a:latin typeface="Teko"/>
                <a:ea typeface="Teko"/>
                <a:cs typeface="Teko"/>
                <a:sym typeface="Teko"/>
              </a:defRPr>
            </a:lvl1pPr>
            <a:lvl2pPr lvl="1">
              <a:spcBef>
                <a:spcPts val="0"/>
              </a:spcBef>
              <a:spcAft>
                <a:spcPts val="0"/>
              </a:spcAft>
              <a:buClr>
                <a:schemeClr val="dk1"/>
              </a:buClr>
              <a:buSzPts val="3500"/>
              <a:buNone/>
              <a:defRPr sz="3500">
                <a:solidFill>
                  <a:schemeClr val="dk1"/>
                </a:solidFill>
              </a:defRPr>
            </a:lvl2pPr>
            <a:lvl3pPr lvl="2">
              <a:spcBef>
                <a:spcPts val="0"/>
              </a:spcBef>
              <a:spcAft>
                <a:spcPts val="0"/>
              </a:spcAft>
              <a:buClr>
                <a:schemeClr val="dk1"/>
              </a:buClr>
              <a:buSzPts val="3500"/>
              <a:buNone/>
              <a:defRPr sz="3500">
                <a:solidFill>
                  <a:schemeClr val="dk1"/>
                </a:solidFill>
              </a:defRPr>
            </a:lvl3pPr>
            <a:lvl4pPr lvl="3">
              <a:spcBef>
                <a:spcPts val="0"/>
              </a:spcBef>
              <a:spcAft>
                <a:spcPts val="0"/>
              </a:spcAft>
              <a:buClr>
                <a:schemeClr val="dk1"/>
              </a:buClr>
              <a:buSzPts val="3500"/>
              <a:buNone/>
              <a:defRPr sz="3500">
                <a:solidFill>
                  <a:schemeClr val="dk1"/>
                </a:solidFill>
              </a:defRPr>
            </a:lvl4pPr>
            <a:lvl5pPr lvl="4">
              <a:spcBef>
                <a:spcPts val="0"/>
              </a:spcBef>
              <a:spcAft>
                <a:spcPts val="0"/>
              </a:spcAft>
              <a:buClr>
                <a:schemeClr val="dk1"/>
              </a:buClr>
              <a:buSzPts val="3500"/>
              <a:buNone/>
              <a:defRPr sz="3500">
                <a:solidFill>
                  <a:schemeClr val="dk1"/>
                </a:solidFill>
              </a:defRPr>
            </a:lvl5pPr>
            <a:lvl6pPr lvl="5">
              <a:spcBef>
                <a:spcPts val="0"/>
              </a:spcBef>
              <a:spcAft>
                <a:spcPts val="0"/>
              </a:spcAft>
              <a:buClr>
                <a:schemeClr val="dk1"/>
              </a:buClr>
              <a:buSzPts val="3500"/>
              <a:buNone/>
              <a:defRPr sz="3500">
                <a:solidFill>
                  <a:schemeClr val="dk1"/>
                </a:solidFill>
              </a:defRPr>
            </a:lvl6pPr>
            <a:lvl7pPr lvl="6">
              <a:spcBef>
                <a:spcPts val="0"/>
              </a:spcBef>
              <a:spcAft>
                <a:spcPts val="0"/>
              </a:spcAft>
              <a:buClr>
                <a:schemeClr val="dk1"/>
              </a:buClr>
              <a:buSzPts val="3500"/>
              <a:buNone/>
              <a:defRPr sz="3500">
                <a:solidFill>
                  <a:schemeClr val="dk1"/>
                </a:solidFill>
              </a:defRPr>
            </a:lvl7pPr>
            <a:lvl8pPr lvl="7">
              <a:spcBef>
                <a:spcPts val="0"/>
              </a:spcBef>
              <a:spcAft>
                <a:spcPts val="0"/>
              </a:spcAft>
              <a:buClr>
                <a:schemeClr val="dk1"/>
              </a:buClr>
              <a:buSzPts val="3500"/>
              <a:buNone/>
              <a:defRPr sz="3500">
                <a:solidFill>
                  <a:schemeClr val="dk1"/>
                </a:solidFill>
              </a:defRPr>
            </a:lvl8pPr>
            <a:lvl9pPr lvl="8">
              <a:spcBef>
                <a:spcPts val="0"/>
              </a:spcBef>
              <a:spcAft>
                <a:spcPts val="0"/>
              </a:spcAft>
              <a:buClr>
                <a:schemeClr val="dk1"/>
              </a:buClr>
              <a:buSzPts val="3500"/>
              <a:buNone/>
              <a:defRPr sz="35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lt1"/>
              </a:buClr>
              <a:buSzPts val="1800"/>
              <a:buFont typeface="Source Code Pro Light"/>
              <a:buChar char="●"/>
              <a:defRPr sz="1800">
                <a:solidFill>
                  <a:schemeClr val="lt1"/>
                </a:solidFill>
                <a:latin typeface="Source Code Pro Light"/>
                <a:ea typeface="Source Code Pro Light"/>
                <a:cs typeface="Source Code Pro Light"/>
                <a:sym typeface="Source Code Pro Light"/>
              </a:defRPr>
            </a:lvl1pPr>
            <a:lvl2pPr marL="914400" lvl="1" indent="-317500">
              <a:lnSpc>
                <a:spcPct val="100000"/>
              </a:lnSpc>
              <a:spcBef>
                <a:spcPts val="0"/>
              </a:spcBef>
              <a:spcAft>
                <a:spcPts val="0"/>
              </a:spcAft>
              <a:buClr>
                <a:schemeClr val="lt1"/>
              </a:buClr>
              <a:buSzPts val="1400"/>
              <a:buFont typeface="Source Code Pro Light"/>
              <a:buChar char="○"/>
              <a:defRPr>
                <a:solidFill>
                  <a:schemeClr val="lt1"/>
                </a:solidFill>
                <a:latin typeface="Source Code Pro Light"/>
                <a:ea typeface="Source Code Pro Light"/>
                <a:cs typeface="Source Code Pro Light"/>
                <a:sym typeface="Source Code Pro Light"/>
              </a:defRPr>
            </a:lvl2pPr>
            <a:lvl3pPr marL="1371600" lvl="2" indent="-317500">
              <a:lnSpc>
                <a:spcPct val="100000"/>
              </a:lnSpc>
              <a:spcBef>
                <a:spcPts val="0"/>
              </a:spcBef>
              <a:spcAft>
                <a:spcPts val="0"/>
              </a:spcAft>
              <a:buClr>
                <a:schemeClr val="lt1"/>
              </a:buClr>
              <a:buSzPts val="1400"/>
              <a:buFont typeface="Source Code Pro Light"/>
              <a:buChar char="■"/>
              <a:defRPr>
                <a:solidFill>
                  <a:schemeClr val="lt1"/>
                </a:solidFill>
                <a:latin typeface="Source Code Pro Light"/>
                <a:ea typeface="Source Code Pro Light"/>
                <a:cs typeface="Source Code Pro Light"/>
                <a:sym typeface="Source Code Pro Light"/>
              </a:defRPr>
            </a:lvl3pPr>
            <a:lvl4pPr marL="1828800" lvl="3" indent="-317500">
              <a:lnSpc>
                <a:spcPct val="100000"/>
              </a:lnSpc>
              <a:spcBef>
                <a:spcPts val="0"/>
              </a:spcBef>
              <a:spcAft>
                <a:spcPts val="0"/>
              </a:spcAft>
              <a:buClr>
                <a:schemeClr val="lt1"/>
              </a:buClr>
              <a:buSzPts val="1400"/>
              <a:buFont typeface="Source Code Pro Light"/>
              <a:buChar char="●"/>
              <a:defRPr>
                <a:solidFill>
                  <a:schemeClr val="lt1"/>
                </a:solidFill>
                <a:latin typeface="Source Code Pro Light"/>
                <a:ea typeface="Source Code Pro Light"/>
                <a:cs typeface="Source Code Pro Light"/>
                <a:sym typeface="Source Code Pro Light"/>
              </a:defRPr>
            </a:lvl4pPr>
            <a:lvl5pPr marL="2286000" lvl="4" indent="-317500">
              <a:lnSpc>
                <a:spcPct val="100000"/>
              </a:lnSpc>
              <a:spcBef>
                <a:spcPts val="0"/>
              </a:spcBef>
              <a:spcAft>
                <a:spcPts val="0"/>
              </a:spcAft>
              <a:buClr>
                <a:schemeClr val="lt1"/>
              </a:buClr>
              <a:buSzPts val="1400"/>
              <a:buFont typeface="Source Code Pro Light"/>
              <a:buChar char="○"/>
              <a:defRPr>
                <a:solidFill>
                  <a:schemeClr val="lt1"/>
                </a:solidFill>
                <a:latin typeface="Source Code Pro Light"/>
                <a:ea typeface="Source Code Pro Light"/>
                <a:cs typeface="Source Code Pro Light"/>
                <a:sym typeface="Source Code Pro Light"/>
              </a:defRPr>
            </a:lvl5pPr>
            <a:lvl6pPr marL="2743200" lvl="5" indent="-317500">
              <a:lnSpc>
                <a:spcPct val="100000"/>
              </a:lnSpc>
              <a:spcBef>
                <a:spcPts val="0"/>
              </a:spcBef>
              <a:spcAft>
                <a:spcPts val="0"/>
              </a:spcAft>
              <a:buClr>
                <a:schemeClr val="lt1"/>
              </a:buClr>
              <a:buSzPts val="1400"/>
              <a:buFont typeface="Source Code Pro Light"/>
              <a:buChar char="■"/>
              <a:defRPr>
                <a:solidFill>
                  <a:schemeClr val="lt1"/>
                </a:solidFill>
                <a:latin typeface="Source Code Pro Light"/>
                <a:ea typeface="Source Code Pro Light"/>
                <a:cs typeface="Source Code Pro Light"/>
                <a:sym typeface="Source Code Pro Light"/>
              </a:defRPr>
            </a:lvl6pPr>
            <a:lvl7pPr marL="3200400" lvl="6" indent="-317500">
              <a:lnSpc>
                <a:spcPct val="100000"/>
              </a:lnSpc>
              <a:spcBef>
                <a:spcPts val="0"/>
              </a:spcBef>
              <a:spcAft>
                <a:spcPts val="0"/>
              </a:spcAft>
              <a:buClr>
                <a:schemeClr val="lt1"/>
              </a:buClr>
              <a:buSzPts val="1400"/>
              <a:buFont typeface="Source Code Pro Light"/>
              <a:buChar char="●"/>
              <a:defRPr>
                <a:solidFill>
                  <a:schemeClr val="lt1"/>
                </a:solidFill>
                <a:latin typeface="Source Code Pro Light"/>
                <a:ea typeface="Source Code Pro Light"/>
                <a:cs typeface="Source Code Pro Light"/>
                <a:sym typeface="Source Code Pro Light"/>
              </a:defRPr>
            </a:lvl7pPr>
            <a:lvl8pPr marL="3657600" lvl="7" indent="-317500">
              <a:lnSpc>
                <a:spcPct val="100000"/>
              </a:lnSpc>
              <a:spcBef>
                <a:spcPts val="0"/>
              </a:spcBef>
              <a:spcAft>
                <a:spcPts val="0"/>
              </a:spcAft>
              <a:buClr>
                <a:schemeClr val="lt1"/>
              </a:buClr>
              <a:buSzPts val="1400"/>
              <a:buFont typeface="Source Code Pro Light"/>
              <a:buChar char="○"/>
              <a:defRPr>
                <a:solidFill>
                  <a:schemeClr val="lt1"/>
                </a:solidFill>
                <a:latin typeface="Source Code Pro Light"/>
                <a:ea typeface="Source Code Pro Light"/>
                <a:cs typeface="Source Code Pro Light"/>
                <a:sym typeface="Source Code Pro Light"/>
              </a:defRPr>
            </a:lvl8pPr>
            <a:lvl9pPr marL="4114800" lvl="8" indent="-317500">
              <a:lnSpc>
                <a:spcPct val="100000"/>
              </a:lnSpc>
              <a:spcBef>
                <a:spcPts val="0"/>
              </a:spcBef>
              <a:spcAft>
                <a:spcPts val="0"/>
              </a:spcAft>
              <a:buClr>
                <a:schemeClr val="lt1"/>
              </a:buClr>
              <a:buSzPts val="1400"/>
              <a:buFont typeface="Source Code Pro Light"/>
              <a:buChar char="■"/>
              <a:defRPr>
                <a:solidFill>
                  <a:schemeClr val="lt1"/>
                </a:solidFill>
                <a:latin typeface="Source Code Pro Light"/>
                <a:ea typeface="Source Code Pro Light"/>
                <a:cs typeface="Source Code Pro Light"/>
                <a:sym typeface="Source Code Pr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2"/>
        <p:cNvGrpSpPr/>
        <p:nvPr/>
      </p:nvGrpSpPr>
      <p:grpSpPr>
        <a:xfrm>
          <a:off x="0" y="0"/>
          <a:ext cx="0" cy="0"/>
          <a:chOff x="0" y="0"/>
          <a:chExt cx="0" cy="0"/>
        </a:xfrm>
      </p:grpSpPr>
      <p:grpSp>
        <p:nvGrpSpPr>
          <p:cNvPr id="1273" name="Google Shape;1273;p55"/>
          <p:cNvGrpSpPr/>
          <p:nvPr/>
        </p:nvGrpSpPr>
        <p:grpSpPr>
          <a:xfrm>
            <a:off x="719905" y="428396"/>
            <a:ext cx="1534820" cy="4175056"/>
            <a:chOff x="1713028" y="402834"/>
            <a:chExt cx="1544240" cy="4200680"/>
          </a:xfrm>
        </p:grpSpPr>
        <p:sp>
          <p:nvSpPr>
            <p:cNvPr id="1274" name="Google Shape;1274;p55"/>
            <p:cNvSpPr/>
            <p:nvPr/>
          </p:nvSpPr>
          <p:spPr>
            <a:xfrm>
              <a:off x="1713028" y="516692"/>
              <a:ext cx="1544240" cy="4086822"/>
            </a:xfrm>
            <a:custGeom>
              <a:avLst/>
              <a:gdLst/>
              <a:ahLst/>
              <a:cxnLst/>
              <a:rect l="l" t="t" r="r" b="b"/>
              <a:pathLst>
                <a:path w="41855" h="110769" extrusionOk="0">
                  <a:moveTo>
                    <a:pt x="41001" y="855"/>
                  </a:moveTo>
                  <a:lnTo>
                    <a:pt x="41001" y="109914"/>
                  </a:lnTo>
                  <a:lnTo>
                    <a:pt x="854" y="109914"/>
                  </a:lnTo>
                  <a:lnTo>
                    <a:pt x="854" y="855"/>
                  </a:lnTo>
                  <a:close/>
                  <a:moveTo>
                    <a:pt x="0" y="0"/>
                  </a:moveTo>
                  <a:lnTo>
                    <a:pt x="0" y="110769"/>
                  </a:lnTo>
                  <a:lnTo>
                    <a:pt x="41855" y="110769"/>
                  </a:lnTo>
                  <a:lnTo>
                    <a:pt x="41855" y="0"/>
                  </a:lnTo>
                  <a:close/>
                </a:path>
              </a:pathLst>
            </a:custGeom>
            <a:gradFill>
              <a:gsLst>
                <a:gs pos="0">
                  <a:srgbClr val="B45F06"/>
                </a:gs>
                <a:gs pos="100000">
                  <a:schemeClr val="l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5"/>
            <p:cNvSpPr/>
            <p:nvPr/>
          </p:nvSpPr>
          <p:spPr>
            <a:xfrm>
              <a:off x="1737416" y="776950"/>
              <a:ext cx="1505648" cy="37"/>
            </a:xfrm>
            <a:custGeom>
              <a:avLst/>
              <a:gdLst/>
              <a:ahLst/>
              <a:cxnLst/>
              <a:rect l="l" t="t" r="r" b="b"/>
              <a:pathLst>
                <a:path w="40809" h="1" fill="none" extrusionOk="0">
                  <a:moveTo>
                    <a:pt x="0" y="0"/>
                  </a:moveTo>
                  <a:lnTo>
                    <a:pt x="40808" y="0"/>
                  </a:lnTo>
                </a:path>
              </a:pathLst>
            </a:custGeom>
            <a:noFill/>
            <a:ln w="9525" cap="flat" cmpd="sng">
              <a:solidFill>
                <a:schemeClr val="lt1"/>
              </a:solidFill>
              <a:prstDash val="dot"/>
              <a:miter lim="27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5"/>
            <p:cNvSpPr/>
            <p:nvPr/>
          </p:nvSpPr>
          <p:spPr>
            <a:xfrm>
              <a:off x="1737416" y="1029053"/>
              <a:ext cx="1505648" cy="37"/>
            </a:xfrm>
            <a:custGeom>
              <a:avLst/>
              <a:gdLst/>
              <a:ahLst/>
              <a:cxnLst/>
              <a:rect l="l" t="t" r="r" b="b"/>
              <a:pathLst>
                <a:path w="40809" h="1" fill="none" extrusionOk="0">
                  <a:moveTo>
                    <a:pt x="0" y="1"/>
                  </a:moveTo>
                  <a:lnTo>
                    <a:pt x="40808" y="1"/>
                  </a:lnTo>
                </a:path>
              </a:pathLst>
            </a:custGeom>
            <a:noFill/>
            <a:ln w="9525" cap="flat" cmpd="sng">
              <a:solidFill>
                <a:schemeClr val="lt1"/>
              </a:solidFill>
              <a:prstDash val="dot"/>
              <a:miter lim="27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5"/>
            <p:cNvSpPr/>
            <p:nvPr/>
          </p:nvSpPr>
          <p:spPr>
            <a:xfrm>
              <a:off x="1737416" y="1281193"/>
              <a:ext cx="1505648" cy="37"/>
            </a:xfrm>
            <a:custGeom>
              <a:avLst/>
              <a:gdLst/>
              <a:ahLst/>
              <a:cxnLst/>
              <a:rect l="l" t="t" r="r" b="b"/>
              <a:pathLst>
                <a:path w="40809" h="1" fill="none" extrusionOk="0">
                  <a:moveTo>
                    <a:pt x="0" y="0"/>
                  </a:moveTo>
                  <a:lnTo>
                    <a:pt x="40808" y="0"/>
                  </a:lnTo>
                </a:path>
              </a:pathLst>
            </a:custGeom>
            <a:noFill/>
            <a:ln w="9525" cap="flat" cmpd="sng">
              <a:solidFill>
                <a:schemeClr val="lt1"/>
              </a:solidFill>
              <a:prstDash val="dot"/>
              <a:miter lim="27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5"/>
            <p:cNvSpPr/>
            <p:nvPr/>
          </p:nvSpPr>
          <p:spPr>
            <a:xfrm>
              <a:off x="1737416" y="1533297"/>
              <a:ext cx="1505648" cy="37"/>
            </a:xfrm>
            <a:custGeom>
              <a:avLst/>
              <a:gdLst/>
              <a:ahLst/>
              <a:cxnLst/>
              <a:rect l="l" t="t" r="r" b="b"/>
              <a:pathLst>
                <a:path w="40809" h="1" fill="none" extrusionOk="0">
                  <a:moveTo>
                    <a:pt x="0" y="1"/>
                  </a:moveTo>
                  <a:lnTo>
                    <a:pt x="40808" y="1"/>
                  </a:lnTo>
                </a:path>
              </a:pathLst>
            </a:custGeom>
            <a:noFill/>
            <a:ln w="9525" cap="flat" cmpd="sng">
              <a:solidFill>
                <a:schemeClr val="lt1"/>
              </a:solidFill>
              <a:prstDash val="dot"/>
              <a:miter lim="27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5"/>
            <p:cNvSpPr/>
            <p:nvPr/>
          </p:nvSpPr>
          <p:spPr>
            <a:xfrm>
              <a:off x="1737416" y="1786434"/>
              <a:ext cx="1505648" cy="37"/>
            </a:xfrm>
            <a:custGeom>
              <a:avLst/>
              <a:gdLst/>
              <a:ahLst/>
              <a:cxnLst/>
              <a:rect l="l" t="t" r="r" b="b"/>
              <a:pathLst>
                <a:path w="40809" h="1" fill="none" extrusionOk="0">
                  <a:moveTo>
                    <a:pt x="0" y="1"/>
                  </a:moveTo>
                  <a:lnTo>
                    <a:pt x="40808" y="1"/>
                  </a:lnTo>
                </a:path>
              </a:pathLst>
            </a:custGeom>
            <a:noFill/>
            <a:ln w="9525" cap="flat" cmpd="sng">
              <a:solidFill>
                <a:schemeClr val="lt1"/>
              </a:solidFill>
              <a:prstDash val="dot"/>
              <a:miter lim="27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5"/>
            <p:cNvSpPr/>
            <p:nvPr/>
          </p:nvSpPr>
          <p:spPr>
            <a:xfrm>
              <a:off x="1737416" y="2038574"/>
              <a:ext cx="1505648" cy="37"/>
            </a:xfrm>
            <a:custGeom>
              <a:avLst/>
              <a:gdLst/>
              <a:ahLst/>
              <a:cxnLst/>
              <a:rect l="l" t="t" r="r" b="b"/>
              <a:pathLst>
                <a:path w="40809" h="1" fill="none" extrusionOk="0">
                  <a:moveTo>
                    <a:pt x="0" y="0"/>
                  </a:moveTo>
                  <a:lnTo>
                    <a:pt x="40808" y="0"/>
                  </a:lnTo>
                </a:path>
              </a:pathLst>
            </a:custGeom>
            <a:noFill/>
            <a:ln w="9525" cap="flat" cmpd="sng">
              <a:solidFill>
                <a:schemeClr val="lt1"/>
              </a:solidFill>
              <a:prstDash val="dot"/>
              <a:miter lim="27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5"/>
            <p:cNvSpPr/>
            <p:nvPr/>
          </p:nvSpPr>
          <p:spPr>
            <a:xfrm>
              <a:off x="1737416" y="2290678"/>
              <a:ext cx="1505648" cy="37"/>
            </a:xfrm>
            <a:custGeom>
              <a:avLst/>
              <a:gdLst/>
              <a:ahLst/>
              <a:cxnLst/>
              <a:rect l="l" t="t" r="r" b="b"/>
              <a:pathLst>
                <a:path w="40809" h="1" fill="none" extrusionOk="0">
                  <a:moveTo>
                    <a:pt x="0" y="1"/>
                  </a:moveTo>
                  <a:lnTo>
                    <a:pt x="40808" y="1"/>
                  </a:lnTo>
                </a:path>
              </a:pathLst>
            </a:custGeom>
            <a:noFill/>
            <a:ln w="9525" cap="flat" cmpd="sng">
              <a:solidFill>
                <a:schemeClr val="lt1"/>
              </a:solidFill>
              <a:prstDash val="dot"/>
              <a:miter lim="27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5"/>
            <p:cNvSpPr/>
            <p:nvPr/>
          </p:nvSpPr>
          <p:spPr>
            <a:xfrm>
              <a:off x="1737416" y="2542818"/>
              <a:ext cx="1505648" cy="37"/>
            </a:xfrm>
            <a:custGeom>
              <a:avLst/>
              <a:gdLst/>
              <a:ahLst/>
              <a:cxnLst/>
              <a:rect l="l" t="t" r="r" b="b"/>
              <a:pathLst>
                <a:path w="40809" h="1" fill="none" extrusionOk="0">
                  <a:moveTo>
                    <a:pt x="0" y="0"/>
                  </a:moveTo>
                  <a:lnTo>
                    <a:pt x="40808" y="0"/>
                  </a:lnTo>
                </a:path>
              </a:pathLst>
            </a:custGeom>
            <a:noFill/>
            <a:ln w="9525" cap="flat" cmpd="sng">
              <a:solidFill>
                <a:schemeClr val="lt1"/>
              </a:solidFill>
              <a:prstDash val="dot"/>
              <a:miter lim="27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5"/>
            <p:cNvSpPr/>
            <p:nvPr/>
          </p:nvSpPr>
          <p:spPr>
            <a:xfrm>
              <a:off x="1737416" y="2794922"/>
              <a:ext cx="1505648" cy="37"/>
            </a:xfrm>
            <a:custGeom>
              <a:avLst/>
              <a:gdLst/>
              <a:ahLst/>
              <a:cxnLst/>
              <a:rect l="l" t="t" r="r" b="b"/>
              <a:pathLst>
                <a:path w="40809" h="1" fill="none" extrusionOk="0">
                  <a:moveTo>
                    <a:pt x="0" y="1"/>
                  </a:moveTo>
                  <a:lnTo>
                    <a:pt x="40808" y="1"/>
                  </a:lnTo>
                </a:path>
              </a:pathLst>
            </a:custGeom>
            <a:noFill/>
            <a:ln w="9525" cap="flat" cmpd="sng">
              <a:solidFill>
                <a:schemeClr val="lt1"/>
              </a:solidFill>
              <a:prstDash val="dot"/>
              <a:miter lim="27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5"/>
            <p:cNvSpPr/>
            <p:nvPr/>
          </p:nvSpPr>
          <p:spPr>
            <a:xfrm>
              <a:off x="1737416" y="3047025"/>
              <a:ext cx="1505648" cy="37"/>
            </a:xfrm>
            <a:custGeom>
              <a:avLst/>
              <a:gdLst/>
              <a:ahLst/>
              <a:cxnLst/>
              <a:rect l="l" t="t" r="r" b="b"/>
              <a:pathLst>
                <a:path w="40809" h="1" fill="none" extrusionOk="0">
                  <a:moveTo>
                    <a:pt x="0" y="1"/>
                  </a:moveTo>
                  <a:lnTo>
                    <a:pt x="40808" y="1"/>
                  </a:lnTo>
                </a:path>
              </a:pathLst>
            </a:custGeom>
            <a:noFill/>
            <a:ln w="9525" cap="flat" cmpd="sng">
              <a:solidFill>
                <a:schemeClr val="lt1"/>
              </a:solidFill>
              <a:prstDash val="dot"/>
              <a:miter lim="27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5"/>
            <p:cNvSpPr/>
            <p:nvPr/>
          </p:nvSpPr>
          <p:spPr>
            <a:xfrm>
              <a:off x="1737416" y="3300162"/>
              <a:ext cx="1505648" cy="37"/>
            </a:xfrm>
            <a:custGeom>
              <a:avLst/>
              <a:gdLst/>
              <a:ahLst/>
              <a:cxnLst/>
              <a:rect l="l" t="t" r="r" b="b"/>
              <a:pathLst>
                <a:path w="40809" h="1" fill="none" extrusionOk="0">
                  <a:moveTo>
                    <a:pt x="0" y="1"/>
                  </a:moveTo>
                  <a:lnTo>
                    <a:pt x="40808" y="1"/>
                  </a:lnTo>
                </a:path>
              </a:pathLst>
            </a:custGeom>
            <a:noFill/>
            <a:ln w="9525" cap="flat" cmpd="sng">
              <a:solidFill>
                <a:schemeClr val="lt1"/>
              </a:solidFill>
              <a:prstDash val="dot"/>
              <a:miter lim="27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5"/>
            <p:cNvSpPr/>
            <p:nvPr/>
          </p:nvSpPr>
          <p:spPr>
            <a:xfrm>
              <a:off x="1737416" y="3552302"/>
              <a:ext cx="1505648" cy="37"/>
            </a:xfrm>
            <a:custGeom>
              <a:avLst/>
              <a:gdLst/>
              <a:ahLst/>
              <a:cxnLst/>
              <a:rect l="l" t="t" r="r" b="b"/>
              <a:pathLst>
                <a:path w="40809" h="1" fill="none" extrusionOk="0">
                  <a:moveTo>
                    <a:pt x="0" y="0"/>
                  </a:moveTo>
                  <a:lnTo>
                    <a:pt x="40808" y="0"/>
                  </a:lnTo>
                </a:path>
              </a:pathLst>
            </a:custGeom>
            <a:noFill/>
            <a:ln w="9525" cap="flat" cmpd="sng">
              <a:solidFill>
                <a:schemeClr val="lt1"/>
              </a:solidFill>
              <a:prstDash val="dot"/>
              <a:miter lim="27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5"/>
            <p:cNvSpPr/>
            <p:nvPr/>
          </p:nvSpPr>
          <p:spPr>
            <a:xfrm>
              <a:off x="1737416" y="3804406"/>
              <a:ext cx="1505648" cy="37"/>
            </a:xfrm>
            <a:custGeom>
              <a:avLst/>
              <a:gdLst/>
              <a:ahLst/>
              <a:cxnLst/>
              <a:rect l="l" t="t" r="r" b="b"/>
              <a:pathLst>
                <a:path w="40809" h="1" fill="none" extrusionOk="0">
                  <a:moveTo>
                    <a:pt x="0" y="1"/>
                  </a:moveTo>
                  <a:lnTo>
                    <a:pt x="40808" y="1"/>
                  </a:lnTo>
                </a:path>
              </a:pathLst>
            </a:custGeom>
            <a:noFill/>
            <a:ln w="9525" cap="flat" cmpd="sng">
              <a:solidFill>
                <a:schemeClr val="lt1"/>
              </a:solidFill>
              <a:prstDash val="dot"/>
              <a:miter lim="27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5"/>
            <p:cNvSpPr/>
            <p:nvPr/>
          </p:nvSpPr>
          <p:spPr>
            <a:xfrm>
              <a:off x="1737416" y="4056546"/>
              <a:ext cx="1505648" cy="37"/>
            </a:xfrm>
            <a:custGeom>
              <a:avLst/>
              <a:gdLst/>
              <a:ahLst/>
              <a:cxnLst/>
              <a:rect l="l" t="t" r="r" b="b"/>
              <a:pathLst>
                <a:path w="40809" h="1" fill="none" extrusionOk="0">
                  <a:moveTo>
                    <a:pt x="0" y="0"/>
                  </a:moveTo>
                  <a:lnTo>
                    <a:pt x="40808" y="0"/>
                  </a:lnTo>
                </a:path>
              </a:pathLst>
            </a:custGeom>
            <a:noFill/>
            <a:ln w="9525" cap="flat" cmpd="sng">
              <a:solidFill>
                <a:schemeClr val="lt1"/>
              </a:solidFill>
              <a:prstDash val="dot"/>
              <a:miter lim="27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5"/>
            <p:cNvSpPr/>
            <p:nvPr/>
          </p:nvSpPr>
          <p:spPr>
            <a:xfrm>
              <a:off x="1791283" y="402834"/>
              <a:ext cx="24461" cy="35604"/>
            </a:xfrm>
            <a:custGeom>
              <a:avLst/>
              <a:gdLst/>
              <a:ahLst/>
              <a:cxnLst/>
              <a:rect l="l" t="t" r="r" b="b"/>
              <a:pathLst>
                <a:path w="663" h="965" extrusionOk="0">
                  <a:moveTo>
                    <a:pt x="331" y="83"/>
                  </a:moveTo>
                  <a:cubicBezTo>
                    <a:pt x="387" y="83"/>
                    <a:pt x="442" y="138"/>
                    <a:pt x="469" y="193"/>
                  </a:cubicBezTo>
                  <a:cubicBezTo>
                    <a:pt x="497" y="248"/>
                    <a:pt x="524" y="359"/>
                    <a:pt x="524" y="496"/>
                  </a:cubicBezTo>
                  <a:cubicBezTo>
                    <a:pt x="524" y="607"/>
                    <a:pt x="497" y="717"/>
                    <a:pt x="469" y="772"/>
                  </a:cubicBezTo>
                  <a:cubicBezTo>
                    <a:pt x="442" y="855"/>
                    <a:pt x="387" y="882"/>
                    <a:pt x="331" y="882"/>
                  </a:cubicBezTo>
                  <a:cubicBezTo>
                    <a:pt x="249" y="882"/>
                    <a:pt x="194" y="855"/>
                    <a:pt x="166" y="772"/>
                  </a:cubicBezTo>
                  <a:cubicBezTo>
                    <a:pt x="139" y="717"/>
                    <a:pt x="111" y="607"/>
                    <a:pt x="111" y="496"/>
                  </a:cubicBezTo>
                  <a:cubicBezTo>
                    <a:pt x="111" y="359"/>
                    <a:pt x="139" y="248"/>
                    <a:pt x="166" y="193"/>
                  </a:cubicBezTo>
                  <a:cubicBezTo>
                    <a:pt x="194" y="138"/>
                    <a:pt x="249" y="83"/>
                    <a:pt x="331" y="83"/>
                  </a:cubicBezTo>
                  <a:close/>
                  <a:moveTo>
                    <a:pt x="331" y="0"/>
                  </a:moveTo>
                  <a:cubicBezTo>
                    <a:pt x="221" y="0"/>
                    <a:pt x="139" y="28"/>
                    <a:pt x="83" y="111"/>
                  </a:cubicBezTo>
                  <a:cubicBezTo>
                    <a:pt x="28" y="193"/>
                    <a:pt x="1" y="331"/>
                    <a:pt x="1" y="496"/>
                  </a:cubicBezTo>
                  <a:cubicBezTo>
                    <a:pt x="1" y="634"/>
                    <a:pt x="28" y="772"/>
                    <a:pt x="83" y="855"/>
                  </a:cubicBezTo>
                  <a:cubicBezTo>
                    <a:pt x="139" y="937"/>
                    <a:pt x="221" y="965"/>
                    <a:pt x="331" y="965"/>
                  </a:cubicBezTo>
                  <a:cubicBezTo>
                    <a:pt x="414" y="965"/>
                    <a:pt x="497" y="937"/>
                    <a:pt x="552" y="855"/>
                  </a:cubicBezTo>
                  <a:cubicBezTo>
                    <a:pt x="635" y="772"/>
                    <a:pt x="662" y="634"/>
                    <a:pt x="662" y="496"/>
                  </a:cubicBezTo>
                  <a:cubicBezTo>
                    <a:pt x="662" y="331"/>
                    <a:pt x="635" y="193"/>
                    <a:pt x="552" y="111"/>
                  </a:cubicBezTo>
                  <a:cubicBezTo>
                    <a:pt x="497" y="28"/>
                    <a:pt x="414" y="0"/>
                    <a:pt x="3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5"/>
            <p:cNvSpPr/>
            <p:nvPr/>
          </p:nvSpPr>
          <p:spPr>
            <a:xfrm>
              <a:off x="1823824" y="402834"/>
              <a:ext cx="20366" cy="35604"/>
            </a:xfrm>
            <a:custGeom>
              <a:avLst/>
              <a:gdLst/>
              <a:ahLst/>
              <a:cxnLst/>
              <a:rect l="l" t="t" r="r" b="b"/>
              <a:pathLst>
                <a:path w="552" h="965" extrusionOk="0">
                  <a:moveTo>
                    <a:pt x="221" y="0"/>
                  </a:moveTo>
                  <a:lnTo>
                    <a:pt x="1" y="55"/>
                  </a:lnTo>
                  <a:lnTo>
                    <a:pt x="1" y="166"/>
                  </a:lnTo>
                  <a:lnTo>
                    <a:pt x="221" y="138"/>
                  </a:lnTo>
                  <a:lnTo>
                    <a:pt x="221" y="855"/>
                  </a:lnTo>
                  <a:lnTo>
                    <a:pt x="28" y="855"/>
                  </a:lnTo>
                  <a:lnTo>
                    <a:pt x="28" y="965"/>
                  </a:lnTo>
                  <a:lnTo>
                    <a:pt x="552" y="965"/>
                  </a:lnTo>
                  <a:lnTo>
                    <a:pt x="552" y="855"/>
                  </a:lnTo>
                  <a:lnTo>
                    <a:pt x="359" y="855"/>
                  </a:lnTo>
                  <a:lnTo>
                    <a:pt x="3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5"/>
            <p:cNvSpPr/>
            <p:nvPr/>
          </p:nvSpPr>
          <p:spPr>
            <a:xfrm>
              <a:off x="1790286" y="920287"/>
              <a:ext cx="12212" cy="4095"/>
            </a:xfrm>
            <a:custGeom>
              <a:avLst/>
              <a:gdLst/>
              <a:ahLst/>
              <a:cxnLst/>
              <a:rect l="l" t="t" r="r" b="b"/>
              <a:pathLst>
                <a:path w="331" h="111" extrusionOk="0">
                  <a:moveTo>
                    <a:pt x="0" y="0"/>
                  </a:moveTo>
                  <a:lnTo>
                    <a:pt x="0" y="111"/>
                  </a:lnTo>
                  <a:lnTo>
                    <a:pt x="331" y="111"/>
                  </a:lnTo>
                  <a:lnTo>
                    <a:pt x="331"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5"/>
            <p:cNvSpPr/>
            <p:nvPr/>
          </p:nvSpPr>
          <p:spPr>
            <a:xfrm>
              <a:off x="1791283" y="1397081"/>
              <a:ext cx="24461" cy="35604"/>
            </a:xfrm>
            <a:custGeom>
              <a:avLst/>
              <a:gdLst/>
              <a:ahLst/>
              <a:cxnLst/>
              <a:rect l="l" t="t" r="r" b="b"/>
              <a:pathLst>
                <a:path w="663" h="965" extrusionOk="0">
                  <a:moveTo>
                    <a:pt x="331" y="83"/>
                  </a:moveTo>
                  <a:cubicBezTo>
                    <a:pt x="387" y="83"/>
                    <a:pt x="442" y="111"/>
                    <a:pt x="469" y="193"/>
                  </a:cubicBezTo>
                  <a:cubicBezTo>
                    <a:pt x="497" y="248"/>
                    <a:pt x="524" y="359"/>
                    <a:pt x="524" y="496"/>
                  </a:cubicBezTo>
                  <a:cubicBezTo>
                    <a:pt x="524" y="607"/>
                    <a:pt x="497" y="717"/>
                    <a:pt x="469" y="772"/>
                  </a:cubicBezTo>
                  <a:cubicBezTo>
                    <a:pt x="442" y="855"/>
                    <a:pt x="387" y="882"/>
                    <a:pt x="331" y="882"/>
                  </a:cubicBezTo>
                  <a:cubicBezTo>
                    <a:pt x="249" y="882"/>
                    <a:pt x="194" y="855"/>
                    <a:pt x="166" y="772"/>
                  </a:cubicBezTo>
                  <a:cubicBezTo>
                    <a:pt x="139" y="717"/>
                    <a:pt x="111" y="607"/>
                    <a:pt x="111" y="496"/>
                  </a:cubicBezTo>
                  <a:cubicBezTo>
                    <a:pt x="111" y="359"/>
                    <a:pt x="139" y="248"/>
                    <a:pt x="166" y="193"/>
                  </a:cubicBezTo>
                  <a:cubicBezTo>
                    <a:pt x="194" y="111"/>
                    <a:pt x="249" y="83"/>
                    <a:pt x="331" y="83"/>
                  </a:cubicBezTo>
                  <a:close/>
                  <a:moveTo>
                    <a:pt x="331" y="0"/>
                  </a:moveTo>
                  <a:cubicBezTo>
                    <a:pt x="221" y="0"/>
                    <a:pt x="139" y="28"/>
                    <a:pt x="83" y="111"/>
                  </a:cubicBezTo>
                  <a:cubicBezTo>
                    <a:pt x="28" y="193"/>
                    <a:pt x="1" y="331"/>
                    <a:pt x="1" y="496"/>
                  </a:cubicBezTo>
                  <a:cubicBezTo>
                    <a:pt x="1" y="634"/>
                    <a:pt x="28" y="772"/>
                    <a:pt x="83" y="855"/>
                  </a:cubicBezTo>
                  <a:cubicBezTo>
                    <a:pt x="139" y="937"/>
                    <a:pt x="221" y="965"/>
                    <a:pt x="331" y="965"/>
                  </a:cubicBezTo>
                  <a:cubicBezTo>
                    <a:pt x="414" y="965"/>
                    <a:pt x="497" y="937"/>
                    <a:pt x="552" y="855"/>
                  </a:cubicBezTo>
                  <a:cubicBezTo>
                    <a:pt x="635" y="772"/>
                    <a:pt x="662" y="634"/>
                    <a:pt x="662" y="496"/>
                  </a:cubicBezTo>
                  <a:cubicBezTo>
                    <a:pt x="662" y="331"/>
                    <a:pt x="635" y="193"/>
                    <a:pt x="552" y="111"/>
                  </a:cubicBezTo>
                  <a:cubicBezTo>
                    <a:pt x="497" y="28"/>
                    <a:pt x="414" y="0"/>
                    <a:pt x="3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5"/>
            <p:cNvSpPr/>
            <p:nvPr/>
          </p:nvSpPr>
          <p:spPr>
            <a:xfrm>
              <a:off x="1821795" y="1397081"/>
              <a:ext cx="22395" cy="35604"/>
            </a:xfrm>
            <a:custGeom>
              <a:avLst/>
              <a:gdLst/>
              <a:ahLst/>
              <a:cxnLst/>
              <a:rect l="l" t="t" r="r" b="b"/>
              <a:pathLst>
                <a:path w="607" h="965" extrusionOk="0">
                  <a:moveTo>
                    <a:pt x="166" y="0"/>
                  </a:moveTo>
                  <a:cubicBezTo>
                    <a:pt x="111" y="28"/>
                    <a:pt x="56" y="28"/>
                    <a:pt x="0" y="56"/>
                  </a:cubicBezTo>
                  <a:lnTo>
                    <a:pt x="0" y="193"/>
                  </a:lnTo>
                  <a:cubicBezTo>
                    <a:pt x="56" y="166"/>
                    <a:pt x="111" y="138"/>
                    <a:pt x="166" y="111"/>
                  </a:cubicBezTo>
                  <a:lnTo>
                    <a:pt x="276" y="111"/>
                  </a:lnTo>
                  <a:cubicBezTo>
                    <a:pt x="331" y="111"/>
                    <a:pt x="386" y="111"/>
                    <a:pt x="414" y="138"/>
                  </a:cubicBezTo>
                  <a:cubicBezTo>
                    <a:pt x="469" y="166"/>
                    <a:pt x="469" y="221"/>
                    <a:pt x="469" y="276"/>
                  </a:cubicBezTo>
                  <a:cubicBezTo>
                    <a:pt x="469" y="304"/>
                    <a:pt x="469" y="331"/>
                    <a:pt x="441" y="359"/>
                  </a:cubicBezTo>
                  <a:cubicBezTo>
                    <a:pt x="441" y="386"/>
                    <a:pt x="414" y="441"/>
                    <a:pt x="359" y="469"/>
                  </a:cubicBezTo>
                  <a:cubicBezTo>
                    <a:pt x="331" y="496"/>
                    <a:pt x="276" y="552"/>
                    <a:pt x="193" y="634"/>
                  </a:cubicBezTo>
                  <a:cubicBezTo>
                    <a:pt x="111" y="744"/>
                    <a:pt x="56" y="799"/>
                    <a:pt x="0" y="855"/>
                  </a:cubicBezTo>
                  <a:lnTo>
                    <a:pt x="0" y="965"/>
                  </a:lnTo>
                  <a:lnTo>
                    <a:pt x="607" y="965"/>
                  </a:lnTo>
                  <a:lnTo>
                    <a:pt x="607" y="855"/>
                  </a:lnTo>
                  <a:lnTo>
                    <a:pt x="166" y="855"/>
                  </a:lnTo>
                  <a:cubicBezTo>
                    <a:pt x="276" y="744"/>
                    <a:pt x="331" y="662"/>
                    <a:pt x="414" y="607"/>
                  </a:cubicBezTo>
                  <a:cubicBezTo>
                    <a:pt x="469" y="552"/>
                    <a:pt x="496" y="496"/>
                    <a:pt x="496" y="496"/>
                  </a:cubicBezTo>
                  <a:cubicBezTo>
                    <a:pt x="552" y="441"/>
                    <a:pt x="579" y="414"/>
                    <a:pt x="579" y="386"/>
                  </a:cubicBezTo>
                  <a:cubicBezTo>
                    <a:pt x="607" y="331"/>
                    <a:pt x="607" y="304"/>
                    <a:pt x="607" y="248"/>
                  </a:cubicBezTo>
                  <a:cubicBezTo>
                    <a:pt x="607" y="166"/>
                    <a:pt x="579" y="111"/>
                    <a:pt x="524" y="56"/>
                  </a:cubicBezTo>
                  <a:cubicBezTo>
                    <a:pt x="469" y="28"/>
                    <a:pt x="386" y="0"/>
                    <a:pt x="2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5"/>
            <p:cNvSpPr/>
            <p:nvPr/>
          </p:nvSpPr>
          <p:spPr>
            <a:xfrm>
              <a:off x="1791283" y="1894204"/>
              <a:ext cx="24461" cy="35604"/>
            </a:xfrm>
            <a:custGeom>
              <a:avLst/>
              <a:gdLst/>
              <a:ahLst/>
              <a:cxnLst/>
              <a:rect l="l" t="t" r="r" b="b"/>
              <a:pathLst>
                <a:path w="663" h="965" extrusionOk="0">
                  <a:moveTo>
                    <a:pt x="331" y="83"/>
                  </a:moveTo>
                  <a:cubicBezTo>
                    <a:pt x="387" y="83"/>
                    <a:pt x="442" y="111"/>
                    <a:pt x="469" y="193"/>
                  </a:cubicBezTo>
                  <a:cubicBezTo>
                    <a:pt x="497" y="248"/>
                    <a:pt x="524" y="359"/>
                    <a:pt x="524" y="496"/>
                  </a:cubicBezTo>
                  <a:cubicBezTo>
                    <a:pt x="524" y="607"/>
                    <a:pt x="497" y="717"/>
                    <a:pt x="469" y="772"/>
                  </a:cubicBezTo>
                  <a:cubicBezTo>
                    <a:pt x="442" y="855"/>
                    <a:pt x="387" y="882"/>
                    <a:pt x="331" y="882"/>
                  </a:cubicBezTo>
                  <a:cubicBezTo>
                    <a:pt x="249" y="882"/>
                    <a:pt x="194" y="855"/>
                    <a:pt x="166" y="772"/>
                  </a:cubicBezTo>
                  <a:cubicBezTo>
                    <a:pt x="139" y="717"/>
                    <a:pt x="111" y="607"/>
                    <a:pt x="111" y="496"/>
                  </a:cubicBezTo>
                  <a:cubicBezTo>
                    <a:pt x="111" y="359"/>
                    <a:pt x="139" y="248"/>
                    <a:pt x="166" y="193"/>
                  </a:cubicBezTo>
                  <a:cubicBezTo>
                    <a:pt x="194" y="111"/>
                    <a:pt x="249" y="83"/>
                    <a:pt x="331" y="83"/>
                  </a:cubicBezTo>
                  <a:close/>
                  <a:moveTo>
                    <a:pt x="331" y="0"/>
                  </a:moveTo>
                  <a:cubicBezTo>
                    <a:pt x="221" y="0"/>
                    <a:pt x="139" y="28"/>
                    <a:pt x="83" y="111"/>
                  </a:cubicBezTo>
                  <a:cubicBezTo>
                    <a:pt x="28" y="193"/>
                    <a:pt x="1" y="331"/>
                    <a:pt x="1" y="496"/>
                  </a:cubicBezTo>
                  <a:cubicBezTo>
                    <a:pt x="1" y="634"/>
                    <a:pt x="28" y="772"/>
                    <a:pt x="83" y="855"/>
                  </a:cubicBezTo>
                  <a:cubicBezTo>
                    <a:pt x="139" y="937"/>
                    <a:pt x="221" y="965"/>
                    <a:pt x="331" y="965"/>
                  </a:cubicBezTo>
                  <a:cubicBezTo>
                    <a:pt x="414" y="965"/>
                    <a:pt x="497" y="937"/>
                    <a:pt x="552" y="855"/>
                  </a:cubicBezTo>
                  <a:cubicBezTo>
                    <a:pt x="635" y="772"/>
                    <a:pt x="662" y="634"/>
                    <a:pt x="662" y="496"/>
                  </a:cubicBezTo>
                  <a:cubicBezTo>
                    <a:pt x="662" y="331"/>
                    <a:pt x="635" y="193"/>
                    <a:pt x="552" y="111"/>
                  </a:cubicBezTo>
                  <a:cubicBezTo>
                    <a:pt x="497" y="28"/>
                    <a:pt x="414" y="0"/>
                    <a:pt x="3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5"/>
            <p:cNvSpPr/>
            <p:nvPr/>
          </p:nvSpPr>
          <p:spPr>
            <a:xfrm>
              <a:off x="1821795" y="1894204"/>
              <a:ext cx="23428" cy="35604"/>
            </a:xfrm>
            <a:custGeom>
              <a:avLst/>
              <a:gdLst/>
              <a:ahLst/>
              <a:cxnLst/>
              <a:rect l="l" t="t" r="r" b="b"/>
              <a:pathLst>
                <a:path w="635" h="965" extrusionOk="0">
                  <a:moveTo>
                    <a:pt x="166" y="0"/>
                  </a:moveTo>
                  <a:cubicBezTo>
                    <a:pt x="138" y="0"/>
                    <a:pt x="83" y="28"/>
                    <a:pt x="28" y="28"/>
                  </a:cubicBezTo>
                  <a:lnTo>
                    <a:pt x="28" y="138"/>
                  </a:lnTo>
                  <a:cubicBezTo>
                    <a:pt x="83" y="138"/>
                    <a:pt x="138" y="111"/>
                    <a:pt x="166" y="111"/>
                  </a:cubicBezTo>
                  <a:lnTo>
                    <a:pt x="276" y="111"/>
                  </a:lnTo>
                  <a:cubicBezTo>
                    <a:pt x="359" y="111"/>
                    <a:pt x="386" y="111"/>
                    <a:pt x="441" y="138"/>
                  </a:cubicBezTo>
                  <a:cubicBezTo>
                    <a:pt x="469" y="166"/>
                    <a:pt x="496" y="193"/>
                    <a:pt x="496" y="248"/>
                  </a:cubicBezTo>
                  <a:cubicBezTo>
                    <a:pt x="496" y="304"/>
                    <a:pt x="469" y="331"/>
                    <a:pt x="441" y="359"/>
                  </a:cubicBezTo>
                  <a:cubicBezTo>
                    <a:pt x="414" y="386"/>
                    <a:pt x="359" y="386"/>
                    <a:pt x="276" y="386"/>
                  </a:cubicBezTo>
                  <a:lnTo>
                    <a:pt x="166" y="386"/>
                  </a:lnTo>
                  <a:lnTo>
                    <a:pt x="166" y="496"/>
                  </a:lnTo>
                  <a:lnTo>
                    <a:pt x="276" y="496"/>
                  </a:lnTo>
                  <a:cubicBezTo>
                    <a:pt x="359" y="496"/>
                    <a:pt x="414" y="524"/>
                    <a:pt x="441" y="552"/>
                  </a:cubicBezTo>
                  <a:cubicBezTo>
                    <a:pt x="496" y="579"/>
                    <a:pt x="496" y="634"/>
                    <a:pt x="496" y="689"/>
                  </a:cubicBezTo>
                  <a:cubicBezTo>
                    <a:pt x="496" y="744"/>
                    <a:pt x="496" y="800"/>
                    <a:pt x="441" y="827"/>
                  </a:cubicBezTo>
                  <a:cubicBezTo>
                    <a:pt x="414" y="855"/>
                    <a:pt x="331" y="855"/>
                    <a:pt x="248" y="855"/>
                  </a:cubicBezTo>
                  <a:lnTo>
                    <a:pt x="138" y="855"/>
                  </a:lnTo>
                  <a:cubicBezTo>
                    <a:pt x="83" y="855"/>
                    <a:pt x="56" y="827"/>
                    <a:pt x="0" y="800"/>
                  </a:cubicBezTo>
                  <a:lnTo>
                    <a:pt x="0" y="937"/>
                  </a:lnTo>
                  <a:cubicBezTo>
                    <a:pt x="56" y="937"/>
                    <a:pt x="111" y="965"/>
                    <a:pt x="138" y="965"/>
                  </a:cubicBezTo>
                  <a:lnTo>
                    <a:pt x="276" y="965"/>
                  </a:lnTo>
                  <a:cubicBezTo>
                    <a:pt x="386" y="965"/>
                    <a:pt x="469" y="937"/>
                    <a:pt x="552" y="910"/>
                  </a:cubicBezTo>
                  <a:cubicBezTo>
                    <a:pt x="607" y="855"/>
                    <a:pt x="634" y="772"/>
                    <a:pt x="634" y="689"/>
                  </a:cubicBezTo>
                  <a:cubicBezTo>
                    <a:pt x="634" y="607"/>
                    <a:pt x="607" y="579"/>
                    <a:pt x="579" y="524"/>
                  </a:cubicBezTo>
                  <a:cubicBezTo>
                    <a:pt x="552" y="496"/>
                    <a:pt x="496" y="469"/>
                    <a:pt x="441" y="441"/>
                  </a:cubicBezTo>
                  <a:cubicBezTo>
                    <a:pt x="496" y="441"/>
                    <a:pt x="524" y="414"/>
                    <a:pt x="579" y="359"/>
                  </a:cubicBezTo>
                  <a:cubicBezTo>
                    <a:pt x="607" y="331"/>
                    <a:pt x="607" y="276"/>
                    <a:pt x="607" y="248"/>
                  </a:cubicBezTo>
                  <a:cubicBezTo>
                    <a:pt x="607" y="166"/>
                    <a:pt x="579" y="111"/>
                    <a:pt x="524" y="56"/>
                  </a:cubicBezTo>
                  <a:cubicBezTo>
                    <a:pt x="469" y="0"/>
                    <a:pt x="386" y="0"/>
                    <a:pt x="3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5"/>
            <p:cNvSpPr/>
            <p:nvPr/>
          </p:nvSpPr>
          <p:spPr>
            <a:xfrm>
              <a:off x="1791283" y="2391327"/>
              <a:ext cx="24461" cy="35604"/>
            </a:xfrm>
            <a:custGeom>
              <a:avLst/>
              <a:gdLst/>
              <a:ahLst/>
              <a:cxnLst/>
              <a:rect l="l" t="t" r="r" b="b"/>
              <a:pathLst>
                <a:path w="663" h="965" extrusionOk="0">
                  <a:moveTo>
                    <a:pt x="331" y="83"/>
                  </a:moveTo>
                  <a:cubicBezTo>
                    <a:pt x="387" y="83"/>
                    <a:pt x="442" y="111"/>
                    <a:pt x="469" y="193"/>
                  </a:cubicBezTo>
                  <a:cubicBezTo>
                    <a:pt x="497" y="248"/>
                    <a:pt x="524" y="359"/>
                    <a:pt x="524" y="469"/>
                  </a:cubicBezTo>
                  <a:cubicBezTo>
                    <a:pt x="524" y="607"/>
                    <a:pt x="497" y="717"/>
                    <a:pt x="469" y="772"/>
                  </a:cubicBezTo>
                  <a:cubicBezTo>
                    <a:pt x="442" y="827"/>
                    <a:pt x="387" y="882"/>
                    <a:pt x="331" y="882"/>
                  </a:cubicBezTo>
                  <a:cubicBezTo>
                    <a:pt x="249" y="882"/>
                    <a:pt x="194" y="827"/>
                    <a:pt x="166" y="772"/>
                  </a:cubicBezTo>
                  <a:cubicBezTo>
                    <a:pt x="139" y="717"/>
                    <a:pt x="111" y="607"/>
                    <a:pt x="111" y="469"/>
                  </a:cubicBezTo>
                  <a:cubicBezTo>
                    <a:pt x="111" y="359"/>
                    <a:pt x="139" y="248"/>
                    <a:pt x="166" y="193"/>
                  </a:cubicBezTo>
                  <a:cubicBezTo>
                    <a:pt x="194" y="111"/>
                    <a:pt x="249" y="83"/>
                    <a:pt x="331" y="83"/>
                  </a:cubicBezTo>
                  <a:close/>
                  <a:moveTo>
                    <a:pt x="331" y="0"/>
                  </a:moveTo>
                  <a:cubicBezTo>
                    <a:pt x="221" y="0"/>
                    <a:pt x="139" y="28"/>
                    <a:pt x="83" y="111"/>
                  </a:cubicBezTo>
                  <a:cubicBezTo>
                    <a:pt x="28" y="193"/>
                    <a:pt x="1" y="331"/>
                    <a:pt x="1" y="469"/>
                  </a:cubicBezTo>
                  <a:cubicBezTo>
                    <a:pt x="1" y="634"/>
                    <a:pt x="28" y="772"/>
                    <a:pt x="83" y="855"/>
                  </a:cubicBezTo>
                  <a:cubicBezTo>
                    <a:pt x="139" y="937"/>
                    <a:pt x="221" y="965"/>
                    <a:pt x="331" y="965"/>
                  </a:cubicBezTo>
                  <a:cubicBezTo>
                    <a:pt x="414" y="965"/>
                    <a:pt x="497" y="937"/>
                    <a:pt x="552" y="855"/>
                  </a:cubicBezTo>
                  <a:cubicBezTo>
                    <a:pt x="635" y="772"/>
                    <a:pt x="662" y="634"/>
                    <a:pt x="662" y="469"/>
                  </a:cubicBezTo>
                  <a:cubicBezTo>
                    <a:pt x="662" y="331"/>
                    <a:pt x="635" y="193"/>
                    <a:pt x="552" y="111"/>
                  </a:cubicBezTo>
                  <a:cubicBezTo>
                    <a:pt x="497" y="28"/>
                    <a:pt x="414" y="0"/>
                    <a:pt x="3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5"/>
            <p:cNvSpPr/>
            <p:nvPr/>
          </p:nvSpPr>
          <p:spPr>
            <a:xfrm>
              <a:off x="1820762" y="2391327"/>
              <a:ext cx="25458" cy="35604"/>
            </a:xfrm>
            <a:custGeom>
              <a:avLst/>
              <a:gdLst/>
              <a:ahLst/>
              <a:cxnLst/>
              <a:rect l="l" t="t" r="r" b="b"/>
              <a:pathLst>
                <a:path w="690" h="965" extrusionOk="0">
                  <a:moveTo>
                    <a:pt x="442" y="111"/>
                  </a:moveTo>
                  <a:lnTo>
                    <a:pt x="442" y="634"/>
                  </a:lnTo>
                  <a:lnTo>
                    <a:pt x="111" y="634"/>
                  </a:lnTo>
                  <a:lnTo>
                    <a:pt x="442" y="111"/>
                  </a:lnTo>
                  <a:close/>
                  <a:moveTo>
                    <a:pt x="387" y="0"/>
                  </a:moveTo>
                  <a:lnTo>
                    <a:pt x="1" y="607"/>
                  </a:lnTo>
                  <a:lnTo>
                    <a:pt x="1" y="744"/>
                  </a:lnTo>
                  <a:lnTo>
                    <a:pt x="442" y="744"/>
                  </a:lnTo>
                  <a:lnTo>
                    <a:pt x="442" y="965"/>
                  </a:lnTo>
                  <a:lnTo>
                    <a:pt x="552" y="965"/>
                  </a:lnTo>
                  <a:lnTo>
                    <a:pt x="552" y="744"/>
                  </a:lnTo>
                  <a:lnTo>
                    <a:pt x="690" y="744"/>
                  </a:lnTo>
                  <a:lnTo>
                    <a:pt x="690" y="634"/>
                  </a:lnTo>
                  <a:lnTo>
                    <a:pt x="552" y="634"/>
                  </a:lnTo>
                  <a:lnTo>
                    <a:pt x="5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5"/>
            <p:cNvSpPr/>
            <p:nvPr/>
          </p:nvSpPr>
          <p:spPr>
            <a:xfrm>
              <a:off x="1791283" y="3384541"/>
              <a:ext cx="24461" cy="36637"/>
            </a:xfrm>
            <a:custGeom>
              <a:avLst/>
              <a:gdLst/>
              <a:ahLst/>
              <a:cxnLst/>
              <a:rect l="l" t="t" r="r" b="b"/>
              <a:pathLst>
                <a:path w="663" h="993" extrusionOk="0">
                  <a:moveTo>
                    <a:pt x="331" y="111"/>
                  </a:moveTo>
                  <a:cubicBezTo>
                    <a:pt x="387" y="111"/>
                    <a:pt x="442" y="139"/>
                    <a:pt x="469" y="221"/>
                  </a:cubicBezTo>
                  <a:cubicBezTo>
                    <a:pt x="497" y="277"/>
                    <a:pt x="524" y="387"/>
                    <a:pt x="524" y="497"/>
                  </a:cubicBezTo>
                  <a:cubicBezTo>
                    <a:pt x="524" y="635"/>
                    <a:pt x="497" y="745"/>
                    <a:pt x="469" y="800"/>
                  </a:cubicBezTo>
                  <a:cubicBezTo>
                    <a:pt x="442" y="855"/>
                    <a:pt x="387" y="910"/>
                    <a:pt x="331" y="910"/>
                  </a:cubicBezTo>
                  <a:cubicBezTo>
                    <a:pt x="249" y="910"/>
                    <a:pt x="194" y="855"/>
                    <a:pt x="166" y="800"/>
                  </a:cubicBezTo>
                  <a:cubicBezTo>
                    <a:pt x="139" y="745"/>
                    <a:pt x="111" y="635"/>
                    <a:pt x="111" y="497"/>
                  </a:cubicBezTo>
                  <a:cubicBezTo>
                    <a:pt x="111" y="387"/>
                    <a:pt x="139" y="277"/>
                    <a:pt x="166" y="221"/>
                  </a:cubicBezTo>
                  <a:cubicBezTo>
                    <a:pt x="194" y="139"/>
                    <a:pt x="249" y="111"/>
                    <a:pt x="331" y="111"/>
                  </a:cubicBezTo>
                  <a:close/>
                  <a:moveTo>
                    <a:pt x="331" y="1"/>
                  </a:moveTo>
                  <a:cubicBezTo>
                    <a:pt x="221" y="1"/>
                    <a:pt x="139" y="56"/>
                    <a:pt x="83" y="139"/>
                  </a:cubicBezTo>
                  <a:cubicBezTo>
                    <a:pt x="28" y="221"/>
                    <a:pt x="1" y="359"/>
                    <a:pt x="1" y="497"/>
                  </a:cubicBezTo>
                  <a:cubicBezTo>
                    <a:pt x="1" y="662"/>
                    <a:pt x="28" y="800"/>
                    <a:pt x="83" y="883"/>
                  </a:cubicBezTo>
                  <a:cubicBezTo>
                    <a:pt x="139" y="965"/>
                    <a:pt x="221" y="993"/>
                    <a:pt x="331" y="993"/>
                  </a:cubicBezTo>
                  <a:cubicBezTo>
                    <a:pt x="414" y="993"/>
                    <a:pt x="497" y="965"/>
                    <a:pt x="552" y="883"/>
                  </a:cubicBezTo>
                  <a:cubicBezTo>
                    <a:pt x="635" y="800"/>
                    <a:pt x="662" y="662"/>
                    <a:pt x="662" y="497"/>
                  </a:cubicBezTo>
                  <a:cubicBezTo>
                    <a:pt x="662" y="359"/>
                    <a:pt x="635" y="221"/>
                    <a:pt x="552" y="139"/>
                  </a:cubicBezTo>
                  <a:cubicBezTo>
                    <a:pt x="497" y="56"/>
                    <a:pt x="414" y="1"/>
                    <a:pt x="3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5"/>
            <p:cNvSpPr/>
            <p:nvPr/>
          </p:nvSpPr>
          <p:spPr>
            <a:xfrm>
              <a:off x="1821795" y="3385574"/>
              <a:ext cx="23428" cy="35604"/>
            </a:xfrm>
            <a:custGeom>
              <a:avLst/>
              <a:gdLst/>
              <a:ahLst/>
              <a:cxnLst/>
              <a:rect l="l" t="t" r="r" b="b"/>
              <a:pathLst>
                <a:path w="635" h="965" extrusionOk="0">
                  <a:moveTo>
                    <a:pt x="56" y="1"/>
                  </a:moveTo>
                  <a:lnTo>
                    <a:pt x="56" y="469"/>
                  </a:lnTo>
                  <a:cubicBezTo>
                    <a:pt x="83" y="469"/>
                    <a:pt x="111" y="441"/>
                    <a:pt x="166" y="441"/>
                  </a:cubicBezTo>
                  <a:lnTo>
                    <a:pt x="248" y="441"/>
                  </a:lnTo>
                  <a:cubicBezTo>
                    <a:pt x="331" y="441"/>
                    <a:pt x="386" y="441"/>
                    <a:pt x="441" y="496"/>
                  </a:cubicBezTo>
                  <a:cubicBezTo>
                    <a:pt x="469" y="524"/>
                    <a:pt x="496" y="579"/>
                    <a:pt x="496" y="662"/>
                  </a:cubicBezTo>
                  <a:cubicBezTo>
                    <a:pt x="496" y="717"/>
                    <a:pt x="469" y="772"/>
                    <a:pt x="441" y="800"/>
                  </a:cubicBezTo>
                  <a:cubicBezTo>
                    <a:pt x="386" y="855"/>
                    <a:pt x="331" y="855"/>
                    <a:pt x="248" y="855"/>
                  </a:cubicBezTo>
                  <a:lnTo>
                    <a:pt x="138" y="855"/>
                  </a:lnTo>
                  <a:cubicBezTo>
                    <a:pt x="83" y="827"/>
                    <a:pt x="56" y="827"/>
                    <a:pt x="0" y="800"/>
                  </a:cubicBezTo>
                  <a:lnTo>
                    <a:pt x="0" y="937"/>
                  </a:lnTo>
                  <a:cubicBezTo>
                    <a:pt x="56" y="937"/>
                    <a:pt x="83" y="965"/>
                    <a:pt x="138" y="965"/>
                  </a:cubicBezTo>
                  <a:lnTo>
                    <a:pt x="248" y="965"/>
                  </a:lnTo>
                  <a:cubicBezTo>
                    <a:pt x="386" y="965"/>
                    <a:pt x="469" y="937"/>
                    <a:pt x="524" y="882"/>
                  </a:cubicBezTo>
                  <a:cubicBezTo>
                    <a:pt x="607" y="827"/>
                    <a:pt x="634" y="744"/>
                    <a:pt x="634" y="662"/>
                  </a:cubicBezTo>
                  <a:cubicBezTo>
                    <a:pt x="634" y="552"/>
                    <a:pt x="607" y="469"/>
                    <a:pt x="524" y="414"/>
                  </a:cubicBezTo>
                  <a:cubicBezTo>
                    <a:pt x="469" y="359"/>
                    <a:pt x="386" y="331"/>
                    <a:pt x="276" y="331"/>
                  </a:cubicBezTo>
                  <a:lnTo>
                    <a:pt x="221" y="331"/>
                  </a:lnTo>
                  <a:cubicBezTo>
                    <a:pt x="193" y="331"/>
                    <a:pt x="193" y="331"/>
                    <a:pt x="166" y="359"/>
                  </a:cubicBezTo>
                  <a:lnTo>
                    <a:pt x="166" y="111"/>
                  </a:lnTo>
                  <a:lnTo>
                    <a:pt x="552" y="111"/>
                  </a:lnTo>
                  <a:lnTo>
                    <a:pt x="5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5"/>
            <p:cNvSpPr/>
            <p:nvPr/>
          </p:nvSpPr>
          <p:spPr>
            <a:xfrm>
              <a:off x="1791283" y="4378824"/>
              <a:ext cx="24461" cy="36600"/>
            </a:xfrm>
            <a:custGeom>
              <a:avLst/>
              <a:gdLst/>
              <a:ahLst/>
              <a:cxnLst/>
              <a:rect l="l" t="t" r="r" b="b"/>
              <a:pathLst>
                <a:path w="663" h="992" extrusionOk="0">
                  <a:moveTo>
                    <a:pt x="331" y="110"/>
                  </a:moveTo>
                  <a:cubicBezTo>
                    <a:pt x="387" y="110"/>
                    <a:pt x="442" y="138"/>
                    <a:pt x="469" y="220"/>
                  </a:cubicBezTo>
                  <a:cubicBezTo>
                    <a:pt x="497" y="276"/>
                    <a:pt x="524" y="386"/>
                    <a:pt x="524" y="496"/>
                  </a:cubicBezTo>
                  <a:cubicBezTo>
                    <a:pt x="524" y="634"/>
                    <a:pt x="497" y="744"/>
                    <a:pt x="469" y="799"/>
                  </a:cubicBezTo>
                  <a:cubicBezTo>
                    <a:pt x="442" y="854"/>
                    <a:pt x="387" y="909"/>
                    <a:pt x="331" y="909"/>
                  </a:cubicBezTo>
                  <a:cubicBezTo>
                    <a:pt x="249" y="909"/>
                    <a:pt x="194" y="854"/>
                    <a:pt x="166" y="799"/>
                  </a:cubicBezTo>
                  <a:cubicBezTo>
                    <a:pt x="139" y="744"/>
                    <a:pt x="111" y="634"/>
                    <a:pt x="111" y="496"/>
                  </a:cubicBezTo>
                  <a:cubicBezTo>
                    <a:pt x="111" y="386"/>
                    <a:pt x="139" y="276"/>
                    <a:pt x="166" y="220"/>
                  </a:cubicBezTo>
                  <a:cubicBezTo>
                    <a:pt x="194" y="138"/>
                    <a:pt x="249" y="110"/>
                    <a:pt x="331" y="110"/>
                  </a:cubicBezTo>
                  <a:close/>
                  <a:moveTo>
                    <a:pt x="331" y="0"/>
                  </a:moveTo>
                  <a:cubicBezTo>
                    <a:pt x="221" y="0"/>
                    <a:pt x="139" y="55"/>
                    <a:pt x="83" y="138"/>
                  </a:cubicBezTo>
                  <a:cubicBezTo>
                    <a:pt x="28" y="220"/>
                    <a:pt x="1" y="358"/>
                    <a:pt x="1" y="496"/>
                  </a:cubicBezTo>
                  <a:cubicBezTo>
                    <a:pt x="1" y="661"/>
                    <a:pt x="28" y="799"/>
                    <a:pt x="83" y="882"/>
                  </a:cubicBezTo>
                  <a:cubicBezTo>
                    <a:pt x="139" y="964"/>
                    <a:pt x="221" y="992"/>
                    <a:pt x="331" y="992"/>
                  </a:cubicBezTo>
                  <a:cubicBezTo>
                    <a:pt x="414" y="992"/>
                    <a:pt x="497" y="964"/>
                    <a:pt x="552" y="882"/>
                  </a:cubicBezTo>
                  <a:cubicBezTo>
                    <a:pt x="635" y="799"/>
                    <a:pt x="662" y="661"/>
                    <a:pt x="662" y="496"/>
                  </a:cubicBezTo>
                  <a:cubicBezTo>
                    <a:pt x="662" y="358"/>
                    <a:pt x="635" y="220"/>
                    <a:pt x="552" y="138"/>
                  </a:cubicBezTo>
                  <a:cubicBezTo>
                    <a:pt x="497" y="55"/>
                    <a:pt x="414" y="0"/>
                    <a:pt x="3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5"/>
            <p:cNvSpPr/>
            <p:nvPr/>
          </p:nvSpPr>
          <p:spPr>
            <a:xfrm>
              <a:off x="1821795" y="4378824"/>
              <a:ext cx="24424" cy="36600"/>
            </a:xfrm>
            <a:custGeom>
              <a:avLst/>
              <a:gdLst/>
              <a:ahLst/>
              <a:cxnLst/>
              <a:rect l="l" t="t" r="r" b="b"/>
              <a:pathLst>
                <a:path w="662" h="992" extrusionOk="0">
                  <a:moveTo>
                    <a:pt x="331" y="441"/>
                  </a:moveTo>
                  <a:cubicBezTo>
                    <a:pt x="386" y="441"/>
                    <a:pt x="441" y="468"/>
                    <a:pt x="469" y="524"/>
                  </a:cubicBezTo>
                  <a:cubicBezTo>
                    <a:pt x="524" y="551"/>
                    <a:pt x="524" y="606"/>
                    <a:pt x="524" y="689"/>
                  </a:cubicBezTo>
                  <a:cubicBezTo>
                    <a:pt x="524" y="744"/>
                    <a:pt x="524" y="799"/>
                    <a:pt x="469" y="827"/>
                  </a:cubicBezTo>
                  <a:cubicBezTo>
                    <a:pt x="441" y="882"/>
                    <a:pt x="386" y="909"/>
                    <a:pt x="331" y="909"/>
                  </a:cubicBezTo>
                  <a:cubicBezTo>
                    <a:pt x="276" y="909"/>
                    <a:pt x="248" y="882"/>
                    <a:pt x="193" y="827"/>
                  </a:cubicBezTo>
                  <a:cubicBezTo>
                    <a:pt x="166" y="799"/>
                    <a:pt x="138" y="744"/>
                    <a:pt x="138" y="689"/>
                  </a:cubicBezTo>
                  <a:cubicBezTo>
                    <a:pt x="138" y="606"/>
                    <a:pt x="166" y="551"/>
                    <a:pt x="193" y="524"/>
                  </a:cubicBezTo>
                  <a:cubicBezTo>
                    <a:pt x="248" y="468"/>
                    <a:pt x="276" y="441"/>
                    <a:pt x="331" y="441"/>
                  </a:cubicBezTo>
                  <a:close/>
                  <a:moveTo>
                    <a:pt x="386" y="0"/>
                  </a:moveTo>
                  <a:cubicBezTo>
                    <a:pt x="276" y="0"/>
                    <a:pt x="166" y="55"/>
                    <a:pt x="111" y="138"/>
                  </a:cubicBezTo>
                  <a:cubicBezTo>
                    <a:pt x="28" y="248"/>
                    <a:pt x="0" y="358"/>
                    <a:pt x="0" y="496"/>
                  </a:cubicBezTo>
                  <a:cubicBezTo>
                    <a:pt x="0" y="661"/>
                    <a:pt x="28" y="799"/>
                    <a:pt x="83" y="882"/>
                  </a:cubicBezTo>
                  <a:cubicBezTo>
                    <a:pt x="138" y="964"/>
                    <a:pt x="221" y="992"/>
                    <a:pt x="331" y="992"/>
                  </a:cubicBezTo>
                  <a:cubicBezTo>
                    <a:pt x="441" y="992"/>
                    <a:pt x="524" y="964"/>
                    <a:pt x="579" y="909"/>
                  </a:cubicBezTo>
                  <a:cubicBezTo>
                    <a:pt x="634" y="854"/>
                    <a:pt x="662" y="772"/>
                    <a:pt x="662" y="689"/>
                  </a:cubicBezTo>
                  <a:cubicBezTo>
                    <a:pt x="662" y="579"/>
                    <a:pt x="634" y="496"/>
                    <a:pt x="579" y="441"/>
                  </a:cubicBezTo>
                  <a:cubicBezTo>
                    <a:pt x="524" y="386"/>
                    <a:pt x="441" y="358"/>
                    <a:pt x="359" y="358"/>
                  </a:cubicBezTo>
                  <a:cubicBezTo>
                    <a:pt x="304" y="358"/>
                    <a:pt x="248" y="358"/>
                    <a:pt x="221" y="386"/>
                  </a:cubicBezTo>
                  <a:cubicBezTo>
                    <a:pt x="193" y="413"/>
                    <a:pt x="166" y="441"/>
                    <a:pt x="138" y="468"/>
                  </a:cubicBezTo>
                  <a:cubicBezTo>
                    <a:pt x="138" y="358"/>
                    <a:pt x="166" y="276"/>
                    <a:pt x="193" y="220"/>
                  </a:cubicBezTo>
                  <a:cubicBezTo>
                    <a:pt x="248" y="138"/>
                    <a:pt x="304" y="110"/>
                    <a:pt x="386" y="110"/>
                  </a:cubicBezTo>
                  <a:cubicBezTo>
                    <a:pt x="441" y="110"/>
                    <a:pt x="469" y="138"/>
                    <a:pt x="496" y="138"/>
                  </a:cubicBezTo>
                  <a:cubicBezTo>
                    <a:pt x="524" y="138"/>
                    <a:pt x="552" y="165"/>
                    <a:pt x="607" y="165"/>
                  </a:cubicBezTo>
                  <a:lnTo>
                    <a:pt x="607" y="55"/>
                  </a:lnTo>
                  <a:cubicBezTo>
                    <a:pt x="552" y="28"/>
                    <a:pt x="524" y="28"/>
                    <a:pt x="496" y="28"/>
                  </a:cubicBezTo>
                  <a:cubicBezTo>
                    <a:pt x="469" y="28"/>
                    <a:pt x="414" y="0"/>
                    <a:pt x="3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02" name="Google Shape;1302;p55"/>
          <p:cNvPicPr preferRelativeResize="0"/>
          <p:nvPr/>
        </p:nvPicPr>
        <p:blipFill rotWithShape="1">
          <a:blip r:embed="rId3">
            <a:alphaModFix/>
          </a:blip>
          <a:srcRect l="20139" t="8887" r="10555" b="2412"/>
          <a:stretch/>
        </p:blipFill>
        <p:spPr>
          <a:xfrm>
            <a:off x="1019175" y="1743325"/>
            <a:ext cx="2486026" cy="2386375"/>
          </a:xfrm>
          <a:prstGeom prst="rect">
            <a:avLst/>
          </a:prstGeom>
          <a:noFill/>
          <a:ln>
            <a:noFill/>
          </a:ln>
        </p:spPr>
      </p:pic>
      <p:sp>
        <p:nvSpPr>
          <p:cNvPr id="1303" name="Google Shape;1303;p55"/>
          <p:cNvSpPr txBox="1">
            <a:spLocks noGrp="1"/>
          </p:cNvSpPr>
          <p:nvPr>
            <p:ph type="ctrTitle"/>
          </p:nvPr>
        </p:nvSpPr>
        <p:spPr>
          <a:xfrm>
            <a:off x="3504687" y="99791"/>
            <a:ext cx="5096866" cy="1785978"/>
          </a:xfrm>
          <a:prstGeom prst="rect">
            <a:avLst/>
          </a:prstGeom>
        </p:spPr>
        <p:txBody>
          <a:bodyPr spcFirstLastPara="1" wrap="square" lIns="91425" tIns="91425" rIns="91425" bIns="91425" anchor="b" anchorCtr="0">
            <a:noAutofit/>
          </a:bodyPr>
          <a:lstStyle/>
          <a:p>
            <a:r>
              <a:rPr lang="en" dirty="0">
                <a:latin typeface="Teko Medium"/>
                <a:ea typeface="Teko Light"/>
                <a:cs typeface="Teko Medium"/>
              </a:rPr>
              <a:t>EXOSKY</a:t>
            </a:r>
            <a:br>
              <a:rPr lang="en" dirty="0">
                <a:latin typeface="Teko Medium"/>
                <a:ea typeface="Teko Light"/>
                <a:cs typeface="Teko Medium"/>
              </a:rPr>
            </a:br>
            <a:r>
              <a:rPr lang="en" dirty="0">
                <a:latin typeface="Teko Medium"/>
                <a:ea typeface="Teko Light"/>
                <a:cs typeface="Teko Medium"/>
              </a:rPr>
              <a:t>CRYSTAL CASTLES</a:t>
            </a:r>
            <a:endParaRPr lang="en" sz="5000" dirty="0">
              <a:latin typeface="Teko Medium"/>
              <a:ea typeface="Teko Light"/>
              <a:cs typeface="Teko Medium"/>
            </a:endParaRPr>
          </a:p>
        </p:txBody>
      </p:sp>
      <p:grpSp>
        <p:nvGrpSpPr>
          <p:cNvPr id="1306" name="Google Shape;1306;p55"/>
          <p:cNvGrpSpPr/>
          <p:nvPr/>
        </p:nvGrpSpPr>
        <p:grpSpPr>
          <a:xfrm>
            <a:off x="5528769" y="2571702"/>
            <a:ext cx="2900025" cy="2211847"/>
            <a:chOff x="5614975" y="2571738"/>
            <a:chExt cx="2725075" cy="2078413"/>
          </a:xfrm>
        </p:grpSpPr>
        <p:grpSp>
          <p:nvGrpSpPr>
            <p:cNvPr id="1307" name="Google Shape;1307;p55"/>
            <p:cNvGrpSpPr/>
            <p:nvPr/>
          </p:nvGrpSpPr>
          <p:grpSpPr>
            <a:xfrm>
              <a:off x="8301900" y="2571738"/>
              <a:ext cx="38150" cy="1997125"/>
              <a:chOff x="8301900" y="2571738"/>
              <a:chExt cx="38150" cy="1997125"/>
            </a:xfrm>
          </p:grpSpPr>
          <p:sp>
            <p:nvSpPr>
              <p:cNvPr id="1308" name="Google Shape;1308;p55"/>
              <p:cNvSpPr/>
              <p:nvPr/>
            </p:nvSpPr>
            <p:spPr>
              <a:xfrm>
                <a:off x="8305713" y="2571738"/>
                <a:ext cx="17350" cy="23600"/>
              </a:xfrm>
              <a:custGeom>
                <a:avLst/>
                <a:gdLst/>
                <a:ahLst/>
                <a:cxnLst/>
                <a:rect l="l" t="t" r="r" b="b"/>
                <a:pathLst>
                  <a:path w="694" h="944" extrusionOk="0">
                    <a:moveTo>
                      <a:pt x="333" y="112"/>
                    </a:moveTo>
                    <a:cubicBezTo>
                      <a:pt x="416" y="112"/>
                      <a:pt x="472" y="112"/>
                      <a:pt x="500" y="167"/>
                    </a:cubicBezTo>
                    <a:cubicBezTo>
                      <a:pt x="527" y="223"/>
                      <a:pt x="555" y="278"/>
                      <a:pt x="555" y="361"/>
                    </a:cubicBezTo>
                    <a:cubicBezTo>
                      <a:pt x="555" y="389"/>
                      <a:pt x="555" y="417"/>
                      <a:pt x="555" y="472"/>
                    </a:cubicBezTo>
                    <a:cubicBezTo>
                      <a:pt x="555" y="500"/>
                      <a:pt x="555" y="555"/>
                      <a:pt x="555" y="583"/>
                    </a:cubicBezTo>
                    <a:cubicBezTo>
                      <a:pt x="555" y="666"/>
                      <a:pt x="527" y="722"/>
                      <a:pt x="500" y="777"/>
                    </a:cubicBezTo>
                    <a:cubicBezTo>
                      <a:pt x="472" y="805"/>
                      <a:pt x="416" y="833"/>
                      <a:pt x="333" y="833"/>
                    </a:cubicBezTo>
                    <a:cubicBezTo>
                      <a:pt x="278" y="833"/>
                      <a:pt x="222" y="805"/>
                      <a:pt x="195" y="777"/>
                    </a:cubicBezTo>
                    <a:cubicBezTo>
                      <a:pt x="167" y="722"/>
                      <a:pt x="139" y="666"/>
                      <a:pt x="139" y="583"/>
                    </a:cubicBezTo>
                    <a:lnTo>
                      <a:pt x="139" y="472"/>
                    </a:lnTo>
                    <a:lnTo>
                      <a:pt x="139" y="361"/>
                    </a:lnTo>
                    <a:cubicBezTo>
                      <a:pt x="139" y="278"/>
                      <a:pt x="167" y="223"/>
                      <a:pt x="195" y="167"/>
                    </a:cubicBezTo>
                    <a:cubicBezTo>
                      <a:pt x="222" y="112"/>
                      <a:pt x="278" y="112"/>
                      <a:pt x="333" y="112"/>
                    </a:cubicBezTo>
                    <a:close/>
                    <a:moveTo>
                      <a:pt x="333" y="1"/>
                    </a:moveTo>
                    <a:cubicBezTo>
                      <a:pt x="222" y="1"/>
                      <a:pt x="139" y="29"/>
                      <a:pt x="111" y="84"/>
                    </a:cubicBezTo>
                    <a:cubicBezTo>
                      <a:pt x="56" y="167"/>
                      <a:pt x="28" y="250"/>
                      <a:pt x="28" y="361"/>
                    </a:cubicBezTo>
                    <a:lnTo>
                      <a:pt x="0" y="472"/>
                    </a:lnTo>
                    <a:lnTo>
                      <a:pt x="28" y="583"/>
                    </a:lnTo>
                    <a:cubicBezTo>
                      <a:pt x="28" y="694"/>
                      <a:pt x="56" y="777"/>
                      <a:pt x="111" y="833"/>
                    </a:cubicBezTo>
                    <a:cubicBezTo>
                      <a:pt x="139" y="916"/>
                      <a:pt x="222" y="944"/>
                      <a:pt x="333" y="944"/>
                    </a:cubicBezTo>
                    <a:cubicBezTo>
                      <a:pt x="472" y="944"/>
                      <a:pt x="555" y="916"/>
                      <a:pt x="583" y="833"/>
                    </a:cubicBezTo>
                    <a:cubicBezTo>
                      <a:pt x="638" y="777"/>
                      <a:pt x="666" y="694"/>
                      <a:pt x="666" y="583"/>
                    </a:cubicBezTo>
                    <a:cubicBezTo>
                      <a:pt x="666" y="555"/>
                      <a:pt x="694" y="528"/>
                      <a:pt x="694" y="472"/>
                    </a:cubicBezTo>
                    <a:cubicBezTo>
                      <a:pt x="694" y="417"/>
                      <a:pt x="666" y="389"/>
                      <a:pt x="666" y="361"/>
                    </a:cubicBezTo>
                    <a:cubicBezTo>
                      <a:pt x="666" y="250"/>
                      <a:pt x="638" y="167"/>
                      <a:pt x="583" y="84"/>
                    </a:cubicBezTo>
                    <a:cubicBezTo>
                      <a:pt x="555" y="29"/>
                      <a:pt x="472" y="1"/>
                      <a:pt x="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5"/>
              <p:cNvSpPr/>
              <p:nvPr/>
            </p:nvSpPr>
            <p:spPr>
              <a:xfrm>
                <a:off x="8302600" y="2966313"/>
                <a:ext cx="17350" cy="23600"/>
              </a:xfrm>
              <a:custGeom>
                <a:avLst/>
                <a:gdLst/>
                <a:ahLst/>
                <a:cxnLst/>
                <a:rect l="l" t="t" r="r" b="b"/>
                <a:pathLst>
                  <a:path w="694" h="944" extrusionOk="0">
                    <a:moveTo>
                      <a:pt x="333" y="84"/>
                    </a:moveTo>
                    <a:cubicBezTo>
                      <a:pt x="416" y="84"/>
                      <a:pt x="472" y="111"/>
                      <a:pt x="500" y="167"/>
                    </a:cubicBezTo>
                    <a:cubicBezTo>
                      <a:pt x="527" y="222"/>
                      <a:pt x="555" y="278"/>
                      <a:pt x="555" y="361"/>
                    </a:cubicBezTo>
                    <a:cubicBezTo>
                      <a:pt x="555" y="389"/>
                      <a:pt x="555" y="416"/>
                      <a:pt x="555" y="472"/>
                    </a:cubicBezTo>
                    <a:cubicBezTo>
                      <a:pt x="555" y="500"/>
                      <a:pt x="555" y="555"/>
                      <a:pt x="555" y="583"/>
                    </a:cubicBezTo>
                    <a:cubicBezTo>
                      <a:pt x="555" y="638"/>
                      <a:pt x="527" y="721"/>
                      <a:pt x="500" y="749"/>
                    </a:cubicBezTo>
                    <a:cubicBezTo>
                      <a:pt x="472" y="805"/>
                      <a:pt x="416" y="832"/>
                      <a:pt x="333" y="832"/>
                    </a:cubicBezTo>
                    <a:cubicBezTo>
                      <a:pt x="278" y="832"/>
                      <a:pt x="222" y="805"/>
                      <a:pt x="195" y="749"/>
                    </a:cubicBezTo>
                    <a:cubicBezTo>
                      <a:pt x="167" y="721"/>
                      <a:pt x="139" y="638"/>
                      <a:pt x="139" y="583"/>
                    </a:cubicBezTo>
                    <a:lnTo>
                      <a:pt x="139" y="472"/>
                    </a:lnTo>
                    <a:lnTo>
                      <a:pt x="139" y="361"/>
                    </a:lnTo>
                    <a:cubicBezTo>
                      <a:pt x="139" y="278"/>
                      <a:pt x="167" y="222"/>
                      <a:pt x="195" y="167"/>
                    </a:cubicBezTo>
                    <a:cubicBezTo>
                      <a:pt x="222" y="111"/>
                      <a:pt x="278" y="84"/>
                      <a:pt x="333" y="84"/>
                    </a:cubicBezTo>
                    <a:close/>
                    <a:moveTo>
                      <a:pt x="333" y="0"/>
                    </a:moveTo>
                    <a:cubicBezTo>
                      <a:pt x="222" y="0"/>
                      <a:pt x="139" y="28"/>
                      <a:pt x="111" y="84"/>
                    </a:cubicBezTo>
                    <a:cubicBezTo>
                      <a:pt x="56" y="167"/>
                      <a:pt x="28" y="250"/>
                      <a:pt x="28" y="333"/>
                    </a:cubicBezTo>
                    <a:lnTo>
                      <a:pt x="0" y="472"/>
                    </a:lnTo>
                    <a:lnTo>
                      <a:pt x="28" y="583"/>
                    </a:lnTo>
                    <a:cubicBezTo>
                      <a:pt x="28" y="694"/>
                      <a:pt x="56" y="777"/>
                      <a:pt x="111" y="832"/>
                    </a:cubicBezTo>
                    <a:cubicBezTo>
                      <a:pt x="139" y="915"/>
                      <a:pt x="222" y="943"/>
                      <a:pt x="333" y="943"/>
                    </a:cubicBezTo>
                    <a:cubicBezTo>
                      <a:pt x="472" y="943"/>
                      <a:pt x="555" y="915"/>
                      <a:pt x="583" y="832"/>
                    </a:cubicBezTo>
                    <a:cubicBezTo>
                      <a:pt x="638" y="777"/>
                      <a:pt x="666" y="694"/>
                      <a:pt x="666" y="583"/>
                    </a:cubicBezTo>
                    <a:cubicBezTo>
                      <a:pt x="666" y="555"/>
                      <a:pt x="694" y="527"/>
                      <a:pt x="694" y="472"/>
                    </a:cubicBezTo>
                    <a:cubicBezTo>
                      <a:pt x="694" y="416"/>
                      <a:pt x="666" y="361"/>
                      <a:pt x="666" y="333"/>
                    </a:cubicBezTo>
                    <a:cubicBezTo>
                      <a:pt x="666" y="250"/>
                      <a:pt x="638" y="167"/>
                      <a:pt x="583" y="84"/>
                    </a:cubicBezTo>
                    <a:cubicBezTo>
                      <a:pt x="555" y="28"/>
                      <a:pt x="472" y="0"/>
                      <a:pt x="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5"/>
              <p:cNvSpPr/>
              <p:nvPr/>
            </p:nvSpPr>
            <p:spPr>
              <a:xfrm>
                <a:off x="8302250" y="3360888"/>
                <a:ext cx="17350" cy="23600"/>
              </a:xfrm>
              <a:custGeom>
                <a:avLst/>
                <a:gdLst/>
                <a:ahLst/>
                <a:cxnLst/>
                <a:rect l="l" t="t" r="r" b="b"/>
                <a:pathLst>
                  <a:path w="694" h="944" extrusionOk="0">
                    <a:moveTo>
                      <a:pt x="333" y="84"/>
                    </a:moveTo>
                    <a:cubicBezTo>
                      <a:pt x="416" y="84"/>
                      <a:pt x="472" y="112"/>
                      <a:pt x="500" y="167"/>
                    </a:cubicBezTo>
                    <a:cubicBezTo>
                      <a:pt x="527" y="223"/>
                      <a:pt x="555" y="278"/>
                      <a:pt x="555" y="361"/>
                    </a:cubicBezTo>
                    <a:cubicBezTo>
                      <a:pt x="555" y="389"/>
                      <a:pt x="555" y="417"/>
                      <a:pt x="555" y="472"/>
                    </a:cubicBezTo>
                    <a:cubicBezTo>
                      <a:pt x="555" y="500"/>
                      <a:pt x="555" y="555"/>
                      <a:pt x="555" y="583"/>
                    </a:cubicBezTo>
                    <a:cubicBezTo>
                      <a:pt x="555" y="638"/>
                      <a:pt x="527" y="722"/>
                      <a:pt x="500" y="749"/>
                    </a:cubicBezTo>
                    <a:cubicBezTo>
                      <a:pt x="472" y="805"/>
                      <a:pt x="416" y="833"/>
                      <a:pt x="333" y="833"/>
                    </a:cubicBezTo>
                    <a:cubicBezTo>
                      <a:pt x="278" y="833"/>
                      <a:pt x="222" y="805"/>
                      <a:pt x="195" y="749"/>
                    </a:cubicBezTo>
                    <a:cubicBezTo>
                      <a:pt x="167" y="722"/>
                      <a:pt x="139" y="638"/>
                      <a:pt x="139" y="583"/>
                    </a:cubicBezTo>
                    <a:lnTo>
                      <a:pt x="139" y="472"/>
                    </a:lnTo>
                    <a:lnTo>
                      <a:pt x="139" y="361"/>
                    </a:lnTo>
                    <a:cubicBezTo>
                      <a:pt x="139" y="278"/>
                      <a:pt x="167" y="223"/>
                      <a:pt x="195" y="167"/>
                    </a:cubicBezTo>
                    <a:cubicBezTo>
                      <a:pt x="222" y="112"/>
                      <a:pt x="278" y="84"/>
                      <a:pt x="333" y="84"/>
                    </a:cubicBezTo>
                    <a:close/>
                    <a:moveTo>
                      <a:pt x="333" y="1"/>
                    </a:moveTo>
                    <a:cubicBezTo>
                      <a:pt x="222" y="1"/>
                      <a:pt x="139" y="29"/>
                      <a:pt x="111" y="84"/>
                    </a:cubicBezTo>
                    <a:cubicBezTo>
                      <a:pt x="56" y="167"/>
                      <a:pt x="28" y="250"/>
                      <a:pt x="28" y="334"/>
                    </a:cubicBezTo>
                    <a:lnTo>
                      <a:pt x="0" y="472"/>
                    </a:lnTo>
                    <a:lnTo>
                      <a:pt x="28" y="583"/>
                    </a:lnTo>
                    <a:cubicBezTo>
                      <a:pt x="28" y="694"/>
                      <a:pt x="56" y="777"/>
                      <a:pt x="111" y="833"/>
                    </a:cubicBezTo>
                    <a:cubicBezTo>
                      <a:pt x="139" y="916"/>
                      <a:pt x="222" y="943"/>
                      <a:pt x="333" y="943"/>
                    </a:cubicBezTo>
                    <a:cubicBezTo>
                      <a:pt x="472" y="943"/>
                      <a:pt x="555" y="916"/>
                      <a:pt x="583" y="833"/>
                    </a:cubicBezTo>
                    <a:cubicBezTo>
                      <a:pt x="638" y="777"/>
                      <a:pt x="666" y="694"/>
                      <a:pt x="666" y="583"/>
                    </a:cubicBezTo>
                    <a:cubicBezTo>
                      <a:pt x="666" y="555"/>
                      <a:pt x="694" y="528"/>
                      <a:pt x="694" y="472"/>
                    </a:cubicBezTo>
                    <a:cubicBezTo>
                      <a:pt x="694" y="417"/>
                      <a:pt x="666" y="361"/>
                      <a:pt x="666" y="334"/>
                    </a:cubicBezTo>
                    <a:cubicBezTo>
                      <a:pt x="666" y="250"/>
                      <a:pt x="638" y="167"/>
                      <a:pt x="583" y="84"/>
                    </a:cubicBezTo>
                    <a:cubicBezTo>
                      <a:pt x="555" y="29"/>
                      <a:pt x="472" y="1"/>
                      <a:pt x="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5"/>
              <p:cNvSpPr/>
              <p:nvPr/>
            </p:nvSpPr>
            <p:spPr>
              <a:xfrm>
                <a:off x="8301900" y="3755463"/>
                <a:ext cx="17350" cy="23575"/>
              </a:xfrm>
              <a:custGeom>
                <a:avLst/>
                <a:gdLst/>
                <a:ahLst/>
                <a:cxnLst/>
                <a:rect l="l" t="t" r="r" b="b"/>
                <a:pathLst>
                  <a:path w="694" h="943" extrusionOk="0">
                    <a:moveTo>
                      <a:pt x="333" y="83"/>
                    </a:moveTo>
                    <a:cubicBezTo>
                      <a:pt x="416" y="83"/>
                      <a:pt x="472" y="111"/>
                      <a:pt x="500" y="166"/>
                    </a:cubicBezTo>
                    <a:cubicBezTo>
                      <a:pt x="527" y="222"/>
                      <a:pt x="555" y="277"/>
                      <a:pt x="555" y="361"/>
                    </a:cubicBezTo>
                    <a:cubicBezTo>
                      <a:pt x="555" y="388"/>
                      <a:pt x="555" y="416"/>
                      <a:pt x="555" y="471"/>
                    </a:cubicBezTo>
                    <a:cubicBezTo>
                      <a:pt x="555" y="499"/>
                      <a:pt x="555" y="555"/>
                      <a:pt x="555" y="582"/>
                    </a:cubicBezTo>
                    <a:cubicBezTo>
                      <a:pt x="555" y="638"/>
                      <a:pt x="527" y="721"/>
                      <a:pt x="500" y="749"/>
                    </a:cubicBezTo>
                    <a:cubicBezTo>
                      <a:pt x="472" y="804"/>
                      <a:pt x="416" y="832"/>
                      <a:pt x="333" y="832"/>
                    </a:cubicBezTo>
                    <a:cubicBezTo>
                      <a:pt x="278" y="832"/>
                      <a:pt x="222" y="804"/>
                      <a:pt x="195" y="749"/>
                    </a:cubicBezTo>
                    <a:cubicBezTo>
                      <a:pt x="167" y="721"/>
                      <a:pt x="139" y="638"/>
                      <a:pt x="139" y="582"/>
                    </a:cubicBezTo>
                    <a:lnTo>
                      <a:pt x="139" y="471"/>
                    </a:lnTo>
                    <a:lnTo>
                      <a:pt x="139" y="361"/>
                    </a:lnTo>
                    <a:cubicBezTo>
                      <a:pt x="139" y="277"/>
                      <a:pt x="167" y="222"/>
                      <a:pt x="195" y="166"/>
                    </a:cubicBezTo>
                    <a:cubicBezTo>
                      <a:pt x="222" y="111"/>
                      <a:pt x="278" y="83"/>
                      <a:pt x="333" y="83"/>
                    </a:cubicBezTo>
                    <a:close/>
                    <a:moveTo>
                      <a:pt x="333" y="0"/>
                    </a:moveTo>
                    <a:cubicBezTo>
                      <a:pt x="222" y="0"/>
                      <a:pt x="139" y="28"/>
                      <a:pt x="111" y="83"/>
                    </a:cubicBezTo>
                    <a:cubicBezTo>
                      <a:pt x="56" y="166"/>
                      <a:pt x="28" y="250"/>
                      <a:pt x="28" y="333"/>
                    </a:cubicBezTo>
                    <a:lnTo>
                      <a:pt x="0" y="471"/>
                    </a:lnTo>
                    <a:lnTo>
                      <a:pt x="28" y="582"/>
                    </a:lnTo>
                    <a:cubicBezTo>
                      <a:pt x="28" y="693"/>
                      <a:pt x="56" y="776"/>
                      <a:pt x="111" y="832"/>
                    </a:cubicBezTo>
                    <a:cubicBezTo>
                      <a:pt x="139" y="915"/>
                      <a:pt x="222" y="943"/>
                      <a:pt x="333" y="943"/>
                    </a:cubicBezTo>
                    <a:cubicBezTo>
                      <a:pt x="472" y="943"/>
                      <a:pt x="555" y="915"/>
                      <a:pt x="583" y="832"/>
                    </a:cubicBezTo>
                    <a:cubicBezTo>
                      <a:pt x="638" y="776"/>
                      <a:pt x="666" y="693"/>
                      <a:pt x="666" y="582"/>
                    </a:cubicBezTo>
                    <a:cubicBezTo>
                      <a:pt x="666" y="555"/>
                      <a:pt x="694" y="527"/>
                      <a:pt x="694" y="471"/>
                    </a:cubicBezTo>
                    <a:cubicBezTo>
                      <a:pt x="694" y="416"/>
                      <a:pt x="666" y="361"/>
                      <a:pt x="666" y="333"/>
                    </a:cubicBezTo>
                    <a:cubicBezTo>
                      <a:pt x="666" y="250"/>
                      <a:pt x="638" y="166"/>
                      <a:pt x="583" y="83"/>
                    </a:cubicBezTo>
                    <a:cubicBezTo>
                      <a:pt x="555" y="28"/>
                      <a:pt x="472" y="0"/>
                      <a:pt x="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5"/>
              <p:cNvSpPr/>
              <p:nvPr/>
            </p:nvSpPr>
            <p:spPr>
              <a:xfrm>
                <a:off x="8302600" y="4150013"/>
                <a:ext cx="17350" cy="24275"/>
              </a:xfrm>
              <a:custGeom>
                <a:avLst/>
                <a:gdLst/>
                <a:ahLst/>
                <a:cxnLst/>
                <a:rect l="l" t="t" r="r" b="b"/>
                <a:pathLst>
                  <a:path w="694" h="971" extrusionOk="0">
                    <a:moveTo>
                      <a:pt x="333" y="111"/>
                    </a:moveTo>
                    <a:cubicBezTo>
                      <a:pt x="416" y="111"/>
                      <a:pt x="472" y="139"/>
                      <a:pt x="500" y="194"/>
                    </a:cubicBezTo>
                    <a:cubicBezTo>
                      <a:pt x="527" y="222"/>
                      <a:pt x="555" y="305"/>
                      <a:pt x="555" y="388"/>
                    </a:cubicBezTo>
                    <a:cubicBezTo>
                      <a:pt x="555" y="388"/>
                      <a:pt x="555" y="444"/>
                      <a:pt x="555" y="471"/>
                    </a:cubicBezTo>
                    <a:cubicBezTo>
                      <a:pt x="555" y="527"/>
                      <a:pt x="555" y="582"/>
                      <a:pt x="555" y="582"/>
                    </a:cubicBezTo>
                    <a:cubicBezTo>
                      <a:pt x="555" y="665"/>
                      <a:pt x="527" y="749"/>
                      <a:pt x="500" y="776"/>
                    </a:cubicBezTo>
                    <a:cubicBezTo>
                      <a:pt x="472" y="832"/>
                      <a:pt x="416" y="860"/>
                      <a:pt x="333" y="860"/>
                    </a:cubicBezTo>
                    <a:cubicBezTo>
                      <a:pt x="278" y="860"/>
                      <a:pt x="222" y="832"/>
                      <a:pt x="195" y="776"/>
                    </a:cubicBezTo>
                    <a:cubicBezTo>
                      <a:pt x="167" y="749"/>
                      <a:pt x="139" y="665"/>
                      <a:pt x="139" y="582"/>
                    </a:cubicBezTo>
                    <a:lnTo>
                      <a:pt x="139" y="471"/>
                    </a:lnTo>
                    <a:lnTo>
                      <a:pt x="139" y="388"/>
                    </a:lnTo>
                    <a:cubicBezTo>
                      <a:pt x="139" y="305"/>
                      <a:pt x="167" y="222"/>
                      <a:pt x="195" y="194"/>
                    </a:cubicBezTo>
                    <a:cubicBezTo>
                      <a:pt x="222" y="139"/>
                      <a:pt x="278" y="111"/>
                      <a:pt x="333" y="111"/>
                    </a:cubicBezTo>
                    <a:close/>
                    <a:moveTo>
                      <a:pt x="333" y="0"/>
                    </a:moveTo>
                    <a:cubicBezTo>
                      <a:pt x="222" y="0"/>
                      <a:pt x="139" y="55"/>
                      <a:pt x="111" y="111"/>
                    </a:cubicBezTo>
                    <a:cubicBezTo>
                      <a:pt x="56" y="166"/>
                      <a:pt x="28" y="277"/>
                      <a:pt x="28" y="360"/>
                    </a:cubicBezTo>
                    <a:lnTo>
                      <a:pt x="0" y="499"/>
                    </a:lnTo>
                    <a:lnTo>
                      <a:pt x="28" y="610"/>
                    </a:lnTo>
                    <a:cubicBezTo>
                      <a:pt x="28" y="721"/>
                      <a:pt x="56" y="804"/>
                      <a:pt x="111" y="860"/>
                    </a:cubicBezTo>
                    <a:cubicBezTo>
                      <a:pt x="139" y="915"/>
                      <a:pt x="222" y="970"/>
                      <a:pt x="333" y="970"/>
                    </a:cubicBezTo>
                    <a:cubicBezTo>
                      <a:pt x="472" y="970"/>
                      <a:pt x="555" y="915"/>
                      <a:pt x="583" y="860"/>
                    </a:cubicBezTo>
                    <a:cubicBezTo>
                      <a:pt x="638" y="804"/>
                      <a:pt x="666" y="721"/>
                      <a:pt x="666" y="610"/>
                    </a:cubicBezTo>
                    <a:cubicBezTo>
                      <a:pt x="666" y="582"/>
                      <a:pt x="694" y="527"/>
                      <a:pt x="694" y="499"/>
                    </a:cubicBezTo>
                    <a:cubicBezTo>
                      <a:pt x="694" y="444"/>
                      <a:pt x="666" y="388"/>
                      <a:pt x="666" y="360"/>
                    </a:cubicBezTo>
                    <a:cubicBezTo>
                      <a:pt x="666" y="277"/>
                      <a:pt x="638" y="166"/>
                      <a:pt x="583" y="111"/>
                    </a:cubicBezTo>
                    <a:cubicBezTo>
                      <a:pt x="555" y="55"/>
                      <a:pt x="472" y="0"/>
                      <a:pt x="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5"/>
              <p:cNvSpPr/>
              <p:nvPr/>
            </p:nvSpPr>
            <p:spPr>
              <a:xfrm>
                <a:off x="8301900" y="4545263"/>
                <a:ext cx="17350" cy="23600"/>
              </a:xfrm>
              <a:custGeom>
                <a:avLst/>
                <a:gdLst/>
                <a:ahLst/>
                <a:cxnLst/>
                <a:rect l="l" t="t" r="r" b="b"/>
                <a:pathLst>
                  <a:path w="694" h="944" extrusionOk="0">
                    <a:moveTo>
                      <a:pt x="333" y="112"/>
                    </a:moveTo>
                    <a:cubicBezTo>
                      <a:pt x="416" y="112"/>
                      <a:pt x="472" y="139"/>
                      <a:pt x="500" y="195"/>
                    </a:cubicBezTo>
                    <a:cubicBezTo>
                      <a:pt x="527" y="222"/>
                      <a:pt x="555" y="306"/>
                      <a:pt x="555" y="361"/>
                    </a:cubicBezTo>
                    <a:cubicBezTo>
                      <a:pt x="555" y="389"/>
                      <a:pt x="555" y="444"/>
                      <a:pt x="555" y="472"/>
                    </a:cubicBezTo>
                    <a:cubicBezTo>
                      <a:pt x="555" y="527"/>
                      <a:pt x="555" y="555"/>
                      <a:pt x="555" y="583"/>
                    </a:cubicBezTo>
                    <a:cubicBezTo>
                      <a:pt x="555" y="666"/>
                      <a:pt x="527" y="749"/>
                      <a:pt x="500" y="777"/>
                    </a:cubicBezTo>
                    <a:cubicBezTo>
                      <a:pt x="472" y="832"/>
                      <a:pt x="416" y="860"/>
                      <a:pt x="333" y="860"/>
                    </a:cubicBezTo>
                    <a:cubicBezTo>
                      <a:pt x="278" y="860"/>
                      <a:pt x="222" y="832"/>
                      <a:pt x="195" y="777"/>
                    </a:cubicBezTo>
                    <a:cubicBezTo>
                      <a:pt x="167" y="749"/>
                      <a:pt x="139" y="666"/>
                      <a:pt x="139" y="583"/>
                    </a:cubicBezTo>
                    <a:lnTo>
                      <a:pt x="139" y="472"/>
                    </a:lnTo>
                    <a:lnTo>
                      <a:pt x="139" y="361"/>
                    </a:lnTo>
                    <a:cubicBezTo>
                      <a:pt x="139" y="306"/>
                      <a:pt x="167" y="222"/>
                      <a:pt x="195" y="195"/>
                    </a:cubicBezTo>
                    <a:cubicBezTo>
                      <a:pt x="222" y="139"/>
                      <a:pt x="278" y="112"/>
                      <a:pt x="333" y="112"/>
                    </a:cubicBezTo>
                    <a:close/>
                    <a:moveTo>
                      <a:pt x="333" y="1"/>
                    </a:moveTo>
                    <a:cubicBezTo>
                      <a:pt x="222" y="1"/>
                      <a:pt x="139" y="56"/>
                      <a:pt x="111" y="112"/>
                    </a:cubicBezTo>
                    <a:cubicBezTo>
                      <a:pt x="56" y="167"/>
                      <a:pt x="28" y="250"/>
                      <a:pt x="28" y="361"/>
                    </a:cubicBezTo>
                    <a:lnTo>
                      <a:pt x="0" y="472"/>
                    </a:lnTo>
                    <a:lnTo>
                      <a:pt x="28" y="611"/>
                    </a:lnTo>
                    <a:cubicBezTo>
                      <a:pt x="28" y="694"/>
                      <a:pt x="56" y="805"/>
                      <a:pt x="111" y="860"/>
                    </a:cubicBezTo>
                    <a:cubicBezTo>
                      <a:pt x="139" y="916"/>
                      <a:pt x="222" y="943"/>
                      <a:pt x="333" y="943"/>
                    </a:cubicBezTo>
                    <a:cubicBezTo>
                      <a:pt x="472" y="943"/>
                      <a:pt x="555" y="916"/>
                      <a:pt x="583" y="860"/>
                    </a:cubicBezTo>
                    <a:cubicBezTo>
                      <a:pt x="638" y="805"/>
                      <a:pt x="666" y="694"/>
                      <a:pt x="666" y="611"/>
                    </a:cubicBezTo>
                    <a:cubicBezTo>
                      <a:pt x="666" y="583"/>
                      <a:pt x="694" y="527"/>
                      <a:pt x="694" y="472"/>
                    </a:cubicBezTo>
                    <a:cubicBezTo>
                      <a:pt x="694" y="444"/>
                      <a:pt x="666" y="389"/>
                      <a:pt x="666" y="361"/>
                    </a:cubicBezTo>
                    <a:cubicBezTo>
                      <a:pt x="666" y="250"/>
                      <a:pt x="638" y="167"/>
                      <a:pt x="583" y="112"/>
                    </a:cubicBezTo>
                    <a:cubicBezTo>
                      <a:pt x="555" y="56"/>
                      <a:pt x="472" y="1"/>
                      <a:pt x="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5"/>
              <p:cNvSpPr/>
              <p:nvPr/>
            </p:nvSpPr>
            <p:spPr>
              <a:xfrm>
                <a:off x="8325813" y="2571738"/>
                <a:ext cx="10425" cy="22900"/>
              </a:xfrm>
              <a:custGeom>
                <a:avLst/>
                <a:gdLst/>
                <a:ahLst/>
                <a:cxnLst/>
                <a:rect l="l" t="t" r="r" b="b"/>
                <a:pathLst>
                  <a:path w="417" h="916" extrusionOk="0">
                    <a:moveTo>
                      <a:pt x="333" y="1"/>
                    </a:moveTo>
                    <a:cubicBezTo>
                      <a:pt x="306" y="1"/>
                      <a:pt x="306" y="1"/>
                      <a:pt x="278" y="29"/>
                    </a:cubicBezTo>
                    <a:lnTo>
                      <a:pt x="1" y="250"/>
                    </a:lnTo>
                    <a:cubicBezTo>
                      <a:pt x="1" y="278"/>
                      <a:pt x="1" y="278"/>
                      <a:pt x="1" y="278"/>
                    </a:cubicBezTo>
                    <a:lnTo>
                      <a:pt x="28" y="306"/>
                    </a:lnTo>
                    <a:cubicBezTo>
                      <a:pt x="28" y="334"/>
                      <a:pt x="56" y="334"/>
                      <a:pt x="56" y="334"/>
                    </a:cubicBezTo>
                    <a:lnTo>
                      <a:pt x="84" y="334"/>
                    </a:lnTo>
                    <a:lnTo>
                      <a:pt x="306" y="167"/>
                    </a:lnTo>
                    <a:lnTo>
                      <a:pt x="306" y="888"/>
                    </a:lnTo>
                    <a:cubicBezTo>
                      <a:pt x="306" y="916"/>
                      <a:pt x="306" y="916"/>
                      <a:pt x="306" y="916"/>
                    </a:cubicBezTo>
                    <a:lnTo>
                      <a:pt x="416" y="916"/>
                    </a:lnTo>
                    <a:cubicBezTo>
                      <a:pt x="416" y="916"/>
                      <a:pt x="416" y="916"/>
                      <a:pt x="416" y="888"/>
                    </a:cubicBezTo>
                    <a:lnTo>
                      <a:pt x="416" y="29"/>
                    </a:lnTo>
                    <a:cubicBezTo>
                      <a:pt x="389" y="1"/>
                      <a:pt x="389" y="1"/>
                      <a:pt x="3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5"/>
              <p:cNvSpPr/>
              <p:nvPr/>
            </p:nvSpPr>
            <p:spPr>
              <a:xfrm>
                <a:off x="8323400" y="2966303"/>
                <a:ext cx="15950" cy="22900"/>
              </a:xfrm>
              <a:custGeom>
                <a:avLst/>
                <a:gdLst/>
                <a:ahLst/>
                <a:cxnLst/>
                <a:rect l="l" t="t" r="r" b="b"/>
                <a:pathLst>
                  <a:path w="638" h="916" extrusionOk="0">
                    <a:moveTo>
                      <a:pt x="305" y="0"/>
                    </a:moveTo>
                    <a:cubicBezTo>
                      <a:pt x="250" y="0"/>
                      <a:pt x="194" y="0"/>
                      <a:pt x="139" y="28"/>
                    </a:cubicBezTo>
                    <a:cubicBezTo>
                      <a:pt x="111" y="56"/>
                      <a:pt x="83" y="84"/>
                      <a:pt x="56" y="139"/>
                    </a:cubicBezTo>
                    <a:cubicBezTo>
                      <a:pt x="28" y="167"/>
                      <a:pt x="0" y="222"/>
                      <a:pt x="0" y="278"/>
                    </a:cubicBezTo>
                    <a:lnTo>
                      <a:pt x="28" y="278"/>
                    </a:lnTo>
                    <a:cubicBezTo>
                      <a:pt x="28" y="305"/>
                      <a:pt x="28" y="305"/>
                      <a:pt x="28" y="305"/>
                    </a:cubicBezTo>
                    <a:lnTo>
                      <a:pt x="111" y="305"/>
                    </a:lnTo>
                    <a:cubicBezTo>
                      <a:pt x="111" y="305"/>
                      <a:pt x="111" y="305"/>
                      <a:pt x="111" y="278"/>
                    </a:cubicBezTo>
                    <a:lnTo>
                      <a:pt x="139" y="278"/>
                    </a:lnTo>
                    <a:cubicBezTo>
                      <a:pt x="139" y="222"/>
                      <a:pt x="167" y="167"/>
                      <a:pt x="194" y="139"/>
                    </a:cubicBezTo>
                    <a:cubicBezTo>
                      <a:pt x="222" y="111"/>
                      <a:pt x="250" y="84"/>
                      <a:pt x="305" y="84"/>
                    </a:cubicBezTo>
                    <a:cubicBezTo>
                      <a:pt x="361" y="84"/>
                      <a:pt x="416" y="111"/>
                      <a:pt x="444" y="139"/>
                    </a:cubicBezTo>
                    <a:cubicBezTo>
                      <a:pt x="472" y="167"/>
                      <a:pt x="472" y="222"/>
                      <a:pt x="472" y="250"/>
                    </a:cubicBezTo>
                    <a:cubicBezTo>
                      <a:pt x="472" y="305"/>
                      <a:pt x="472" y="333"/>
                      <a:pt x="444" y="361"/>
                    </a:cubicBezTo>
                    <a:cubicBezTo>
                      <a:pt x="416" y="416"/>
                      <a:pt x="388" y="444"/>
                      <a:pt x="305" y="500"/>
                    </a:cubicBezTo>
                    <a:lnTo>
                      <a:pt x="28" y="805"/>
                    </a:lnTo>
                    <a:cubicBezTo>
                      <a:pt x="0" y="805"/>
                      <a:pt x="0" y="832"/>
                      <a:pt x="0" y="860"/>
                    </a:cubicBezTo>
                    <a:lnTo>
                      <a:pt x="0" y="888"/>
                    </a:lnTo>
                    <a:cubicBezTo>
                      <a:pt x="0" y="888"/>
                      <a:pt x="0" y="915"/>
                      <a:pt x="0" y="915"/>
                    </a:cubicBezTo>
                    <a:lnTo>
                      <a:pt x="610" y="915"/>
                    </a:lnTo>
                    <a:cubicBezTo>
                      <a:pt x="638" y="915"/>
                      <a:pt x="638" y="888"/>
                      <a:pt x="638" y="888"/>
                    </a:cubicBezTo>
                    <a:lnTo>
                      <a:pt x="638" y="832"/>
                    </a:lnTo>
                    <a:lnTo>
                      <a:pt x="610" y="832"/>
                    </a:lnTo>
                    <a:cubicBezTo>
                      <a:pt x="610" y="805"/>
                      <a:pt x="610" y="805"/>
                      <a:pt x="610" y="805"/>
                    </a:cubicBezTo>
                    <a:lnTo>
                      <a:pt x="194" y="805"/>
                    </a:lnTo>
                    <a:lnTo>
                      <a:pt x="444" y="555"/>
                    </a:lnTo>
                    <a:cubicBezTo>
                      <a:pt x="499" y="500"/>
                      <a:pt x="555" y="444"/>
                      <a:pt x="582" y="416"/>
                    </a:cubicBezTo>
                    <a:cubicBezTo>
                      <a:pt x="610" y="361"/>
                      <a:pt x="610" y="305"/>
                      <a:pt x="610" y="250"/>
                    </a:cubicBezTo>
                    <a:cubicBezTo>
                      <a:pt x="610" y="195"/>
                      <a:pt x="582" y="111"/>
                      <a:pt x="527" y="56"/>
                    </a:cubicBezTo>
                    <a:cubicBezTo>
                      <a:pt x="499" y="0"/>
                      <a:pt x="416"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5"/>
              <p:cNvSpPr/>
              <p:nvPr/>
            </p:nvSpPr>
            <p:spPr>
              <a:xfrm>
                <a:off x="8323050" y="3360868"/>
                <a:ext cx="16650" cy="23600"/>
              </a:xfrm>
              <a:custGeom>
                <a:avLst/>
                <a:gdLst/>
                <a:ahLst/>
                <a:cxnLst/>
                <a:rect l="l" t="t" r="r" b="b"/>
                <a:pathLst>
                  <a:path w="666" h="944" extrusionOk="0">
                    <a:moveTo>
                      <a:pt x="28" y="1"/>
                    </a:moveTo>
                    <a:cubicBezTo>
                      <a:pt x="28" y="29"/>
                      <a:pt x="28" y="29"/>
                      <a:pt x="28" y="29"/>
                    </a:cubicBezTo>
                    <a:lnTo>
                      <a:pt x="28" y="84"/>
                    </a:lnTo>
                    <a:cubicBezTo>
                      <a:pt x="28" y="84"/>
                      <a:pt x="28" y="84"/>
                      <a:pt x="28" y="112"/>
                    </a:cubicBezTo>
                    <a:lnTo>
                      <a:pt x="444" y="112"/>
                    </a:lnTo>
                    <a:lnTo>
                      <a:pt x="194" y="389"/>
                    </a:lnTo>
                    <a:cubicBezTo>
                      <a:pt x="194" y="417"/>
                      <a:pt x="167" y="417"/>
                      <a:pt x="167" y="417"/>
                    </a:cubicBezTo>
                    <a:lnTo>
                      <a:pt x="167" y="472"/>
                    </a:lnTo>
                    <a:lnTo>
                      <a:pt x="194" y="472"/>
                    </a:lnTo>
                    <a:cubicBezTo>
                      <a:pt x="194" y="500"/>
                      <a:pt x="194" y="500"/>
                      <a:pt x="194" y="500"/>
                    </a:cubicBezTo>
                    <a:lnTo>
                      <a:pt x="333" y="500"/>
                    </a:lnTo>
                    <a:cubicBezTo>
                      <a:pt x="472" y="500"/>
                      <a:pt x="527" y="555"/>
                      <a:pt x="527" y="666"/>
                    </a:cubicBezTo>
                    <a:cubicBezTo>
                      <a:pt x="527" y="722"/>
                      <a:pt x="499" y="749"/>
                      <a:pt x="472" y="777"/>
                    </a:cubicBezTo>
                    <a:cubicBezTo>
                      <a:pt x="444" y="805"/>
                      <a:pt x="388" y="833"/>
                      <a:pt x="333" y="833"/>
                    </a:cubicBezTo>
                    <a:cubicBezTo>
                      <a:pt x="278" y="833"/>
                      <a:pt x="222" y="833"/>
                      <a:pt x="194" y="805"/>
                    </a:cubicBezTo>
                    <a:cubicBezTo>
                      <a:pt x="139" y="777"/>
                      <a:pt x="111" y="749"/>
                      <a:pt x="111" y="694"/>
                    </a:cubicBezTo>
                    <a:cubicBezTo>
                      <a:pt x="83" y="666"/>
                      <a:pt x="83" y="666"/>
                      <a:pt x="83" y="666"/>
                    </a:cubicBezTo>
                    <a:lnTo>
                      <a:pt x="28" y="666"/>
                    </a:lnTo>
                    <a:cubicBezTo>
                      <a:pt x="0" y="666"/>
                      <a:pt x="0" y="666"/>
                      <a:pt x="0" y="694"/>
                    </a:cubicBezTo>
                    <a:cubicBezTo>
                      <a:pt x="0" y="749"/>
                      <a:pt x="0" y="777"/>
                      <a:pt x="28" y="805"/>
                    </a:cubicBezTo>
                    <a:cubicBezTo>
                      <a:pt x="56" y="860"/>
                      <a:pt x="83" y="888"/>
                      <a:pt x="139" y="916"/>
                    </a:cubicBezTo>
                    <a:cubicBezTo>
                      <a:pt x="194" y="916"/>
                      <a:pt x="250" y="943"/>
                      <a:pt x="333" y="943"/>
                    </a:cubicBezTo>
                    <a:cubicBezTo>
                      <a:pt x="388" y="943"/>
                      <a:pt x="444" y="916"/>
                      <a:pt x="499" y="916"/>
                    </a:cubicBezTo>
                    <a:cubicBezTo>
                      <a:pt x="555" y="888"/>
                      <a:pt x="582" y="860"/>
                      <a:pt x="610" y="805"/>
                    </a:cubicBezTo>
                    <a:cubicBezTo>
                      <a:pt x="638" y="777"/>
                      <a:pt x="666" y="722"/>
                      <a:pt x="666" y="666"/>
                    </a:cubicBezTo>
                    <a:cubicBezTo>
                      <a:pt x="666" y="583"/>
                      <a:pt x="638" y="500"/>
                      <a:pt x="582" y="472"/>
                    </a:cubicBezTo>
                    <a:cubicBezTo>
                      <a:pt x="527" y="417"/>
                      <a:pt x="444" y="389"/>
                      <a:pt x="361" y="389"/>
                    </a:cubicBezTo>
                    <a:lnTo>
                      <a:pt x="333" y="389"/>
                    </a:lnTo>
                    <a:lnTo>
                      <a:pt x="610" y="112"/>
                    </a:lnTo>
                    <a:cubicBezTo>
                      <a:pt x="610" y="84"/>
                      <a:pt x="610" y="84"/>
                      <a:pt x="610" y="84"/>
                    </a:cubicBezTo>
                    <a:lnTo>
                      <a:pt x="610" y="29"/>
                    </a:lnTo>
                    <a:cubicBezTo>
                      <a:pt x="610" y="29"/>
                      <a:pt x="610" y="29"/>
                      <a:pt x="6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5"/>
              <p:cNvSpPr/>
              <p:nvPr/>
            </p:nvSpPr>
            <p:spPr>
              <a:xfrm>
                <a:off x="8322000" y="3756132"/>
                <a:ext cx="18050" cy="22900"/>
              </a:xfrm>
              <a:custGeom>
                <a:avLst/>
                <a:gdLst/>
                <a:ahLst/>
                <a:cxnLst/>
                <a:rect l="l" t="t" r="r" b="b"/>
                <a:pathLst>
                  <a:path w="722" h="916" extrusionOk="0">
                    <a:moveTo>
                      <a:pt x="444" y="139"/>
                    </a:moveTo>
                    <a:lnTo>
                      <a:pt x="444" y="582"/>
                    </a:lnTo>
                    <a:lnTo>
                      <a:pt x="139" y="582"/>
                    </a:lnTo>
                    <a:lnTo>
                      <a:pt x="444" y="139"/>
                    </a:lnTo>
                    <a:close/>
                    <a:moveTo>
                      <a:pt x="416" y="0"/>
                    </a:moveTo>
                    <a:cubicBezTo>
                      <a:pt x="416" y="0"/>
                      <a:pt x="416" y="28"/>
                      <a:pt x="416" y="28"/>
                    </a:cubicBezTo>
                    <a:lnTo>
                      <a:pt x="1" y="582"/>
                    </a:lnTo>
                    <a:cubicBezTo>
                      <a:pt x="1" y="582"/>
                      <a:pt x="1" y="610"/>
                      <a:pt x="1" y="610"/>
                    </a:cubicBezTo>
                    <a:lnTo>
                      <a:pt x="1" y="666"/>
                    </a:lnTo>
                    <a:cubicBezTo>
                      <a:pt x="1" y="666"/>
                      <a:pt x="1" y="693"/>
                      <a:pt x="1" y="693"/>
                    </a:cubicBezTo>
                    <a:lnTo>
                      <a:pt x="444" y="693"/>
                    </a:lnTo>
                    <a:lnTo>
                      <a:pt x="444" y="887"/>
                    </a:lnTo>
                    <a:cubicBezTo>
                      <a:pt x="444" y="887"/>
                      <a:pt x="472" y="915"/>
                      <a:pt x="472" y="915"/>
                    </a:cubicBezTo>
                    <a:lnTo>
                      <a:pt x="555" y="915"/>
                    </a:lnTo>
                    <a:cubicBezTo>
                      <a:pt x="583" y="915"/>
                      <a:pt x="583" y="887"/>
                      <a:pt x="583" y="887"/>
                    </a:cubicBezTo>
                    <a:lnTo>
                      <a:pt x="583" y="693"/>
                    </a:lnTo>
                    <a:lnTo>
                      <a:pt x="721" y="693"/>
                    </a:lnTo>
                    <a:cubicBezTo>
                      <a:pt x="721" y="693"/>
                      <a:pt x="721" y="666"/>
                      <a:pt x="721" y="666"/>
                    </a:cubicBezTo>
                    <a:lnTo>
                      <a:pt x="721" y="610"/>
                    </a:lnTo>
                    <a:cubicBezTo>
                      <a:pt x="721" y="582"/>
                      <a:pt x="694" y="582"/>
                      <a:pt x="694" y="582"/>
                    </a:cubicBezTo>
                    <a:lnTo>
                      <a:pt x="583" y="582"/>
                    </a:lnTo>
                    <a:lnTo>
                      <a:pt x="583" y="28"/>
                    </a:lnTo>
                    <a:cubicBezTo>
                      <a:pt x="583" y="28"/>
                      <a:pt x="583" y="28"/>
                      <a:pt x="5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5"/>
              <p:cNvSpPr/>
              <p:nvPr/>
            </p:nvSpPr>
            <p:spPr>
              <a:xfrm>
                <a:off x="8323400" y="4150698"/>
                <a:ext cx="15950" cy="23600"/>
              </a:xfrm>
              <a:custGeom>
                <a:avLst/>
                <a:gdLst/>
                <a:ahLst/>
                <a:cxnLst/>
                <a:rect l="l" t="t" r="r" b="b"/>
                <a:pathLst>
                  <a:path w="638" h="944" extrusionOk="0">
                    <a:moveTo>
                      <a:pt x="111" y="1"/>
                    </a:moveTo>
                    <a:cubicBezTo>
                      <a:pt x="83" y="1"/>
                      <a:pt x="83" y="1"/>
                      <a:pt x="83" y="28"/>
                    </a:cubicBezTo>
                    <a:lnTo>
                      <a:pt x="28" y="472"/>
                    </a:lnTo>
                    <a:cubicBezTo>
                      <a:pt x="28" y="472"/>
                      <a:pt x="28" y="472"/>
                      <a:pt x="28" y="500"/>
                    </a:cubicBezTo>
                    <a:lnTo>
                      <a:pt x="139" y="500"/>
                    </a:lnTo>
                    <a:cubicBezTo>
                      <a:pt x="167" y="500"/>
                      <a:pt x="167" y="472"/>
                      <a:pt x="167" y="472"/>
                    </a:cubicBezTo>
                    <a:cubicBezTo>
                      <a:pt x="194" y="472"/>
                      <a:pt x="222" y="444"/>
                      <a:pt x="250" y="444"/>
                    </a:cubicBezTo>
                    <a:cubicBezTo>
                      <a:pt x="250" y="444"/>
                      <a:pt x="278" y="417"/>
                      <a:pt x="305" y="417"/>
                    </a:cubicBezTo>
                    <a:cubicBezTo>
                      <a:pt x="361" y="417"/>
                      <a:pt x="416" y="444"/>
                      <a:pt x="472" y="472"/>
                    </a:cubicBezTo>
                    <a:cubicBezTo>
                      <a:pt x="499" y="528"/>
                      <a:pt x="527" y="555"/>
                      <a:pt x="527" y="611"/>
                    </a:cubicBezTo>
                    <a:cubicBezTo>
                      <a:pt x="527" y="694"/>
                      <a:pt x="499" y="722"/>
                      <a:pt x="472" y="777"/>
                    </a:cubicBezTo>
                    <a:cubicBezTo>
                      <a:pt x="416" y="805"/>
                      <a:pt x="361" y="833"/>
                      <a:pt x="305" y="833"/>
                    </a:cubicBezTo>
                    <a:cubicBezTo>
                      <a:pt x="278" y="833"/>
                      <a:pt x="222" y="805"/>
                      <a:pt x="194" y="777"/>
                    </a:cubicBezTo>
                    <a:cubicBezTo>
                      <a:pt x="167" y="777"/>
                      <a:pt x="139" y="722"/>
                      <a:pt x="111" y="694"/>
                    </a:cubicBezTo>
                    <a:cubicBezTo>
                      <a:pt x="111" y="666"/>
                      <a:pt x="111" y="666"/>
                      <a:pt x="83" y="666"/>
                    </a:cubicBezTo>
                    <a:lnTo>
                      <a:pt x="0" y="666"/>
                    </a:lnTo>
                    <a:lnTo>
                      <a:pt x="0" y="694"/>
                    </a:lnTo>
                    <a:cubicBezTo>
                      <a:pt x="0" y="722"/>
                      <a:pt x="0" y="777"/>
                      <a:pt x="28" y="805"/>
                    </a:cubicBezTo>
                    <a:cubicBezTo>
                      <a:pt x="56" y="833"/>
                      <a:pt x="83" y="860"/>
                      <a:pt x="139" y="888"/>
                    </a:cubicBezTo>
                    <a:cubicBezTo>
                      <a:pt x="194" y="916"/>
                      <a:pt x="250" y="943"/>
                      <a:pt x="305" y="943"/>
                    </a:cubicBezTo>
                    <a:cubicBezTo>
                      <a:pt x="388" y="943"/>
                      <a:pt x="444" y="916"/>
                      <a:pt x="472" y="888"/>
                    </a:cubicBezTo>
                    <a:cubicBezTo>
                      <a:pt x="527" y="860"/>
                      <a:pt x="582" y="833"/>
                      <a:pt x="610" y="777"/>
                    </a:cubicBezTo>
                    <a:cubicBezTo>
                      <a:pt x="638" y="749"/>
                      <a:pt x="638" y="694"/>
                      <a:pt x="638" y="611"/>
                    </a:cubicBezTo>
                    <a:cubicBezTo>
                      <a:pt x="638" y="555"/>
                      <a:pt x="638" y="500"/>
                      <a:pt x="610" y="472"/>
                    </a:cubicBezTo>
                    <a:cubicBezTo>
                      <a:pt x="582" y="417"/>
                      <a:pt x="527" y="389"/>
                      <a:pt x="499" y="361"/>
                    </a:cubicBezTo>
                    <a:cubicBezTo>
                      <a:pt x="444" y="333"/>
                      <a:pt x="388" y="333"/>
                      <a:pt x="333" y="333"/>
                    </a:cubicBezTo>
                    <a:cubicBezTo>
                      <a:pt x="250" y="333"/>
                      <a:pt x="194" y="333"/>
                      <a:pt x="167" y="361"/>
                    </a:cubicBezTo>
                    <a:lnTo>
                      <a:pt x="194" y="112"/>
                    </a:lnTo>
                    <a:lnTo>
                      <a:pt x="582" y="112"/>
                    </a:lnTo>
                    <a:cubicBezTo>
                      <a:pt x="582" y="84"/>
                      <a:pt x="582" y="84"/>
                      <a:pt x="582" y="84"/>
                    </a:cubicBezTo>
                    <a:lnTo>
                      <a:pt x="582" y="28"/>
                    </a:lnTo>
                    <a:cubicBezTo>
                      <a:pt x="582" y="28"/>
                      <a:pt x="582" y="1"/>
                      <a:pt x="5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5"/>
              <p:cNvSpPr/>
              <p:nvPr/>
            </p:nvSpPr>
            <p:spPr>
              <a:xfrm>
                <a:off x="8322700" y="4545963"/>
                <a:ext cx="16650" cy="22900"/>
              </a:xfrm>
              <a:custGeom>
                <a:avLst/>
                <a:gdLst/>
                <a:ahLst/>
                <a:cxnLst/>
                <a:rect l="l" t="t" r="r" b="b"/>
                <a:pathLst>
                  <a:path w="666" h="916" extrusionOk="0">
                    <a:moveTo>
                      <a:pt x="333" y="416"/>
                    </a:moveTo>
                    <a:cubicBezTo>
                      <a:pt x="361" y="416"/>
                      <a:pt x="416" y="416"/>
                      <a:pt x="444" y="444"/>
                    </a:cubicBezTo>
                    <a:cubicBezTo>
                      <a:pt x="472" y="444"/>
                      <a:pt x="499" y="472"/>
                      <a:pt x="527" y="499"/>
                    </a:cubicBezTo>
                    <a:cubicBezTo>
                      <a:pt x="527" y="527"/>
                      <a:pt x="555" y="583"/>
                      <a:pt x="555" y="610"/>
                    </a:cubicBezTo>
                    <a:cubicBezTo>
                      <a:pt x="555" y="666"/>
                      <a:pt x="527" y="694"/>
                      <a:pt x="527" y="721"/>
                    </a:cubicBezTo>
                    <a:cubicBezTo>
                      <a:pt x="499" y="749"/>
                      <a:pt x="472" y="777"/>
                      <a:pt x="444" y="804"/>
                    </a:cubicBezTo>
                    <a:cubicBezTo>
                      <a:pt x="416" y="804"/>
                      <a:pt x="361" y="832"/>
                      <a:pt x="333" y="832"/>
                    </a:cubicBezTo>
                    <a:cubicBezTo>
                      <a:pt x="305" y="832"/>
                      <a:pt x="250" y="804"/>
                      <a:pt x="222" y="804"/>
                    </a:cubicBezTo>
                    <a:cubicBezTo>
                      <a:pt x="194" y="777"/>
                      <a:pt x="167" y="749"/>
                      <a:pt x="139" y="721"/>
                    </a:cubicBezTo>
                    <a:cubicBezTo>
                      <a:pt x="139" y="694"/>
                      <a:pt x="111" y="666"/>
                      <a:pt x="111" y="610"/>
                    </a:cubicBezTo>
                    <a:cubicBezTo>
                      <a:pt x="111" y="583"/>
                      <a:pt x="139" y="527"/>
                      <a:pt x="139" y="499"/>
                    </a:cubicBezTo>
                    <a:cubicBezTo>
                      <a:pt x="167" y="472"/>
                      <a:pt x="194" y="444"/>
                      <a:pt x="222" y="444"/>
                    </a:cubicBezTo>
                    <a:cubicBezTo>
                      <a:pt x="250" y="416"/>
                      <a:pt x="305" y="416"/>
                      <a:pt x="333" y="416"/>
                    </a:cubicBezTo>
                    <a:close/>
                    <a:moveTo>
                      <a:pt x="333" y="0"/>
                    </a:moveTo>
                    <a:cubicBezTo>
                      <a:pt x="333" y="28"/>
                      <a:pt x="333" y="28"/>
                      <a:pt x="333" y="28"/>
                    </a:cubicBezTo>
                    <a:lnTo>
                      <a:pt x="83" y="361"/>
                    </a:lnTo>
                    <a:cubicBezTo>
                      <a:pt x="28" y="444"/>
                      <a:pt x="0" y="527"/>
                      <a:pt x="0" y="610"/>
                    </a:cubicBezTo>
                    <a:cubicBezTo>
                      <a:pt x="0" y="666"/>
                      <a:pt x="0" y="721"/>
                      <a:pt x="28" y="777"/>
                    </a:cubicBezTo>
                    <a:cubicBezTo>
                      <a:pt x="56" y="832"/>
                      <a:pt x="111" y="860"/>
                      <a:pt x="139" y="888"/>
                    </a:cubicBezTo>
                    <a:cubicBezTo>
                      <a:pt x="194" y="915"/>
                      <a:pt x="278" y="915"/>
                      <a:pt x="333" y="915"/>
                    </a:cubicBezTo>
                    <a:cubicBezTo>
                      <a:pt x="416" y="915"/>
                      <a:pt x="472" y="915"/>
                      <a:pt x="527" y="888"/>
                    </a:cubicBezTo>
                    <a:cubicBezTo>
                      <a:pt x="555" y="860"/>
                      <a:pt x="610" y="804"/>
                      <a:pt x="638" y="777"/>
                    </a:cubicBezTo>
                    <a:cubicBezTo>
                      <a:pt x="666" y="721"/>
                      <a:pt x="666" y="666"/>
                      <a:pt x="666" y="610"/>
                    </a:cubicBezTo>
                    <a:cubicBezTo>
                      <a:pt x="666" y="555"/>
                      <a:pt x="666" y="499"/>
                      <a:pt x="638" y="472"/>
                    </a:cubicBezTo>
                    <a:cubicBezTo>
                      <a:pt x="610" y="416"/>
                      <a:pt x="555" y="361"/>
                      <a:pt x="527" y="333"/>
                    </a:cubicBezTo>
                    <a:cubicBezTo>
                      <a:pt x="472" y="305"/>
                      <a:pt x="416" y="305"/>
                      <a:pt x="361" y="305"/>
                    </a:cubicBezTo>
                    <a:lnTo>
                      <a:pt x="278" y="305"/>
                    </a:lnTo>
                    <a:lnTo>
                      <a:pt x="472" y="28"/>
                    </a:lnTo>
                    <a:cubicBezTo>
                      <a:pt x="472" y="28"/>
                      <a:pt x="472" y="0"/>
                      <a:pt x="4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0" name="Google Shape;1320;p55"/>
            <p:cNvGrpSpPr/>
            <p:nvPr/>
          </p:nvGrpSpPr>
          <p:grpSpPr>
            <a:xfrm>
              <a:off x="5614975" y="4609225"/>
              <a:ext cx="2597125" cy="40925"/>
              <a:chOff x="5614975" y="4609225"/>
              <a:chExt cx="2597125" cy="40925"/>
            </a:xfrm>
          </p:grpSpPr>
          <p:sp>
            <p:nvSpPr>
              <p:cNvPr id="1321" name="Google Shape;1321;p55"/>
              <p:cNvSpPr/>
              <p:nvPr/>
            </p:nvSpPr>
            <p:spPr>
              <a:xfrm>
                <a:off x="5614975" y="4632100"/>
                <a:ext cx="24974" cy="18050"/>
              </a:xfrm>
              <a:custGeom>
                <a:avLst/>
                <a:gdLst/>
                <a:ahLst/>
                <a:cxnLst/>
                <a:rect l="l" t="t" r="r" b="b"/>
                <a:pathLst>
                  <a:path w="1027" h="722" extrusionOk="0">
                    <a:moveTo>
                      <a:pt x="638" y="139"/>
                    </a:moveTo>
                    <a:cubicBezTo>
                      <a:pt x="721" y="139"/>
                      <a:pt x="777" y="167"/>
                      <a:pt x="832" y="194"/>
                    </a:cubicBezTo>
                    <a:cubicBezTo>
                      <a:pt x="888" y="222"/>
                      <a:pt x="915" y="277"/>
                      <a:pt x="915" y="361"/>
                    </a:cubicBezTo>
                    <a:cubicBezTo>
                      <a:pt x="915" y="416"/>
                      <a:pt x="888" y="472"/>
                      <a:pt x="832" y="527"/>
                    </a:cubicBezTo>
                    <a:cubicBezTo>
                      <a:pt x="777" y="555"/>
                      <a:pt x="721" y="582"/>
                      <a:pt x="638" y="582"/>
                    </a:cubicBezTo>
                    <a:lnTo>
                      <a:pt x="389" y="582"/>
                    </a:lnTo>
                    <a:cubicBezTo>
                      <a:pt x="306" y="582"/>
                      <a:pt x="250" y="555"/>
                      <a:pt x="195" y="527"/>
                    </a:cubicBezTo>
                    <a:cubicBezTo>
                      <a:pt x="139" y="472"/>
                      <a:pt x="111" y="416"/>
                      <a:pt x="111" y="361"/>
                    </a:cubicBezTo>
                    <a:cubicBezTo>
                      <a:pt x="111" y="277"/>
                      <a:pt x="139" y="222"/>
                      <a:pt x="195" y="194"/>
                    </a:cubicBezTo>
                    <a:cubicBezTo>
                      <a:pt x="250" y="167"/>
                      <a:pt x="306" y="139"/>
                      <a:pt x="389" y="139"/>
                    </a:cubicBezTo>
                    <a:close/>
                    <a:moveTo>
                      <a:pt x="389" y="0"/>
                    </a:moveTo>
                    <a:cubicBezTo>
                      <a:pt x="278" y="0"/>
                      <a:pt x="195" y="28"/>
                      <a:pt x="111" y="83"/>
                    </a:cubicBezTo>
                    <a:cubicBezTo>
                      <a:pt x="28" y="139"/>
                      <a:pt x="1" y="222"/>
                      <a:pt x="1" y="361"/>
                    </a:cubicBezTo>
                    <a:cubicBezTo>
                      <a:pt x="1" y="472"/>
                      <a:pt x="28" y="555"/>
                      <a:pt x="111" y="610"/>
                    </a:cubicBezTo>
                    <a:cubicBezTo>
                      <a:pt x="195" y="666"/>
                      <a:pt x="278" y="721"/>
                      <a:pt x="389" y="721"/>
                    </a:cubicBezTo>
                    <a:lnTo>
                      <a:pt x="638" y="721"/>
                    </a:lnTo>
                    <a:cubicBezTo>
                      <a:pt x="749" y="693"/>
                      <a:pt x="832" y="666"/>
                      <a:pt x="915" y="610"/>
                    </a:cubicBezTo>
                    <a:cubicBezTo>
                      <a:pt x="999" y="555"/>
                      <a:pt x="1026" y="472"/>
                      <a:pt x="1026" y="361"/>
                    </a:cubicBezTo>
                    <a:cubicBezTo>
                      <a:pt x="1026" y="222"/>
                      <a:pt x="999" y="139"/>
                      <a:pt x="915" y="83"/>
                    </a:cubicBezTo>
                    <a:cubicBezTo>
                      <a:pt x="832" y="28"/>
                      <a:pt x="749" y="0"/>
                      <a:pt x="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5"/>
              <p:cNvSpPr/>
              <p:nvPr/>
            </p:nvSpPr>
            <p:spPr>
              <a:xfrm>
                <a:off x="5615656" y="4617525"/>
                <a:ext cx="23612" cy="11125"/>
              </a:xfrm>
              <a:custGeom>
                <a:avLst/>
                <a:gdLst/>
                <a:ahLst/>
                <a:cxnLst/>
                <a:rect l="l" t="t" r="r" b="b"/>
                <a:pathLst>
                  <a:path w="971" h="445" extrusionOk="0">
                    <a:moveTo>
                      <a:pt x="0" y="1"/>
                    </a:moveTo>
                    <a:cubicBezTo>
                      <a:pt x="0" y="1"/>
                      <a:pt x="0" y="29"/>
                      <a:pt x="0" y="29"/>
                    </a:cubicBezTo>
                    <a:lnTo>
                      <a:pt x="0" y="84"/>
                    </a:lnTo>
                    <a:cubicBezTo>
                      <a:pt x="0" y="112"/>
                      <a:pt x="0" y="112"/>
                      <a:pt x="0" y="140"/>
                    </a:cubicBezTo>
                    <a:lnTo>
                      <a:pt x="250" y="445"/>
                    </a:lnTo>
                    <a:lnTo>
                      <a:pt x="278" y="445"/>
                    </a:lnTo>
                    <a:lnTo>
                      <a:pt x="333" y="417"/>
                    </a:lnTo>
                    <a:cubicBezTo>
                      <a:pt x="333" y="417"/>
                      <a:pt x="333" y="389"/>
                      <a:pt x="333" y="389"/>
                    </a:cubicBezTo>
                    <a:cubicBezTo>
                      <a:pt x="333" y="389"/>
                      <a:pt x="333" y="361"/>
                      <a:pt x="333" y="361"/>
                    </a:cubicBezTo>
                    <a:lnTo>
                      <a:pt x="139" y="140"/>
                    </a:lnTo>
                    <a:lnTo>
                      <a:pt x="943" y="140"/>
                    </a:lnTo>
                    <a:cubicBezTo>
                      <a:pt x="971" y="140"/>
                      <a:pt x="971" y="140"/>
                      <a:pt x="971" y="112"/>
                    </a:cubicBezTo>
                    <a:lnTo>
                      <a:pt x="971" y="29"/>
                    </a:lnTo>
                    <a:cubicBezTo>
                      <a:pt x="971" y="29"/>
                      <a:pt x="971" y="1"/>
                      <a:pt x="9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5"/>
              <p:cNvSpPr/>
              <p:nvPr/>
            </p:nvSpPr>
            <p:spPr>
              <a:xfrm>
                <a:off x="6128984" y="4632100"/>
                <a:ext cx="25675" cy="18050"/>
              </a:xfrm>
              <a:custGeom>
                <a:avLst/>
                <a:gdLst/>
                <a:ahLst/>
                <a:cxnLst/>
                <a:rect l="l" t="t" r="r" b="b"/>
                <a:pathLst>
                  <a:path w="1027" h="722" extrusionOk="0">
                    <a:moveTo>
                      <a:pt x="638" y="139"/>
                    </a:moveTo>
                    <a:cubicBezTo>
                      <a:pt x="722" y="139"/>
                      <a:pt x="805" y="167"/>
                      <a:pt x="833" y="194"/>
                    </a:cubicBezTo>
                    <a:cubicBezTo>
                      <a:pt x="888" y="222"/>
                      <a:pt x="916" y="277"/>
                      <a:pt x="916" y="361"/>
                    </a:cubicBezTo>
                    <a:cubicBezTo>
                      <a:pt x="916" y="416"/>
                      <a:pt x="888" y="472"/>
                      <a:pt x="833" y="527"/>
                    </a:cubicBezTo>
                    <a:cubicBezTo>
                      <a:pt x="805" y="555"/>
                      <a:pt x="722" y="582"/>
                      <a:pt x="638" y="582"/>
                    </a:cubicBezTo>
                    <a:lnTo>
                      <a:pt x="417" y="582"/>
                    </a:lnTo>
                    <a:cubicBezTo>
                      <a:pt x="306" y="582"/>
                      <a:pt x="250" y="555"/>
                      <a:pt x="195" y="527"/>
                    </a:cubicBezTo>
                    <a:cubicBezTo>
                      <a:pt x="139" y="472"/>
                      <a:pt x="139" y="416"/>
                      <a:pt x="139" y="361"/>
                    </a:cubicBezTo>
                    <a:cubicBezTo>
                      <a:pt x="139" y="277"/>
                      <a:pt x="139" y="222"/>
                      <a:pt x="195" y="194"/>
                    </a:cubicBezTo>
                    <a:cubicBezTo>
                      <a:pt x="250" y="167"/>
                      <a:pt x="306" y="139"/>
                      <a:pt x="417" y="139"/>
                    </a:cubicBezTo>
                    <a:close/>
                    <a:moveTo>
                      <a:pt x="389" y="0"/>
                    </a:moveTo>
                    <a:cubicBezTo>
                      <a:pt x="278" y="0"/>
                      <a:pt x="195" y="28"/>
                      <a:pt x="112" y="83"/>
                    </a:cubicBezTo>
                    <a:cubicBezTo>
                      <a:pt x="56" y="139"/>
                      <a:pt x="1" y="222"/>
                      <a:pt x="1" y="361"/>
                    </a:cubicBezTo>
                    <a:cubicBezTo>
                      <a:pt x="1" y="472"/>
                      <a:pt x="56" y="555"/>
                      <a:pt x="112" y="610"/>
                    </a:cubicBezTo>
                    <a:cubicBezTo>
                      <a:pt x="195" y="666"/>
                      <a:pt x="278" y="721"/>
                      <a:pt x="389" y="721"/>
                    </a:cubicBezTo>
                    <a:lnTo>
                      <a:pt x="638" y="721"/>
                    </a:lnTo>
                    <a:cubicBezTo>
                      <a:pt x="749" y="693"/>
                      <a:pt x="860" y="666"/>
                      <a:pt x="916" y="610"/>
                    </a:cubicBezTo>
                    <a:cubicBezTo>
                      <a:pt x="999" y="555"/>
                      <a:pt x="1027" y="472"/>
                      <a:pt x="1027" y="361"/>
                    </a:cubicBezTo>
                    <a:cubicBezTo>
                      <a:pt x="1027" y="222"/>
                      <a:pt x="999" y="139"/>
                      <a:pt x="916" y="83"/>
                    </a:cubicBezTo>
                    <a:cubicBezTo>
                      <a:pt x="860" y="28"/>
                      <a:pt x="749" y="0"/>
                      <a:pt x="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5"/>
              <p:cNvSpPr/>
              <p:nvPr/>
            </p:nvSpPr>
            <p:spPr>
              <a:xfrm>
                <a:off x="6128575" y="4611300"/>
                <a:ext cx="25675" cy="17350"/>
              </a:xfrm>
              <a:custGeom>
                <a:avLst/>
                <a:gdLst/>
                <a:ahLst/>
                <a:cxnLst/>
                <a:rect l="l" t="t" r="r" b="b"/>
                <a:pathLst>
                  <a:path w="1027" h="694" extrusionOk="0">
                    <a:moveTo>
                      <a:pt x="943" y="1"/>
                    </a:moveTo>
                    <a:cubicBezTo>
                      <a:pt x="916" y="1"/>
                      <a:pt x="916" y="28"/>
                      <a:pt x="916" y="28"/>
                    </a:cubicBezTo>
                    <a:cubicBezTo>
                      <a:pt x="888" y="28"/>
                      <a:pt x="888" y="28"/>
                      <a:pt x="888" y="56"/>
                    </a:cubicBezTo>
                    <a:lnTo>
                      <a:pt x="888" y="500"/>
                    </a:lnTo>
                    <a:lnTo>
                      <a:pt x="611" y="222"/>
                    </a:lnTo>
                    <a:cubicBezTo>
                      <a:pt x="555" y="139"/>
                      <a:pt x="500" y="112"/>
                      <a:pt x="472" y="84"/>
                    </a:cubicBezTo>
                    <a:cubicBezTo>
                      <a:pt x="417" y="56"/>
                      <a:pt x="361" y="28"/>
                      <a:pt x="306" y="28"/>
                    </a:cubicBezTo>
                    <a:cubicBezTo>
                      <a:pt x="223" y="28"/>
                      <a:pt x="139" y="56"/>
                      <a:pt x="84" y="112"/>
                    </a:cubicBezTo>
                    <a:cubicBezTo>
                      <a:pt x="29" y="167"/>
                      <a:pt x="1" y="250"/>
                      <a:pt x="1" y="361"/>
                    </a:cubicBezTo>
                    <a:cubicBezTo>
                      <a:pt x="1" y="417"/>
                      <a:pt x="29" y="472"/>
                      <a:pt x="56" y="527"/>
                    </a:cubicBezTo>
                    <a:cubicBezTo>
                      <a:pt x="84" y="583"/>
                      <a:pt x="112" y="611"/>
                      <a:pt x="167" y="638"/>
                    </a:cubicBezTo>
                    <a:cubicBezTo>
                      <a:pt x="223" y="666"/>
                      <a:pt x="278" y="666"/>
                      <a:pt x="306" y="694"/>
                    </a:cubicBezTo>
                    <a:cubicBezTo>
                      <a:pt x="333" y="694"/>
                      <a:pt x="333" y="666"/>
                      <a:pt x="333" y="666"/>
                    </a:cubicBezTo>
                    <a:cubicBezTo>
                      <a:pt x="333" y="666"/>
                      <a:pt x="333" y="666"/>
                      <a:pt x="333" y="638"/>
                    </a:cubicBezTo>
                    <a:lnTo>
                      <a:pt x="333" y="583"/>
                    </a:lnTo>
                    <a:cubicBezTo>
                      <a:pt x="333" y="583"/>
                      <a:pt x="333" y="555"/>
                      <a:pt x="333" y="555"/>
                    </a:cubicBezTo>
                    <a:lnTo>
                      <a:pt x="306" y="555"/>
                    </a:lnTo>
                    <a:cubicBezTo>
                      <a:pt x="250" y="527"/>
                      <a:pt x="223" y="527"/>
                      <a:pt x="167" y="472"/>
                    </a:cubicBezTo>
                    <a:cubicBezTo>
                      <a:pt x="139" y="444"/>
                      <a:pt x="139" y="417"/>
                      <a:pt x="139" y="361"/>
                    </a:cubicBezTo>
                    <a:cubicBezTo>
                      <a:pt x="139" y="306"/>
                      <a:pt x="139" y="250"/>
                      <a:pt x="167" y="222"/>
                    </a:cubicBezTo>
                    <a:cubicBezTo>
                      <a:pt x="195" y="195"/>
                      <a:pt x="250" y="167"/>
                      <a:pt x="306" y="167"/>
                    </a:cubicBezTo>
                    <a:cubicBezTo>
                      <a:pt x="361" y="167"/>
                      <a:pt x="389" y="195"/>
                      <a:pt x="417" y="195"/>
                    </a:cubicBezTo>
                    <a:cubicBezTo>
                      <a:pt x="472" y="222"/>
                      <a:pt x="500" y="278"/>
                      <a:pt x="583" y="361"/>
                    </a:cubicBezTo>
                    <a:lnTo>
                      <a:pt x="888" y="666"/>
                    </a:lnTo>
                    <a:cubicBezTo>
                      <a:pt x="888" y="694"/>
                      <a:pt x="916" y="694"/>
                      <a:pt x="943" y="694"/>
                    </a:cubicBezTo>
                    <a:lnTo>
                      <a:pt x="999" y="694"/>
                    </a:lnTo>
                    <a:cubicBezTo>
                      <a:pt x="1027" y="694"/>
                      <a:pt x="1027" y="666"/>
                      <a:pt x="1027" y="666"/>
                    </a:cubicBezTo>
                    <a:lnTo>
                      <a:pt x="1027" y="56"/>
                    </a:lnTo>
                    <a:cubicBezTo>
                      <a:pt x="1027" y="28"/>
                      <a:pt x="1027" y="28"/>
                      <a:pt x="999" y="28"/>
                    </a:cubicBezTo>
                    <a:cubicBezTo>
                      <a:pt x="999" y="28"/>
                      <a:pt x="999" y="1"/>
                      <a:pt x="9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5"/>
              <p:cNvSpPr/>
              <p:nvPr/>
            </p:nvSpPr>
            <p:spPr>
              <a:xfrm>
                <a:off x="6643694" y="4632100"/>
                <a:ext cx="24975" cy="18050"/>
              </a:xfrm>
              <a:custGeom>
                <a:avLst/>
                <a:gdLst/>
                <a:ahLst/>
                <a:cxnLst/>
                <a:rect l="l" t="t" r="r" b="b"/>
                <a:pathLst>
                  <a:path w="999" h="722" extrusionOk="0">
                    <a:moveTo>
                      <a:pt x="610" y="139"/>
                    </a:moveTo>
                    <a:cubicBezTo>
                      <a:pt x="693" y="139"/>
                      <a:pt x="776" y="167"/>
                      <a:pt x="804" y="194"/>
                    </a:cubicBezTo>
                    <a:cubicBezTo>
                      <a:pt x="860" y="222"/>
                      <a:pt x="887" y="277"/>
                      <a:pt x="887" y="361"/>
                    </a:cubicBezTo>
                    <a:cubicBezTo>
                      <a:pt x="887" y="416"/>
                      <a:pt x="860" y="472"/>
                      <a:pt x="804" y="527"/>
                    </a:cubicBezTo>
                    <a:cubicBezTo>
                      <a:pt x="776" y="555"/>
                      <a:pt x="693" y="582"/>
                      <a:pt x="610" y="582"/>
                    </a:cubicBezTo>
                    <a:lnTo>
                      <a:pt x="388" y="582"/>
                    </a:lnTo>
                    <a:cubicBezTo>
                      <a:pt x="305" y="582"/>
                      <a:pt x="222" y="555"/>
                      <a:pt x="166" y="527"/>
                    </a:cubicBezTo>
                    <a:cubicBezTo>
                      <a:pt x="139" y="472"/>
                      <a:pt x="111" y="416"/>
                      <a:pt x="111" y="361"/>
                    </a:cubicBezTo>
                    <a:cubicBezTo>
                      <a:pt x="111" y="277"/>
                      <a:pt x="139" y="222"/>
                      <a:pt x="166" y="194"/>
                    </a:cubicBezTo>
                    <a:cubicBezTo>
                      <a:pt x="222" y="167"/>
                      <a:pt x="305" y="139"/>
                      <a:pt x="388" y="139"/>
                    </a:cubicBezTo>
                    <a:close/>
                    <a:moveTo>
                      <a:pt x="361" y="0"/>
                    </a:moveTo>
                    <a:cubicBezTo>
                      <a:pt x="250" y="0"/>
                      <a:pt x="166" y="28"/>
                      <a:pt x="83" y="83"/>
                    </a:cubicBezTo>
                    <a:cubicBezTo>
                      <a:pt x="28" y="139"/>
                      <a:pt x="0" y="222"/>
                      <a:pt x="0" y="361"/>
                    </a:cubicBezTo>
                    <a:cubicBezTo>
                      <a:pt x="0" y="472"/>
                      <a:pt x="28" y="555"/>
                      <a:pt x="83" y="610"/>
                    </a:cubicBezTo>
                    <a:cubicBezTo>
                      <a:pt x="166" y="666"/>
                      <a:pt x="250" y="721"/>
                      <a:pt x="361" y="721"/>
                    </a:cubicBezTo>
                    <a:lnTo>
                      <a:pt x="610" y="721"/>
                    </a:lnTo>
                    <a:cubicBezTo>
                      <a:pt x="721" y="693"/>
                      <a:pt x="832" y="666"/>
                      <a:pt x="887" y="610"/>
                    </a:cubicBezTo>
                    <a:cubicBezTo>
                      <a:pt x="971" y="555"/>
                      <a:pt x="998" y="472"/>
                      <a:pt x="998" y="361"/>
                    </a:cubicBezTo>
                    <a:cubicBezTo>
                      <a:pt x="998" y="222"/>
                      <a:pt x="971" y="139"/>
                      <a:pt x="887" y="83"/>
                    </a:cubicBezTo>
                    <a:cubicBezTo>
                      <a:pt x="832" y="28"/>
                      <a:pt x="721" y="0"/>
                      <a:pt x="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5"/>
              <p:cNvSpPr/>
              <p:nvPr/>
            </p:nvSpPr>
            <p:spPr>
              <a:xfrm>
                <a:off x="6643556" y="4611300"/>
                <a:ext cx="24975" cy="17350"/>
              </a:xfrm>
              <a:custGeom>
                <a:avLst/>
                <a:gdLst/>
                <a:ahLst/>
                <a:cxnLst/>
                <a:rect l="l" t="t" r="r" b="b"/>
                <a:pathLst>
                  <a:path w="999" h="694" extrusionOk="0">
                    <a:moveTo>
                      <a:pt x="693" y="1"/>
                    </a:moveTo>
                    <a:cubicBezTo>
                      <a:pt x="610" y="1"/>
                      <a:pt x="555" y="28"/>
                      <a:pt x="499" y="84"/>
                    </a:cubicBezTo>
                    <a:cubicBezTo>
                      <a:pt x="444" y="139"/>
                      <a:pt x="416" y="195"/>
                      <a:pt x="416" y="306"/>
                    </a:cubicBezTo>
                    <a:lnTo>
                      <a:pt x="416" y="333"/>
                    </a:lnTo>
                    <a:lnTo>
                      <a:pt x="111" y="56"/>
                    </a:lnTo>
                    <a:cubicBezTo>
                      <a:pt x="111" y="28"/>
                      <a:pt x="83" y="28"/>
                      <a:pt x="83" y="28"/>
                    </a:cubicBezTo>
                    <a:lnTo>
                      <a:pt x="28" y="28"/>
                    </a:lnTo>
                    <a:cubicBezTo>
                      <a:pt x="28" y="28"/>
                      <a:pt x="28" y="28"/>
                      <a:pt x="0" y="56"/>
                    </a:cubicBezTo>
                    <a:lnTo>
                      <a:pt x="0" y="638"/>
                    </a:lnTo>
                    <a:cubicBezTo>
                      <a:pt x="28" y="666"/>
                      <a:pt x="28" y="666"/>
                      <a:pt x="28" y="666"/>
                    </a:cubicBezTo>
                    <a:lnTo>
                      <a:pt x="83" y="666"/>
                    </a:lnTo>
                    <a:cubicBezTo>
                      <a:pt x="83" y="666"/>
                      <a:pt x="111" y="666"/>
                      <a:pt x="111" y="638"/>
                    </a:cubicBezTo>
                    <a:lnTo>
                      <a:pt x="111" y="195"/>
                    </a:lnTo>
                    <a:lnTo>
                      <a:pt x="416" y="472"/>
                    </a:lnTo>
                    <a:cubicBezTo>
                      <a:pt x="444" y="500"/>
                      <a:pt x="444" y="500"/>
                      <a:pt x="471" y="500"/>
                    </a:cubicBezTo>
                    <a:lnTo>
                      <a:pt x="527" y="500"/>
                    </a:lnTo>
                    <a:cubicBezTo>
                      <a:pt x="527" y="472"/>
                      <a:pt x="527" y="472"/>
                      <a:pt x="527" y="472"/>
                    </a:cubicBezTo>
                    <a:lnTo>
                      <a:pt x="527" y="333"/>
                    </a:lnTo>
                    <a:cubicBezTo>
                      <a:pt x="527" y="195"/>
                      <a:pt x="582" y="112"/>
                      <a:pt x="693" y="112"/>
                    </a:cubicBezTo>
                    <a:cubicBezTo>
                      <a:pt x="749" y="112"/>
                      <a:pt x="804" y="139"/>
                      <a:pt x="832" y="195"/>
                    </a:cubicBezTo>
                    <a:cubicBezTo>
                      <a:pt x="860" y="222"/>
                      <a:pt x="887" y="278"/>
                      <a:pt x="887" y="333"/>
                    </a:cubicBezTo>
                    <a:cubicBezTo>
                      <a:pt x="887" y="389"/>
                      <a:pt x="887" y="444"/>
                      <a:pt x="860" y="500"/>
                    </a:cubicBezTo>
                    <a:cubicBezTo>
                      <a:pt x="832" y="527"/>
                      <a:pt x="804" y="555"/>
                      <a:pt x="749" y="583"/>
                    </a:cubicBezTo>
                    <a:lnTo>
                      <a:pt x="721" y="583"/>
                    </a:lnTo>
                    <a:cubicBezTo>
                      <a:pt x="721" y="583"/>
                      <a:pt x="721" y="611"/>
                      <a:pt x="721" y="611"/>
                    </a:cubicBezTo>
                    <a:lnTo>
                      <a:pt x="721" y="666"/>
                    </a:lnTo>
                    <a:cubicBezTo>
                      <a:pt x="721" y="694"/>
                      <a:pt x="721" y="694"/>
                      <a:pt x="749" y="694"/>
                    </a:cubicBezTo>
                    <a:cubicBezTo>
                      <a:pt x="804" y="694"/>
                      <a:pt x="832" y="694"/>
                      <a:pt x="887" y="666"/>
                    </a:cubicBezTo>
                    <a:cubicBezTo>
                      <a:pt x="915" y="638"/>
                      <a:pt x="943" y="583"/>
                      <a:pt x="971" y="527"/>
                    </a:cubicBezTo>
                    <a:cubicBezTo>
                      <a:pt x="998" y="472"/>
                      <a:pt x="998" y="417"/>
                      <a:pt x="998" y="333"/>
                    </a:cubicBezTo>
                    <a:cubicBezTo>
                      <a:pt x="998" y="278"/>
                      <a:pt x="998" y="222"/>
                      <a:pt x="971" y="167"/>
                    </a:cubicBezTo>
                    <a:cubicBezTo>
                      <a:pt x="943" y="112"/>
                      <a:pt x="915" y="56"/>
                      <a:pt x="860" y="28"/>
                    </a:cubicBezTo>
                    <a:cubicBezTo>
                      <a:pt x="832" y="1"/>
                      <a:pt x="776" y="1"/>
                      <a:pt x="6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5"/>
              <p:cNvSpPr/>
              <p:nvPr/>
            </p:nvSpPr>
            <p:spPr>
              <a:xfrm>
                <a:off x="7157705" y="4632100"/>
                <a:ext cx="24975" cy="18050"/>
              </a:xfrm>
              <a:custGeom>
                <a:avLst/>
                <a:gdLst/>
                <a:ahLst/>
                <a:cxnLst/>
                <a:rect l="l" t="t" r="r" b="b"/>
                <a:pathLst>
                  <a:path w="999" h="722" extrusionOk="0">
                    <a:moveTo>
                      <a:pt x="611" y="139"/>
                    </a:moveTo>
                    <a:cubicBezTo>
                      <a:pt x="694" y="139"/>
                      <a:pt x="777" y="167"/>
                      <a:pt x="833" y="194"/>
                    </a:cubicBezTo>
                    <a:cubicBezTo>
                      <a:pt x="860" y="222"/>
                      <a:pt x="888" y="277"/>
                      <a:pt x="888" y="361"/>
                    </a:cubicBezTo>
                    <a:cubicBezTo>
                      <a:pt x="888" y="416"/>
                      <a:pt x="860" y="472"/>
                      <a:pt x="833" y="527"/>
                    </a:cubicBezTo>
                    <a:cubicBezTo>
                      <a:pt x="777" y="555"/>
                      <a:pt x="694" y="582"/>
                      <a:pt x="611" y="582"/>
                    </a:cubicBezTo>
                    <a:lnTo>
                      <a:pt x="389" y="582"/>
                    </a:lnTo>
                    <a:cubicBezTo>
                      <a:pt x="306" y="582"/>
                      <a:pt x="223" y="555"/>
                      <a:pt x="167" y="527"/>
                    </a:cubicBezTo>
                    <a:cubicBezTo>
                      <a:pt x="139" y="472"/>
                      <a:pt x="112" y="416"/>
                      <a:pt x="112" y="361"/>
                    </a:cubicBezTo>
                    <a:cubicBezTo>
                      <a:pt x="112" y="277"/>
                      <a:pt x="139" y="222"/>
                      <a:pt x="167" y="194"/>
                    </a:cubicBezTo>
                    <a:cubicBezTo>
                      <a:pt x="223" y="167"/>
                      <a:pt x="306" y="139"/>
                      <a:pt x="389" y="139"/>
                    </a:cubicBezTo>
                    <a:close/>
                    <a:moveTo>
                      <a:pt x="389" y="0"/>
                    </a:moveTo>
                    <a:cubicBezTo>
                      <a:pt x="250" y="0"/>
                      <a:pt x="167" y="28"/>
                      <a:pt x="112" y="83"/>
                    </a:cubicBezTo>
                    <a:cubicBezTo>
                      <a:pt x="28" y="139"/>
                      <a:pt x="1" y="222"/>
                      <a:pt x="1" y="361"/>
                    </a:cubicBezTo>
                    <a:cubicBezTo>
                      <a:pt x="1" y="472"/>
                      <a:pt x="28" y="555"/>
                      <a:pt x="112" y="610"/>
                    </a:cubicBezTo>
                    <a:cubicBezTo>
                      <a:pt x="167" y="666"/>
                      <a:pt x="250" y="721"/>
                      <a:pt x="389" y="721"/>
                    </a:cubicBezTo>
                    <a:lnTo>
                      <a:pt x="611" y="721"/>
                    </a:lnTo>
                    <a:cubicBezTo>
                      <a:pt x="749" y="693"/>
                      <a:pt x="833" y="666"/>
                      <a:pt x="916" y="610"/>
                    </a:cubicBezTo>
                    <a:cubicBezTo>
                      <a:pt x="971" y="555"/>
                      <a:pt x="999" y="472"/>
                      <a:pt x="999" y="361"/>
                    </a:cubicBezTo>
                    <a:cubicBezTo>
                      <a:pt x="999" y="222"/>
                      <a:pt x="971" y="139"/>
                      <a:pt x="916" y="83"/>
                    </a:cubicBezTo>
                    <a:cubicBezTo>
                      <a:pt x="833" y="28"/>
                      <a:pt x="749" y="0"/>
                      <a:pt x="6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5"/>
              <p:cNvSpPr/>
              <p:nvPr/>
            </p:nvSpPr>
            <p:spPr>
              <a:xfrm>
                <a:off x="7157837" y="4609225"/>
                <a:ext cx="24975" cy="19425"/>
              </a:xfrm>
              <a:custGeom>
                <a:avLst/>
                <a:gdLst/>
                <a:ahLst/>
                <a:cxnLst/>
                <a:rect l="l" t="t" r="r" b="b"/>
                <a:pathLst>
                  <a:path w="999" h="777" extrusionOk="0">
                    <a:moveTo>
                      <a:pt x="638" y="277"/>
                    </a:moveTo>
                    <a:lnTo>
                      <a:pt x="638" y="638"/>
                    </a:lnTo>
                    <a:lnTo>
                      <a:pt x="139" y="277"/>
                    </a:lnTo>
                    <a:close/>
                    <a:moveTo>
                      <a:pt x="638" y="0"/>
                    </a:moveTo>
                    <a:cubicBezTo>
                      <a:pt x="638" y="0"/>
                      <a:pt x="638" y="28"/>
                      <a:pt x="638" y="28"/>
                    </a:cubicBezTo>
                    <a:lnTo>
                      <a:pt x="638" y="167"/>
                    </a:lnTo>
                    <a:lnTo>
                      <a:pt x="1" y="167"/>
                    </a:lnTo>
                    <a:cubicBezTo>
                      <a:pt x="1" y="167"/>
                      <a:pt x="1" y="167"/>
                      <a:pt x="1" y="194"/>
                    </a:cubicBezTo>
                    <a:lnTo>
                      <a:pt x="1" y="277"/>
                    </a:lnTo>
                    <a:cubicBezTo>
                      <a:pt x="1" y="305"/>
                      <a:pt x="1" y="305"/>
                      <a:pt x="1" y="305"/>
                    </a:cubicBezTo>
                    <a:cubicBezTo>
                      <a:pt x="28" y="333"/>
                      <a:pt x="28" y="333"/>
                      <a:pt x="28" y="333"/>
                    </a:cubicBezTo>
                    <a:lnTo>
                      <a:pt x="638" y="749"/>
                    </a:lnTo>
                    <a:cubicBezTo>
                      <a:pt x="638" y="777"/>
                      <a:pt x="666" y="777"/>
                      <a:pt x="666" y="777"/>
                    </a:cubicBezTo>
                    <a:lnTo>
                      <a:pt x="749" y="777"/>
                    </a:lnTo>
                    <a:cubicBezTo>
                      <a:pt x="749" y="749"/>
                      <a:pt x="749" y="749"/>
                      <a:pt x="749" y="749"/>
                    </a:cubicBezTo>
                    <a:lnTo>
                      <a:pt x="749" y="277"/>
                    </a:lnTo>
                    <a:lnTo>
                      <a:pt x="999" y="277"/>
                    </a:lnTo>
                    <a:cubicBezTo>
                      <a:pt x="999" y="277"/>
                      <a:pt x="999" y="250"/>
                      <a:pt x="999" y="250"/>
                    </a:cubicBezTo>
                    <a:lnTo>
                      <a:pt x="999" y="194"/>
                    </a:lnTo>
                    <a:cubicBezTo>
                      <a:pt x="999" y="167"/>
                      <a:pt x="999" y="167"/>
                      <a:pt x="999" y="167"/>
                    </a:cubicBezTo>
                    <a:lnTo>
                      <a:pt x="749" y="167"/>
                    </a:lnTo>
                    <a:lnTo>
                      <a:pt x="749" y="28"/>
                    </a:lnTo>
                    <a:cubicBezTo>
                      <a:pt x="749" y="28"/>
                      <a:pt x="749" y="0"/>
                      <a:pt x="7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5"/>
              <p:cNvSpPr/>
              <p:nvPr/>
            </p:nvSpPr>
            <p:spPr>
              <a:xfrm>
                <a:off x="7671715" y="4632100"/>
                <a:ext cx="25675" cy="18050"/>
              </a:xfrm>
              <a:custGeom>
                <a:avLst/>
                <a:gdLst/>
                <a:ahLst/>
                <a:cxnLst/>
                <a:rect l="l" t="t" r="r" b="b"/>
                <a:pathLst>
                  <a:path w="1027" h="722" extrusionOk="0">
                    <a:moveTo>
                      <a:pt x="611" y="139"/>
                    </a:moveTo>
                    <a:cubicBezTo>
                      <a:pt x="722" y="139"/>
                      <a:pt x="777" y="167"/>
                      <a:pt x="833" y="194"/>
                    </a:cubicBezTo>
                    <a:cubicBezTo>
                      <a:pt x="888" y="222"/>
                      <a:pt x="888" y="277"/>
                      <a:pt x="888" y="361"/>
                    </a:cubicBezTo>
                    <a:cubicBezTo>
                      <a:pt x="888" y="416"/>
                      <a:pt x="888" y="472"/>
                      <a:pt x="833" y="527"/>
                    </a:cubicBezTo>
                    <a:cubicBezTo>
                      <a:pt x="777" y="555"/>
                      <a:pt x="722" y="582"/>
                      <a:pt x="611" y="582"/>
                    </a:cubicBezTo>
                    <a:lnTo>
                      <a:pt x="389" y="582"/>
                    </a:lnTo>
                    <a:cubicBezTo>
                      <a:pt x="306" y="582"/>
                      <a:pt x="223" y="555"/>
                      <a:pt x="195" y="527"/>
                    </a:cubicBezTo>
                    <a:cubicBezTo>
                      <a:pt x="140" y="472"/>
                      <a:pt x="112" y="416"/>
                      <a:pt x="112" y="361"/>
                    </a:cubicBezTo>
                    <a:cubicBezTo>
                      <a:pt x="112" y="277"/>
                      <a:pt x="140" y="222"/>
                      <a:pt x="195" y="194"/>
                    </a:cubicBezTo>
                    <a:cubicBezTo>
                      <a:pt x="223" y="167"/>
                      <a:pt x="306" y="139"/>
                      <a:pt x="389" y="139"/>
                    </a:cubicBezTo>
                    <a:close/>
                    <a:moveTo>
                      <a:pt x="389" y="0"/>
                    </a:moveTo>
                    <a:cubicBezTo>
                      <a:pt x="278" y="0"/>
                      <a:pt x="167" y="28"/>
                      <a:pt x="112" y="83"/>
                    </a:cubicBezTo>
                    <a:cubicBezTo>
                      <a:pt x="29" y="139"/>
                      <a:pt x="1" y="222"/>
                      <a:pt x="1" y="361"/>
                    </a:cubicBezTo>
                    <a:cubicBezTo>
                      <a:pt x="1" y="472"/>
                      <a:pt x="29" y="555"/>
                      <a:pt x="112" y="610"/>
                    </a:cubicBezTo>
                    <a:cubicBezTo>
                      <a:pt x="167" y="666"/>
                      <a:pt x="278" y="721"/>
                      <a:pt x="389" y="721"/>
                    </a:cubicBezTo>
                    <a:lnTo>
                      <a:pt x="639" y="721"/>
                    </a:lnTo>
                    <a:cubicBezTo>
                      <a:pt x="750" y="693"/>
                      <a:pt x="833" y="666"/>
                      <a:pt x="916" y="610"/>
                    </a:cubicBezTo>
                    <a:cubicBezTo>
                      <a:pt x="971" y="555"/>
                      <a:pt x="1027" y="472"/>
                      <a:pt x="1027" y="361"/>
                    </a:cubicBezTo>
                    <a:cubicBezTo>
                      <a:pt x="1027" y="222"/>
                      <a:pt x="971" y="139"/>
                      <a:pt x="916" y="83"/>
                    </a:cubicBezTo>
                    <a:cubicBezTo>
                      <a:pt x="833" y="28"/>
                      <a:pt x="750" y="0"/>
                      <a:pt x="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5"/>
              <p:cNvSpPr/>
              <p:nvPr/>
            </p:nvSpPr>
            <p:spPr>
              <a:xfrm>
                <a:off x="7672119" y="4611300"/>
                <a:ext cx="25675" cy="17350"/>
              </a:xfrm>
              <a:custGeom>
                <a:avLst/>
                <a:gdLst/>
                <a:ahLst/>
                <a:cxnLst/>
                <a:rect l="l" t="t" r="r" b="b"/>
                <a:pathLst>
                  <a:path w="1027" h="694" extrusionOk="0">
                    <a:moveTo>
                      <a:pt x="694" y="1"/>
                    </a:moveTo>
                    <a:cubicBezTo>
                      <a:pt x="611" y="1"/>
                      <a:pt x="555" y="1"/>
                      <a:pt x="500" y="28"/>
                    </a:cubicBezTo>
                    <a:cubicBezTo>
                      <a:pt x="472" y="84"/>
                      <a:pt x="417" y="112"/>
                      <a:pt x="417" y="167"/>
                    </a:cubicBezTo>
                    <a:cubicBezTo>
                      <a:pt x="389" y="222"/>
                      <a:pt x="361" y="278"/>
                      <a:pt x="361" y="333"/>
                    </a:cubicBezTo>
                    <a:cubicBezTo>
                      <a:pt x="361" y="417"/>
                      <a:pt x="389" y="472"/>
                      <a:pt x="417" y="527"/>
                    </a:cubicBezTo>
                    <a:lnTo>
                      <a:pt x="140" y="500"/>
                    </a:lnTo>
                    <a:lnTo>
                      <a:pt x="140" y="84"/>
                    </a:lnTo>
                    <a:cubicBezTo>
                      <a:pt x="140" y="84"/>
                      <a:pt x="140" y="84"/>
                      <a:pt x="112" y="56"/>
                    </a:cubicBezTo>
                    <a:lnTo>
                      <a:pt x="29" y="56"/>
                    </a:lnTo>
                    <a:cubicBezTo>
                      <a:pt x="29" y="56"/>
                      <a:pt x="1" y="84"/>
                      <a:pt x="1" y="84"/>
                    </a:cubicBezTo>
                    <a:lnTo>
                      <a:pt x="1" y="583"/>
                    </a:lnTo>
                    <a:cubicBezTo>
                      <a:pt x="1" y="611"/>
                      <a:pt x="29" y="611"/>
                      <a:pt x="56" y="611"/>
                    </a:cubicBezTo>
                    <a:lnTo>
                      <a:pt x="528" y="666"/>
                    </a:lnTo>
                    <a:cubicBezTo>
                      <a:pt x="528" y="666"/>
                      <a:pt x="528" y="666"/>
                      <a:pt x="528" y="638"/>
                    </a:cubicBezTo>
                    <a:cubicBezTo>
                      <a:pt x="555" y="638"/>
                      <a:pt x="555" y="638"/>
                      <a:pt x="555" y="611"/>
                    </a:cubicBezTo>
                    <a:lnTo>
                      <a:pt x="555" y="555"/>
                    </a:lnTo>
                    <a:cubicBezTo>
                      <a:pt x="555" y="555"/>
                      <a:pt x="555" y="527"/>
                      <a:pt x="555" y="527"/>
                    </a:cubicBezTo>
                    <a:cubicBezTo>
                      <a:pt x="528" y="527"/>
                      <a:pt x="528" y="500"/>
                      <a:pt x="528" y="500"/>
                    </a:cubicBezTo>
                    <a:cubicBezTo>
                      <a:pt x="500" y="472"/>
                      <a:pt x="500" y="444"/>
                      <a:pt x="500" y="444"/>
                    </a:cubicBezTo>
                    <a:cubicBezTo>
                      <a:pt x="472" y="417"/>
                      <a:pt x="472" y="389"/>
                      <a:pt x="472" y="361"/>
                    </a:cubicBezTo>
                    <a:cubicBezTo>
                      <a:pt x="472" y="278"/>
                      <a:pt x="500" y="250"/>
                      <a:pt x="528" y="195"/>
                    </a:cubicBezTo>
                    <a:cubicBezTo>
                      <a:pt x="555" y="139"/>
                      <a:pt x="611" y="139"/>
                      <a:pt x="666" y="139"/>
                    </a:cubicBezTo>
                    <a:cubicBezTo>
                      <a:pt x="750" y="139"/>
                      <a:pt x="805" y="139"/>
                      <a:pt x="833" y="195"/>
                    </a:cubicBezTo>
                    <a:cubicBezTo>
                      <a:pt x="888" y="250"/>
                      <a:pt x="888" y="278"/>
                      <a:pt x="888" y="361"/>
                    </a:cubicBezTo>
                    <a:cubicBezTo>
                      <a:pt x="888" y="417"/>
                      <a:pt x="888" y="444"/>
                      <a:pt x="860" y="500"/>
                    </a:cubicBezTo>
                    <a:cubicBezTo>
                      <a:pt x="833" y="527"/>
                      <a:pt x="805" y="555"/>
                      <a:pt x="750" y="555"/>
                    </a:cubicBezTo>
                    <a:cubicBezTo>
                      <a:pt x="722" y="583"/>
                      <a:pt x="722" y="583"/>
                      <a:pt x="722" y="611"/>
                    </a:cubicBezTo>
                    <a:lnTo>
                      <a:pt x="722" y="666"/>
                    </a:lnTo>
                    <a:cubicBezTo>
                      <a:pt x="722" y="666"/>
                      <a:pt x="722" y="694"/>
                      <a:pt x="722" y="694"/>
                    </a:cubicBezTo>
                    <a:lnTo>
                      <a:pt x="750" y="694"/>
                    </a:lnTo>
                    <a:cubicBezTo>
                      <a:pt x="805" y="694"/>
                      <a:pt x="833" y="694"/>
                      <a:pt x="888" y="666"/>
                    </a:cubicBezTo>
                    <a:cubicBezTo>
                      <a:pt x="916" y="638"/>
                      <a:pt x="944" y="583"/>
                      <a:pt x="971" y="527"/>
                    </a:cubicBezTo>
                    <a:cubicBezTo>
                      <a:pt x="999" y="500"/>
                      <a:pt x="1027" y="417"/>
                      <a:pt x="1027" y="361"/>
                    </a:cubicBezTo>
                    <a:cubicBezTo>
                      <a:pt x="1027" y="278"/>
                      <a:pt x="999" y="222"/>
                      <a:pt x="971" y="167"/>
                    </a:cubicBezTo>
                    <a:cubicBezTo>
                      <a:pt x="944" y="112"/>
                      <a:pt x="916" y="84"/>
                      <a:pt x="860" y="28"/>
                    </a:cubicBezTo>
                    <a:cubicBezTo>
                      <a:pt x="805" y="1"/>
                      <a:pt x="750" y="1"/>
                      <a:pt x="6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5"/>
              <p:cNvSpPr/>
              <p:nvPr/>
            </p:nvSpPr>
            <p:spPr>
              <a:xfrm>
                <a:off x="8186425" y="4632100"/>
                <a:ext cx="25675" cy="18050"/>
              </a:xfrm>
              <a:custGeom>
                <a:avLst/>
                <a:gdLst/>
                <a:ahLst/>
                <a:cxnLst/>
                <a:rect l="l" t="t" r="r" b="b"/>
                <a:pathLst>
                  <a:path w="1027" h="722" extrusionOk="0">
                    <a:moveTo>
                      <a:pt x="638" y="139"/>
                    </a:moveTo>
                    <a:cubicBezTo>
                      <a:pt x="721" y="139"/>
                      <a:pt x="777" y="167"/>
                      <a:pt x="832" y="194"/>
                    </a:cubicBezTo>
                    <a:cubicBezTo>
                      <a:pt x="887" y="222"/>
                      <a:pt x="915" y="277"/>
                      <a:pt x="915" y="361"/>
                    </a:cubicBezTo>
                    <a:cubicBezTo>
                      <a:pt x="915" y="416"/>
                      <a:pt x="887" y="472"/>
                      <a:pt x="832" y="527"/>
                    </a:cubicBezTo>
                    <a:cubicBezTo>
                      <a:pt x="777" y="555"/>
                      <a:pt x="721" y="582"/>
                      <a:pt x="638" y="582"/>
                    </a:cubicBezTo>
                    <a:lnTo>
                      <a:pt x="388" y="582"/>
                    </a:lnTo>
                    <a:cubicBezTo>
                      <a:pt x="305" y="582"/>
                      <a:pt x="250" y="555"/>
                      <a:pt x="194" y="527"/>
                    </a:cubicBezTo>
                    <a:cubicBezTo>
                      <a:pt x="139" y="472"/>
                      <a:pt x="111" y="416"/>
                      <a:pt x="111" y="361"/>
                    </a:cubicBezTo>
                    <a:cubicBezTo>
                      <a:pt x="111" y="277"/>
                      <a:pt x="139" y="222"/>
                      <a:pt x="194" y="194"/>
                    </a:cubicBezTo>
                    <a:cubicBezTo>
                      <a:pt x="250" y="167"/>
                      <a:pt x="305" y="139"/>
                      <a:pt x="388" y="139"/>
                    </a:cubicBezTo>
                    <a:close/>
                    <a:moveTo>
                      <a:pt x="388" y="0"/>
                    </a:moveTo>
                    <a:cubicBezTo>
                      <a:pt x="277" y="0"/>
                      <a:pt x="194" y="28"/>
                      <a:pt x="111" y="83"/>
                    </a:cubicBezTo>
                    <a:cubicBezTo>
                      <a:pt x="28" y="139"/>
                      <a:pt x="0" y="222"/>
                      <a:pt x="0" y="361"/>
                    </a:cubicBezTo>
                    <a:cubicBezTo>
                      <a:pt x="0" y="472"/>
                      <a:pt x="28" y="555"/>
                      <a:pt x="111" y="610"/>
                    </a:cubicBezTo>
                    <a:cubicBezTo>
                      <a:pt x="194" y="666"/>
                      <a:pt x="277" y="721"/>
                      <a:pt x="388" y="721"/>
                    </a:cubicBezTo>
                    <a:lnTo>
                      <a:pt x="638" y="721"/>
                    </a:lnTo>
                    <a:cubicBezTo>
                      <a:pt x="749" y="693"/>
                      <a:pt x="832" y="666"/>
                      <a:pt x="915" y="610"/>
                    </a:cubicBezTo>
                    <a:cubicBezTo>
                      <a:pt x="998" y="555"/>
                      <a:pt x="1026" y="472"/>
                      <a:pt x="1026" y="361"/>
                    </a:cubicBezTo>
                    <a:cubicBezTo>
                      <a:pt x="1026" y="222"/>
                      <a:pt x="998" y="139"/>
                      <a:pt x="915" y="83"/>
                    </a:cubicBezTo>
                    <a:cubicBezTo>
                      <a:pt x="832" y="28"/>
                      <a:pt x="749" y="0"/>
                      <a:pt x="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5"/>
              <p:cNvSpPr/>
              <p:nvPr/>
            </p:nvSpPr>
            <p:spPr>
              <a:xfrm>
                <a:off x="8187100" y="4610600"/>
                <a:ext cx="25000" cy="18050"/>
              </a:xfrm>
              <a:custGeom>
                <a:avLst/>
                <a:gdLst/>
                <a:ahLst/>
                <a:cxnLst/>
                <a:rect l="l" t="t" r="r" b="b"/>
                <a:pathLst>
                  <a:path w="1000" h="722" extrusionOk="0">
                    <a:moveTo>
                      <a:pt x="666" y="140"/>
                    </a:moveTo>
                    <a:cubicBezTo>
                      <a:pt x="694" y="140"/>
                      <a:pt x="750" y="140"/>
                      <a:pt x="777" y="167"/>
                    </a:cubicBezTo>
                    <a:cubicBezTo>
                      <a:pt x="805" y="195"/>
                      <a:pt x="833" y="223"/>
                      <a:pt x="860" y="250"/>
                    </a:cubicBezTo>
                    <a:cubicBezTo>
                      <a:pt x="860" y="278"/>
                      <a:pt x="888" y="306"/>
                      <a:pt x="888" y="361"/>
                    </a:cubicBezTo>
                    <a:cubicBezTo>
                      <a:pt x="888" y="389"/>
                      <a:pt x="860" y="445"/>
                      <a:pt x="860" y="472"/>
                    </a:cubicBezTo>
                    <a:cubicBezTo>
                      <a:pt x="833" y="500"/>
                      <a:pt x="805" y="528"/>
                      <a:pt x="777" y="555"/>
                    </a:cubicBezTo>
                    <a:cubicBezTo>
                      <a:pt x="750" y="583"/>
                      <a:pt x="694" y="583"/>
                      <a:pt x="666" y="583"/>
                    </a:cubicBezTo>
                    <a:cubicBezTo>
                      <a:pt x="611" y="583"/>
                      <a:pt x="583" y="583"/>
                      <a:pt x="528" y="555"/>
                    </a:cubicBezTo>
                    <a:cubicBezTo>
                      <a:pt x="500" y="528"/>
                      <a:pt x="472" y="500"/>
                      <a:pt x="472" y="472"/>
                    </a:cubicBezTo>
                    <a:cubicBezTo>
                      <a:pt x="445" y="445"/>
                      <a:pt x="445" y="389"/>
                      <a:pt x="445" y="361"/>
                    </a:cubicBezTo>
                    <a:cubicBezTo>
                      <a:pt x="445" y="334"/>
                      <a:pt x="445" y="278"/>
                      <a:pt x="472" y="250"/>
                    </a:cubicBezTo>
                    <a:cubicBezTo>
                      <a:pt x="472" y="223"/>
                      <a:pt x="500" y="195"/>
                      <a:pt x="528" y="167"/>
                    </a:cubicBezTo>
                    <a:cubicBezTo>
                      <a:pt x="583" y="140"/>
                      <a:pt x="611" y="140"/>
                      <a:pt x="666" y="140"/>
                    </a:cubicBezTo>
                    <a:close/>
                    <a:moveTo>
                      <a:pt x="666" y="1"/>
                    </a:moveTo>
                    <a:cubicBezTo>
                      <a:pt x="583" y="1"/>
                      <a:pt x="528" y="1"/>
                      <a:pt x="500" y="29"/>
                    </a:cubicBezTo>
                    <a:cubicBezTo>
                      <a:pt x="445" y="56"/>
                      <a:pt x="389" y="112"/>
                      <a:pt x="361" y="167"/>
                    </a:cubicBezTo>
                    <a:cubicBezTo>
                      <a:pt x="334" y="223"/>
                      <a:pt x="334" y="278"/>
                      <a:pt x="334" y="334"/>
                    </a:cubicBezTo>
                    <a:cubicBezTo>
                      <a:pt x="334" y="361"/>
                      <a:pt x="334" y="389"/>
                      <a:pt x="334" y="417"/>
                    </a:cubicBezTo>
                    <a:lnTo>
                      <a:pt x="29" y="223"/>
                    </a:lnTo>
                    <a:lnTo>
                      <a:pt x="1" y="223"/>
                    </a:lnTo>
                    <a:cubicBezTo>
                      <a:pt x="1" y="223"/>
                      <a:pt x="1" y="223"/>
                      <a:pt x="1" y="250"/>
                    </a:cubicBezTo>
                    <a:lnTo>
                      <a:pt x="1" y="306"/>
                    </a:lnTo>
                    <a:cubicBezTo>
                      <a:pt x="1" y="306"/>
                      <a:pt x="1" y="334"/>
                      <a:pt x="1" y="334"/>
                    </a:cubicBezTo>
                    <a:cubicBezTo>
                      <a:pt x="1" y="334"/>
                      <a:pt x="1" y="334"/>
                      <a:pt x="1" y="361"/>
                    </a:cubicBezTo>
                    <a:lnTo>
                      <a:pt x="29" y="361"/>
                    </a:lnTo>
                    <a:lnTo>
                      <a:pt x="389" y="639"/>
                    </a:lnTo>
                    <a:cubicBezTo>
                      <a:pt x="500" y="694"/>
                      <a:pt x="583" y="722"/>
                      <a:pt x="666" y="722"/>
                    </a:cubicBezTo>
                    <a:cubicBezTo>
                      <a:pt x="722" y="722"/>
                      <a:pt x="777" y="722"/>
                      <a:pt x="833" y="694"/>
                    </a:cubicBezTo>
                    <a:cubicBezTo>
                      <a:pt x="888" y="666"/>
                      <a:pt x="916" y="611"/>
                      <a:pt x="944" y="555"/>
                    </a:cubicBezTo>
                    <a:cubicBezTo>
                      <a:pt x="971" y="500"/>
                      <a:pt x="999" y="445"/>
                      <a:pt x="999" y="361"/>
                    </a:cubicBezTo>
                    <a:cubicBezTo>
                      <a:pt x="999" y="278"/>
                      <a:pt x="971" y="223"/>
                      <a:pt x="944" y="167"/>
                    </a:cubicBezTo>
                    <a:cubicBezTo>
                      <a:pt x="916" y="112"/>
                      <a:pt x="888" y="56"/>
                      <a:pt x="833" y="29"/>
                    </a:cubicBezTo>
                    <a:cubicBezTo>
                      <a:pt x="777" y="1"/>
                      <a:pt x="722" y="1"/>
                      <a:pt x="6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33" name="Google Shape;1333;p55"/>
          <p:cNvSpPr/>
          <p:nvPr/>
        </p:nvSpPr>
        <p:spPr>
          <a:xfrm>
            <a:off x="779230" y="2219032"/>
            <a:ext cx="9349" cy="8298"/>
          </a:xfrm>
          <a:custGeom>
            <a:avLst/>
            <a:gdLst/>
            <a:ahLst/>
            <a:cxnLst/>
            <a:rect l="l" t="t" r="r" b="b"/>
            <a:pathLst>
              <a:path w="249" h="221" extrusionOk="0">
                <a:moveTo>
                  <a:pt x="139" y="0"/>
                </a:moveTo>
                <a:cubicBezTo>
                  <a:pt x="1" y="0"/>
                  <a:pt x="1" y="221"/>
                  <a:pt x="139" y="221"/>
                </a:cubicBezTo>
                <a:cubicBezTo>
                  <a:pt x="249" y="221"/>
                  <a:pt x="249" y="0"/>
                  <a:pt x="139" y="0"/>
                </a:cubicBezTo>
                <a:close/>
              </a:path>
            </a:pathLst>
          </a:custGeom>
          <a:gradFill>
            <a:gsLst>
              <a:gs pos="0">
                <a:srgbClr val="B45F06"/>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5"/>
          <p:cNvSpPr/>
          <p:nvPr/>
        </p:nvSpPr>
        <p:spPr>
          <a:xfrm>
            <a:off x="737853" y="1924175"/>
            <a:ext cx="5219" cy="8298"/>
          </a:xfrm>
          <a:custGeom>
            <a:avLst/>
            <a:gdLst/>
            <a:ahLst/>
            <a:cxnLst/>
            <a:rect l="l" t="t" r="r" b="b"/>
            <a:pathLst>
              <a:path w="139" h="221" extrusionOk="0">
                <a:moveTo>
                  <a:pt x="83" y="1"/>
                </a:moveTo>
                <a:cubicBezTo>
                  <a:pt x="56" y="1"/>
                  <a:pt x="56" y="28"/>
                  <a:pt x="56" y="28"/>
                </a:cubicBezTo>
                <a:lnTo>
                  <a:pt x="28" y="28"/>
                </a:lnTo>
                <a:cubicBezTo>
                  <a:pt x="28" y="56"/>
                  <a:pt x="1" y="56"/>
                  <a:pt x="1" y="56"/>
                </a:cubicBezTo>
                <a:cubicBezTo>
                  <a:pt x="1" y="83"/>
                  <a:pt x="1" y="111"/>
                  <a:pt x="1" y="111"/>
                </a:cubicBezTo>
                <a:cubicBezTo>
                  <a:pt x="1" y="138"/>
                  <a:pt x="1" y="138"/>
                  <a:pt x="1" y="138"/>
                </a:cubicBezTo>
                <a:cubicBezTo>
                  <a:pt x="1" y="166"/>
                  <a:pt x="1" y="193"/>
                  <a:pt x="28" y="221"/>
                </a:cubicBezTo>
                <a:lnTo>
                  <a:pt x="111" y="221"/>
                </a:lnTo>
                <a:cubicBezTo>
                  <a:pt x="138" y="193"/>
                  <a:pt x="138" y="166"/>
                  <a:pt x="138" y="138"/>
                </a:cubicBezTo>
                <a:cubicBezTo>
                  <a:pt x="138" y="111"/>
                  <a:pt x="138" y="111"/>
                  <a:pt x="138" y="111"/>
                </a:cubicBezTo>
                <a:cubicBezTo>
                  <a:pt x="138" y="111"/>
                  <a:pt x="138" y="83"/>
                  <a:pt x="138" y="56"/>
                </a:cubicBezTo>
                <a:cubicBezTo>
                  <a:pt x="138" y="28"/>
                  <a:pt x="111" y="28"/>
                  <a:pt x="111" y="28"/>
                </a:cubicBezTo>
                <a:cubicBezTo>
                  <a:pt x="83" y="28"/>
                  <a:pt x="83" y="1"/>
                  <a:pt x="83" y="1"/>
                </a:cubicBezTo>
                <a:close/>
              </a:path>
            </a:pathLst>
          </a:custGeom>
          <a:gradFill>
            <a:gsLst>
              <a:gs pos="0">
                <a:srgbClr val="B45F06"/>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5"/>
          <p:cNvSpPr/>
          <p:nvPr/>
        </p:nvSpPr>
        <p:spPr>
          <a:xfrm>
            <a:off x="810282" y="1883812"/>
            <a:ext cx="5219" cy="6270"/>
          </a:xfrm>
          <a:custGeom>
            <a:avLst/>
            <a:gdLst/>
            <a:ahLst/>
            <a:cxnLst/>
            <a:rect l="l" t="t" r="r" b="b"/>
            <a:pathLst>
              <a:path w="139" h="167" extrusionOk="0">
                <a:moveTo>
                  <a:pt x="56" y="1"/>
                </a:moveTo>
                <a:cubicBezTo>
                  <a:pt x="56" y="1"/>
                  <a:pt x="28" y="1"/>
                  <a:pt x="1" y="28"/>
                </a:cubicBezTo>
                <a:cubicBezTo>
                  <a:pt x="1" y="28"/>
                  <a:pt x="1" y="56"/>
                  <a:pt x="1" y="56"/>
                </a:cubicBezTo>
                <a:cubicBezTo>
                  <a:pt x="1" y="84"/>
                  <a:pt x="1" y="84"/>
                  <a:pt x="1" y="111"/>
                </a:cubicBezTo>
                <a:lnTo>
                  <a:pt x="28" y="111"/>
                </a:lnTo>
                <a:cubicBezTo>
                  <a:pt x="28" y="139"/>
                  <a:pt x="28" y="139"/>
                  <a:pt x="28" y="139"/>
                </a:cubicBezTo>
                <a:lnTo>
                  <a:pt x="56" y="139"/>
                </a:lnTo>
                <a:cubicBezTo>
                  <a:pt x="56" y="139"/>
                  <a:pt x="56" y="166"/>
                  <a:pt x="56" y="166"/>
                </a:cubicBezTo>
                <a:lnTo>
                  <a:pt x="83" y="166"/>
                </a:lnTo>
                <a:cubicBezTo>
                  <a:pt x="83" y="139"/>
                  <a:pt x="83" y="139"/>
                  <a:pt x="83" y="139"/>
                </a:cubicBezTo>
                <a:lnTo>
                  <a:pt x="111" y="139"/>
                </a:lnTo>
                <a:cubicBezTo>
                  <a:pt x="111" y="111"/>
                  <a:pt x="111" y="111"/>
                  <a:pt x="111" y="111"/>
                </a:cubicBezTo>
                <a:lnTo>
                  <a:pt x="138" y="111"/>
                </a:lnTo>
                <a:cubicBezTo>
                  <a:pt x="138" y="84"/>
                  <a:pt x="138" y="84"/>
                  <a:pt x="138" y="56"/>
                </a:cubicBezTo>
                <a:cubicBezTo>
                  <a:pt x="138" y="56"/>
                  <a:pt x="138" y="28"/>
                  <a:pt x="138" y="28"/>
                </a:cubicBezTo>
                <a:cubicBezTo>
                  <a:pt x="111" y="1"/>
                  <a:pt x="83" y="1"/>
                  <a:pt x="56" y="1"/>
                </a:cubicBezTo>
                <a:close/>
              </a:path>
            </a:pathLst>
          </a:custGeom>
          <a:gradFill>
            <a:gsLst>
              <a:gs pos="0">
                <a:srgbClr val="B45F06"/>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5"/>
          <p:cNvSpPr/>
          <p:nvPr/>
        </p:nvSpPr>
        <p:spPr>
          <a:xfrm>
            <a:off x="759593" y="1715188"/>
            <a:ext cx="5219" cy="4168"/>
          </a:xfrm>
          <a:custGeom>
            <a:avLst/>
            <a:gdLst/>
            <a:ahLst/>
            <a:cxnLst/>
            <a:rect l="l" t="t" r="r" b="b"/>
            <a:pathLst>
              <a:path w="139" h="111" extrusionOk="0">
                <a:moveTo>
                  <a:pt x="83" y="1"/>
                </a:moveTo>
                <a:cubicBezTo>
                  <a:pt x="0" y="1"/>
                  <a:pt x="0" y="111"/>
                  <a:pt x="83" y="111"/>
                </a:cubicBezTo>
                <a:cubicBezTo>
                  <a:pt x="138" y="111"/>
                  <a:pt x="138" y="1"/>
                  <a:pt x="83" y="1"/>
                </a:cubicBezTo>
                <a:close/>
              </a:path>
            </a:pathLst>
          </a:custGeom>
          <a:gradFill>
            <a:gsLst>
              <a:gs pos="0">
                <a:srgbClr val="B45F06"/>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5"/>
          <p:cNvSpPr/>
          <p:nvPr/>
        </p:nvSpPr>
        <p:spPr>
          <a:xfrm>
            <a:off x="779230" y="3227734"/>
            <a:ext cx="9349" cy="7284"/>
          </a:xfrm>
          <a:custGeom>
            <a:avLst/>
            <a:gdLst/>
            <a:ahLst/>
            <a:cxnLst/>
            <a:rect l="l" t="t" r="r" b="b"/>
            <a:pathLst>
              <a:path w="249" h="194" extrusionOk="0">
                <a:moveTo>
                  <a:pt x="139" y="1"/>
                </a:moveTo>
                <a:cubicBezTo>
                  <a:pt x="1" y="1"/>
                  <a:pt x="1" y="194"/>
                  <a:pt x="139" y="194"/>
                </a:cubicBezTo>
                <a:cubicBezTo>
                  <a:pt x="249" y="194"/>
                  <a:pt x="249" y="1"/>
                  <a:pt x="139" y="1"/>
                </a:cubicBezTo>
                <a:close/>
              </a:path>
            </a:pathLst>
          </a:custGeom>
          <a:gradFill>
            <a:gsLst>
              <a:gs pos="0">
                <a:srgbClr val="B45F06"/>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5"/>
          <p:cNvSpPr/>
          <p:nvPr/>
        </p:nvSpPr>
        <p:spPr>
          <a:xfrm>
            <a:off x="737853" y="2932877"/>
            <a:ext cx="5219" cy="7284"/>
          </a:xfrm>
          <a:custGeom>
            <a:avLst/>
            <a:gdLst/>
            <a:ahLst/>
            <a:cxnLst/>
            <a:rect l="l" t="t" r="r" b="b"/>
            <a:pathLst>
              <a:path w="139" h="194" extrusionOk="0">
                <a:moveTo>
                  <a:pt x="28" y="1"/>
                </a:moveTo>
                <a:cubicBezTo>
                  <a:pt x="28" y="1"/>
                  <a:pt x="28" y="28"/>
                  <a:pt x="28" y="28"/>
                </a:cubicBezTo>
                <a:cubicBezTo>
                  <a:pt x="28" y="28"/>
                  <a:pt x="1" y="28"/>
                  <a:pt x="1" y="56"/>
                </a:cubicBezTo>
                <a:cubicBezTo>
                  <a:pt x="1" y="56"/>
                  <a:pt x="1" y="84"/>
                  <a:pt x="1" y="111"/>
                </a:cubicBezTo>
                <a:cubicBezTo>
                  <a:pt x="1" y="111"/>
                  <a:pt x="1" y="111"/>
                  <a:pt x="1" y="139"/>
                </a:cubicBezTo>
                <a:cubicBezTo>
                  <a:pt x="1" y="166"/>
                  <a:pt x="1" y="194"/>
                  <a:pt x="28" y="194"/>
                </a:cubicBezTo>
                <a:lnTo>
                  <a:pt x="111" y="194"/>
                </a:lnTo>
                <a:cubicBezTo>
                  <a:pt x="138" y="194"/>
                  <a:pt x="138" y="166"/>
                  <a:pt x="138" y="139"/>
                </a:cubicBezTo>
                <a:cubicBezTo>
                  <a:pt x="138" y="111"/>
                  <a:pt x="138" y="111"/>
                  <a:pt x="138" y="111"/>
                </a:cubicBezTo>
                <a:cubicBezTo>
                  <a:pt x="138" y="84"/>
                  <a:pt x="138" y="56"/>
                  <a:pt x="138" y="56"/>
                </a:cubicBezTo>
                <a:cubicBezTo>
                  <a:pt x="138" y="28"/>
                  <a:pt x="138" y="28"/>
                  <a:pt x="138" y="28"/>
                </a:cubicBezTo>
                <a:cubicBezTo>
                  <a:pt x="138" y="28"/>
                  <a:pt x="111" y="28"/>
                  <a:pt x="111" y="1"/>
                </a:cubicBezTo>
                <a:close/>
              </a:path>
            </a:pathLst>
          </a:custGeom>
          <a:gradFill>
            <a:gsLst>
              <a:gs pos="0">
                <a:srgbClr val="B45F06"/>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5"/>
          <p:cNvSpPr/>
          <p:nvPr/>
        </p:nvSpPr>
        <p:spPr>
          <a:xfrm>
            <a:off x="702672" y="2678383"/>
            <a:ext cx="5219" cy="4168"/>
          </a:xfrm>
          <a:custGeom>
            <a:avLst/>
            <a:gdLst/>
            <a:ahLst/>
            <a:cxnLst/>
            <a:rect l="l" t="t" r="r" b="b"/>
            <a:pathLst>
              <a:path w="139" h="111" extrusionOk="0">
                <a:moveTo>
                  <a:pt x="56" y="1"/>
                </a:moveTo>
                <a:cubicBezTo>
                  <a:pt x="1" y="1"/>
                  <a:pt x="1" y="111"/>
                  <a:pt x="56" y="111"/>
                </a:cubicBezTo>
                <a:cubicBezTo>
                  <a:pt x="139" y="111"/>
                  <a:pt x="139" y="1"/>
                  <a:pt x="56" y="1"/>
                </a:cubicBezTo>
                <a:close/>
              </a:path>
            </a:pathLst>
          </a:custGeom>
          <a:gradFill>
            <a:gsLst>
              <a:gs pos="0">
                <a:srgbClr val="B45F06"/>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0" name="Google Shape;1340;p55"/>
          <p:cNvGrpSpPr/>
          <p:nvPr/>
        </p:nvGrpSpPr>
        <p:grpSpPr>
          <a:xfrm>
            <a:off x="2431150" y="2070384"/>
            <a:ext cx="1546483" cy="2026363"/>
            <a:chOff x="2441751" y="2054875"/>
            <a:chExt cx="1555974" cy="2038800"/>
          </a:xfrm>
        </p:grpSpPr>
        <p:sp>
          <p:nvSpPr>
            <p:cNvPr id="1341" name="Google Shape;1341;p55"/>
            <p:cNvSpPr txBox="1"/>
            <p:nvPr/>
          </p:nvSpPr>
          <p:spPr>
            <a:xfrm>
              <a:off x="3652425" y="2621225"/>
              <a:ext cx="345300" cy="148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a:solidFill>
                    <a:schemeClr val="lt1"/>
                  </a:solidFill>
                  <a:latin typeface="Teko"/>
                  <a:ea typeface="Teko"/>
                  <a:cs typeface="Teko"/>
                  <a:sym typeface="Teko"/>
                </a:rPr>
                <a:t>ANTLIA</a:t>
              </a:r>
              <a:endParaRPr sz="1200">
                <a:solidFill>
                  <a:schemeClr val="lt1"/>
                </a:solidFill>
                <a:latin typeface="Teko"/>
                <a:ea typeface="Teko"/>
                <a:cs typeface="Teko"/>
                <a:sym typeface="Teko"/>
              </a:endParaRPr>
            </a:p>
          </p:txBody>
        </p:sp>
        <p:sp>
          <p:nvSpPr>
            <p:cNvPr id="1342" name="Google Shape;1342;p55"/>
            <p:cNvSpPr txBox="1"/>
            <p:nvPr/>
          </p:nvSpPr>
          <p:spPr>
            <a:xfrm>
              <a:off x="3652425" y="3776275"/>
              <a:ext cx="345300" cy="167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a:solidFill>
                    <a:schemeClr val="lt1"/>
                  </a:solidFill>
                  <a:latin typeface="Teko"/>
                  <a:ea typeface="Teko"/>
                  <a:cs typeface="Teko"/>
                  <a:sym typeface="Teko"/>
                </a:rPr>
                <a:t>ORION</a:t>
              </a:r>
              <a:endParaRPr sz="1200">
                <a:solidFill>
                  <a:schemeClr val="lt1"/>
                </a:solidFill>
                <a:latin typeface="Teko"/>
                <a:ea typeface="Teko"/>
                <a:cs typeface="Teko"/>
                <a:sym typeface="Teko"/>
              </a:endParaRPr>
            </a:p>
          </p:txBody>
        </p:sp>
        <p:sp>
          <p:nvSpPr>
            <p:cNvPr id="1343" name="Google Shape;1343;p55"/>
            <p:cNvSpPr txBox="1"/>
            <p:nvPr/>
          </p:nvSpPr>
          <p:spPr>
            <a:xfrm>
              <a:off x="3652425" y="3970975"/>
              <a:ext cx="251100" cy="1227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lt1"/>
                  </a:solidFill>
                  <a:latin typeface="Teko"/>
                  <a:ea typeface="Teko"/>
                  <a:cs typeface="Teko"/>
                  <a:sym typeface="Teko"/>
                </a:rPr>
                <a:t>1998</a:t>
              </a:r>
              <a:endParaRPr sz="900">
                <a:solidFill>
                  <a:schemeClr val="lt1"/>
                </a:solidFill>
                <a:latin typeface="Teko"/>
                <a:ea typeface="Teko"/>
                <a:cs typeface="Teko"/>
                <a:sym typeface="Teko"/>
              </a:endParaRPr>
            </a:p>
          </p:txBody>
        </p:sp>
        <p:sp>
          <p:nvSpPr>
            <p:cNvPr id="1344" name="Google Shape;1344;p55"/>
            <p:cNvSpPr txBox="1"/>
            <p:nvPr/>
          </p:nvSpPr>
          <p:spPr>
            <a:xfrm>
              <a:off x="3652425" y="2810350"/>
              <a:ext cx="212100" cy="1137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lt1"/>
                  </a:solidFill>
                  <a:latin typeface="Teko"/>
                  <a:ea typeface="Teko"/>
                  <a:cs typeface="Teko"/>
                  <a:sym typeface="Teko"/>
                </a:rPr>
                <a:t>1998</a:t>
              </a:r>
              <a:endParaRPr sz="900">
                <a:solidFill>
                  <a:schemeClr val="lt1"/>
                </a:solidFill>
                <a:latin typeface="Teko"/>
                <a:ea typeface="Teko"/>
                <a:cs typeface="Teko"/>
                <a:sym typeface="Teko"/>
              </a:endParaRPr>
            </a:p>
          </p:txBody>
        </p:sp>
        <p:grpSp>
          <p:nvGrpSpPr>
            <p:cNvPr id="1345" name="Google Shape;1345;p55"/>
            <p:cNvGrpSpPr/>
            <p:nvPr/>
          </p:nvGrpSpPr>
          <p:grpSpPr>
            <a:xfrm>
              <a:off x="2441751" y="2054875"/>
              <a:ext cx="1323838" cy="1902540"/>
              <a:chOff x="3204150" y="1119132"/>
              <a:chExt cx="876250" cy="1259293"/>
            </a:xfrm>
          </p:grpSpPr>
          <p:sp>
            <p:nvSpPr>
              <p:cNvPr id="1346" name="Google Shape;1346;p55"/>
              <p:cNvSpPr/>
              <p:nvPr/>
            </p:nvSpPr>
            <p:spPr>
              <a:xfrm>
                <a:off x="3528114" y="1119132"/>
                <a:ext cx="266600" cy="243450"/>
              </a:xfrm>
              <a:custGeom>
                <a:avLst/>
                <a:gdLst/>
                <a:ahLst/>
                <a:cxnLst/>
                <a:rect l="l" t="t" r="r" b="b"/>
                <a:pathLst>
                  <a:path w="10664" h="9738" extrusionOk="0">
                    <a:moveTo>
                      <a:pt x="5314" y="1"/>
                    </a:moveTo>
                    <a:cubicBezTo>
                      <a:pt x="3087" y="1"/>
                      <a:pt x="1080" y="1547"/>
                      <a:pt x="579" y="3836"/>
                    </a:cubicBezTo>
                    <a:cubicBezTo>
                      <a:pt x="0" y="6453"/>
                      <a:pt x="1654" y="9044"/>
                      <a:pt x="4271" y="9622"/>
                    </a:cubicBezTo>
                    <a:cubicBezTo>
                      <a:pt x="4628" y="9700"/>
                      <a:pt x="4983" y="9738"/>
                      <a:pt x="5333" y="9738"/>
                    </a:cubicBezTo>
                    <a:cubicBezTo>
                      <a:pt x="7578" y="9738"/>
                      <a:pt x="9585" y="8195"/>
                      <a:pt x="10085" y="5930"/>
                    </a:cubicBezTo>
                    <a:cubicBezTo>
                      <a:pt x="10664" y="3285"/>
                      <a:pt x="9011" y="695"/>
                      <a:pt x="6365" y="116"/>
                    </a:cubicBezTo>
                    <a:cubicBezTo>
                      <a:pt x="6013" y="38"/>
                      <a:pt x="5661" y="1"/>
                      <a:pt x="5314" y="1"/>
                    </a:cubicBezTo>
                    <a:close/>
                  </a:path>
                </a:pathLst>
              </a:custGeom>
              <a:solidFill>
                <a:schemeClr val="dk1"/>
              </a:solidFill>
              <a:ln w="9525" cap="flat" cmpd="sng">
                <a:solidFill>
                  <a:schemeClr val="lt1"/>
                </a:solidFill>
                <a:prstDash val="solid"/>
                <a:miter lim="27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5"/>
              <p:cNvSpPr/>
              <p:nvPr/>
            </p:nvSpPr>
            <p:spPr>
              <a:xfrm>
                <a:off x="3747719" y="1290531"/>
                <a:ext cx="223847" cy="243352"/>
              </a:xfrm>
              <a:custGeom>
                <a:avLst/>
                <a:gdLst/>
                <a:ahLst/>
                <a:cxnLst/>
                <a:rect l="l" t="t" r="r" b="b"/>
                <a:pathLst>
                  <a:path w="9480" h="9480" fill="none" extrusionOk="0">
                    <a:moveTo>
                      <a:pt x="9479" y="9480"/>
                    </a:moveTo>
                    <a:lnTo>
                      <a:pt x="1" y="1"/>
                    </a:lnTo>
                  </a:path>
                </a:pathLst>
              </a:custGeom>
              <a:noFill/>
              <a:ln w="22050" cap="flat" cmpd="sng">
                <a:solidFill>
                  <a:schemeClr val="lt1"/>
                </a:solidFill>
                <a:prstDash val="dot"/>
                <a:miter lim="27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5"/>
              <p:cNvSpPr/>
              <p:nvPr/>
            </p:nvSpPr>
            <p:spPr>
              <a:xfrm>
                <a:off x="4029400" y="1604125"/>
                <a:ext cx="51000" cy="25"/>
              </a:xfrm>
              <a:custGeom>
                <a:avLst/>
                <a:gdLst/>
                <a:ahLst/>
                <a:cxnLst/>
                <a:rect l="l" t="t" r="r" b="b"/>
                <a:pathLst>
                  <a:path w="2040" h="1" fill="none" extrusionOk="0">
                    <a:moveTo>
                      <a:pt x="0" y="0"/>
                    </a:moveTo>
                    <a:lnTo>
                      <a:pt x="2039" y="0"/>
                    </a:lnTo>
                  </a:path>
                </a:pathLst>
              </a:custGeom>
              <a:noFill/>
              <a:ln w="13100" cap="flat" cmpd="sng">
                <a:solidFill>
                  <a:schemeClr val="lt1"/>
                </a:solidFill>
                <a:prstDash val="solid"/>
                <a:miter lim="27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5"/>
              <p:cNvSpPr/>
              <p:nvPr/>
            </p:nvSpPr>
            <p:spPr>
              <a:xfrm>
                <a:off x="3204150" y="1572025"/>
                <a:ext cx="267300" cy="243350"/>
              </a:xfrm>
              <a:custGeom>
                <a:avLst/>
                <a:gdLst/>
                <a:ahLst/>
                <a:cxnLst/>
                <a:rect l="l" t="t" r="r" b="b"/>
                <a:pathLst>
                  <a:path w="10692" h="9734" extrusionOk="0">
                    <a:moveTo>
                      <a:pt x="5371" y="0"/>
                    </a:moveTo>
                    <a:cubicBezTo>
                      <a:pt x="3157" y="0"/>
                      <a:pt x="1150" y="1516"/>
                      <a:pt x="606" y="3764"/>
                    </a:cubicBezTo>
                    <a:cubicBezTo>
                      <a:pt x="0" y="6382"/>
                      <a:pt x="1626" y="8999"/>
                      <a:pt x="4243" y="9605"/>
                    </a:cubicBezTo>
                    <a:cubicBezTo>
                      <a:pt x="4614" y="9692"/>
                      <a:pt x="4985" y="9734"/>
                      <a:pt x="5352" y="9734"/>
                    </a:cubicBezTo>
                    <a:cubicBezTo>
                      <a:pt x="7548" y="9734"/>
                      <a:pt x="9565" y="8239"/>
                      <a:pt x="10085" y="5996"/>
                    </a:cubicBezTo>
                    <a:cubicBezTo>
                      <a:pt x="10691" y="3378"/>
                      <a:pt x="9093" y="761"/>
                      <a:pt x="6475" y="127"/>
                    </a:cubicBezTo>
                    <a:cubicBezTo>
                      <a:pt x="6105" y="41"/>
                      <a:pt x="5735" y="0"/>
                      <a:pt x="5371" y="0"/>
                    </a:cubicBezTo>
                    <a:close/>
                  </a:path>
                </a:pathLst>
              </a:custGeom>
              <a:solidFill>
                <a:schemeClr val="dk1"/>
              </a:solidFill>
              <a:ln w="9525" cap="flat" cmpd="sng">
                <a:solidFill>
                  <a:schemeClr val="lt1"/>
                </a:solidFill>
                <a:prstDash val="solid"/>
                <a:miter lim="27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5"/>
              <p:cNvSpPr/>
              <p:nvPr/>
            </p:nvSpPr>
            <p:spPr>
              <a:xfrm>
                <a:off x="3427325" y="1766675"/>
                <a:ext cx="538025" cy="541475"/>
              </a:xfrm>
              <a:custGeom>
                <a:avLst/>
                <a:gdLst/>
                <a:ahLst/>
                <a:cxnLst/>
                <a:rect l="l" t="t" r="r" b="b"/>
                <a:pathLst>
                  <a:path w="21521" h="21659" fill="none" extrusionOk="0">
                    <a:moveTo>
                      <a:pt x="21520" y="21658"/>
                    </a:moveTo>
                    <a:lnTo>
                      <a:pt x="1" y="1"/>
                    </a:lnTo>
                  </a:path>
                </a:pathLst>
              </a:custGeom>
              <a:noFill/>
              <a:ln w="22050" cap="flat" cmpd="sng">
                <a:solidFill>
                  <a:schemeClr val="lt1"/>
                </a:solidFill>
                <a:prstDash val="dot"/>
                <a:miter lim="27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5"/>
              <p:cNvSpPr/>
              <p:nvPr/>
            </p:nvSpPr>
            <p:spPr>
              <a:xfrm>
                <a:off x="4029400" y="2378400"/>
                <a:ext cx="51000" cy="25"/>
              </a:xfrm>
              <a:custGeom>
                <a:avLst/>
                <a:gdLst/>
                <a:ahLst/>
                <a:cxnLst/>
                <a:rect l="l" t="t" r="r" b="b"/>
                <a:pathLst>
                  <a:path w="2040" h="1" fill="none" extrusionOk="0">
                    <a:moveTo>
                      <a:pt x="0" y="0"/>
                    </a:moveTo>
                    <a:lnTo>
                      <a:pt x="2039" y="0"/>
                    </a:lnTo>
                  </a:path>
                </a:pathLst>
              </a:custGeom>
              <a:solidFill>
                <a:schemeClr val="lt1"/>
              </a:solidFill>
              <a:ln w="13100" cap="flat" cmpd="sng">
                <a:solidFill>
                  <a:schemeClr val="lt1"/>
                </a:solidFill>
                <a:prstDash val="solid"/>
                <a:miter lim="27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2" name="Google Shape;1352;p55"/>
          <p:cNvSpPr/>
          <p:nvPr/>
        </p:nvSpPr>
        <p:spPr>
          <a:xfrm>
            <a:off x="799919" y="1684212"/>
            <a:ext cx="1543635" cy="1283884"/>
          </a:xfrm>
          <a:custGeom>
            <a:avLst/>
            <a:gdLst/>
            <a:ahLst/>
            <a:cxnLst/>
            <a:rect l="l" t="t" r="r" b="b"/>
            <a:pathLst>
              <a:path w="41112" h="34194" extrusionOk="0">
                <a:moveTo>
                  <a:pt x="7773" y="8817"/>
                </a:moveTo>
                <a:lnTo>
                  <a:pt x="7773" y="8817"/>
                </a:lnTo>
                <a:cubicBezTo>
                  <a:pt x="11429" y="11186"/>
                  <a:pt x="14051" y="12658"/>
                  <a:pt x="15960" y="13733"/>
                </a:cubicBezTo>
                <a:lnTo>
                  <a:pt x="15960" y="13733"/>
                </a:lnTo>
                <a:cubicBezTo>
                  <a:pt x="15758" y="13558"/>
                  <a:pt x="15549" y="13376"/>
                  <a:pt x="15332" y="13187"/>
                </a:cubicBezTo>
                <a:lnTo>
                  <a:pt x="15332" y="13187"/>
                </a:lnTo>
                <a:cubicBezTo>
                  <a:pt x="13367" y="12166"/>
                  <a:pt x="10847" y="10809"/>
                  <a:pt x="7773" y="8817"/>
                </a:cubicBezTo>
                <a:close/>
                <a:moveTo>
                  <a:pt x="33339" y="2"/>
                </a:moveTo>
                <a:cubicBezTo>
                  <a:pt x="26164" y="9589"/>
                  <a:pt x="22007" y="13610"/>
                  <a:pt x="20871" y="15933"/>
                </a:cubicBezTo>
                <a:lnTo>
                  <a:pt x="20871" y="15933"/>
                </a:lnTo>
                <a:cubicBezTo>
                  <a:pt x="20874" y="15953"/>
                  <a:pt x="20877" y="15972"/>
                  <a:pt x="20880" y="15992"/>
                </a:cubicBezTo>
                <a:lnTo>
                  <a:pt x="20880" y="15992"/>
                </a:lnTo>
                <a:cubicBezTo>
                  <a:pt x="21163" y="15505"/>
                  <a:pt x="21628" y="14990"/>
                  <a:pt x="22275" y="14409"/>
                </a:cubicBezTo>
                <a:lnTo>
                  <a:pt x="22275" y="14409"/>
                </a:lnTo>
                <a:cubicBezTo>
                  <a:pt x="24359" y="11684"/>
                  <a:pt x="28190" y="6882"/>
                  <a:pt x="33339" y="2"/>
                </a:cubicBezTo>
                <a:close/>
                <a:moveTo>
                  <a:pt x="20550" y="17079"/>
                </a:moveTo>
                <a:cubicBezTo>
                  <a:pt x="20550" y="17079"/>
                  <a:pt x="20550" y="17079"/>
                  <a:pt x="20550" y="17079"/>
                </a:cubicBezTo>
                <a:lnTo>
                  <a:pt x="20550" y="17079"/>
                </a:lnTo>
                <a:cubicBezTo>
                  <a:pt x="20550" y="17080"/>
                  <a:pt x="20550" y="17081"/>
                  <a:pt x="20550" y="17082"/>
                </a:cubicBezTo>
                <a:lnTo>
                  <a:pt x="20550" y="17082"/>
                </a:lnTo>
                <a:cubicBezTo>
                  <a:pt x="20550" y="17082"/>
                  <a:pt x="20550" y="17082"/>
                  <a:pt x="20550" y="17082"/>
                </a:cubicBezTo>
                <a:lnTo>
                  <a:pt x="20550" y="17082"/>
                </a:lnTo>
                <a:cubicBezTo>
                  <a:pt x="20550" y="17081"/>
                  <a:pt x="20550" y="17080"/>
                  <a:pt x="20550" y="17079"/>
                </a:cubicBezTo>
                <a:close/>
                <a:moveTo>
                  <a:pt x="20550" y="17089"/>
                </a:moveTo>
                <a:cubicBezTo>
                  <a:pt x="20550" y="17089"/>
                  <a:pt x="20550" y="17089"/>
                  <a:pt x="20550" y="17089"/>
                </a:cubicBezTo>
                <a:cubicBezTo>
                  <a:pt x="20550" y="17090"/>
                  <a:pt x="20550" y="17091"/>
                  <a:pt x="20550" y="17091"/>
                </a:cubicBezTo>
                <a:lnTo>
                  <a:pt x="20550" y="17091"/>
                </a:lnTo>
                <a:cubicBezTo>
                  <a:pt x="20550" y="17091"/>
                  <a:pt x="20550" y="17090"/>
                  <a:pt x="20550" y="17089"/>
                </a:cubicBezTo>
                <a:close/>
                <a:moveTo>
                  <a:pt x="2" y="0"/>
                </a:moveTo>
                <a:cubicBezTo>
                  <a:pt x="7159" y="5949"/>
                  <a:pt x="12074" y="10344"/>
                  <a:pt x="15332" y="13187"/>
                </a:cubicBezTo>
                <a:lnTo>
                  <a:pt x="15332" y="13187"/>
                </a:lnTo>
                <a:cubicBezTo>
                  <a:pt x="17629" y="14380"/>
                  <a:pt x="19169" y="15113"/>
                  <a:pt x="19953" y="15860"/>
                </a:cubicBezTo>
                <a:lnTo>
                  <a:pt x="19953" y="15860"/>
                </a:lnTo>
                <a:cubicBezTo>
                  <a:pt x="20112" y="16288"/>
                  <a:pt x="20288" y="16659"/>
                  <a:pt x="20496" y="16995"/>
                </a:cubicBezTo>
                <a:lnTo>
                  <a:pt x="20496" y="16995"/>
                </a:lnTo>
                <a:cubicBezTo>
                  <a:pt x="20496" y="16997"/>
                  <a:pt x="20496" y="16999"/>
                  <a:pt x="20495" y="17001"/>
                </a:cubicBezTo>
                <a:lnTo>
                  <a:pt x="20495" y="17001"/>
                </a:lnTo>
                <a:cubicBezTo>
                  <a:pt x="19710" y="15853"/>
                  <a:pt x="18432" y="15125"/>
                  <a:pt x="15960" y="13733"/>
                </a:cubicBezTo>
                <a:lnTo>
                  <a:pt x="15960" y="13733"/>
                </a:lnTo>
                <a:cubicBezTo>
                  <a:pt x="18507" y="15941"/>
                  <a:pt x="19918" y="17060"/>
                  <a:pt x="20539" y="17089"/>
                </a:cubicBezTo>
                <a:lnTo>
                  <a:pt x="20539" y="17089"/>
                </a:lnTo>
                <a:cubicBezTo>
                  <a:pt x="20542" y="17089"/>
                  <a:pt x="20546" y="17089"/>
                  <a:pt x="20550" y="17089"/>
                </a:cubicBezTo>
                <a:lnTo>
                  <a:pt x="20550" y="17089"/>
                </a:lnTo>
                <a:cubicBezTo>
                  <a:pt x="20550" y="17089"/>
                  <a:pt x="20550" y="17089"/>
                  <a:pt x="20550" y="17089"/>
                </a:cubicBezTo>
                <a:lnTo>
                  <a:pt x="20550" y="17089"/>
                </a:lnTo>
                <a:cubicBezTo>
                  <a:pt x="20550" y="17089"/>
                  <a:pt x="20550" y="17089"/>
                  <a:pt x="20550" y="17089"/>
                </a:cubicBezTo>
                <a:lnTo>
                  <a:pt x="20550" y="17089"/>
                </a:lnTo>
                <a:cubicBezTo>
                  <a:pt x="20550" y="17089"/>
                  <a:pt x="20550" y="17089"/>
                  <a:pt x="20550" y="17089"/>
                </a:cubicBezTo>
                <a:lnTo>
                  <a:pt x="20550" y="17089"/>
                </a:lnTo>
                <a:cubicBezTo>
                  <a:pt x="20551" y="17089"/>
                  <a:pt x="20552" y="17089"/>
                  <a:pt x="20554" y="17089"/>
                </a:cubicBezTo>
                <a:lnTo>
                  <a:pt x="20554" y="17089"/>
                </a:lnTo>
                <a:cubicBezTo>
                  <a:pt x="20554" y="17089"/>
                  <a:pt x="20554" y="17089"/>
                  <a:pt x="20554" y="17089"/>
                </a:cubicBezTo>
                <a:lnTo>
                  <a:pt x="20554" y="17089"/>
                </a:lnTo>
                <a:cubicBezTo>
                  <a:pt x="20554" y="17089"/>
                  <a:pt x="20554" y="17089"/>
                  <a:pt x="20554" y="17089"/>
                </a:cubicBezTo>
                <a:lnTo>
                  <a:pt x="20554" y="17089"/>
                </a:lnTo>
                <a:cubicBezTo>
                  <a:pt x="20555" y="17089"/>
                  <a:pt x="20556" y="17089"/>
                  <a:pt x="20556" y="17089"/>
                </a:cubicBezTo>
                <a:lnTo>
                  <a:pt x="20556" y="17089"/>
                </a:lnTo>
                <a:cubicBezTo>
                  <a:pt x="20556" y="17089"/>
                  <a:pt x="20556" y="17089"/>
                  <a:pt x="20556" y="17089"/>
                </a:cubicBezTo>
                <a:lnTo>
                  <a:pt x="20556" y="17089"/>
                </a:lnTo>
                <a:cubicBezTo>
                  <a:pt x="20556" y="17089"/>
                  <a:pt x="20555" y="17089"/>
                  <a:pt x="20554" y="17089"/>
                </a:cubicBezTo>
                <a:lnTo>
                  <a:pt x="20554" y="17089"/>
                </a:lnTo>
                <a:cubicBezTo>
                  <a:pt x="20556" y="17092"/>
                  <a:pt x="20557" y="17094"/>
                  <a:pt x="20559" y="17096"/>
                </a:cubicBezTo>
                <a:lnTo>
                  <a:pt x="20559" y="17096"/>
                </a:lnTo>
                <a:cubicBezTo>
                  <a:pt x="20560" y="17096"/>
                  <a:pt x="20560" y="17096"/>
                  <a:pt x="20561" y="17096"/>
                </a:cubicBezTo>
                <a:lnTo>
                  <a:pt x="20561" y="17096"/>
                </a:lnTo>
                <a:cubicBezTo>
                  <a:pt x="20559" y="17094"/>
                  <a:pt x="20558" y="17092"/>
                  <a:pt x="20556" y="17089"/>
                </a:cubicBezTo>
                <a:lnTo>
                  <a:pt x="20556" y="17089"/>
                </a:lnTo>
                <a:cubicBezTo>
                  <a:pt x="20559" y="17089"/>
                  <a:pt x="20561" y="17089"/>
                  <a:pt x="20563" y="17089"/>
                </a:cubicBezTo>
                <a:lnTo>
                  <a:pt x="20563" y="17089"/>
                </a:lnTo>
                <a:cubicBezTo>
                  <a:pt x="20563" y="17092"/>
                  <a:pt x="20563" y="17094"/>
                  <a:pt x="20563" y="17096"/>
                </a:cubicBezTo>
                <a:lnTo>
                  <a:pt x="20563" y="17096"/>
                </a:lnTo>
                <a:cubicBezTo>
                  <a:pt x="20563" y="17094"/>
                  <a:pt x="20563" y="17092"/>
                  <a:pt x="20563" y="17089"/>
                </a:cubicBezTo>
                <a:lnTo>
                  <a:pt x="20563" y="17089"/>
                </a:lnTo>
                <a:cubicBezTo>
                  <a:pt x="20563" y="17089"/>
                  <a:pt x="20563" y="17089"/>
                  <a:pt x="20563" y="17089"/>
                </a:cubicBezTo>
                <a:cubicBezTo>
                  <a:pt x="20674" y="17089"/>
                  <a:pt x="20759" y="17052"/>
                  <a:pt x="20818" y="16977"/>
                </a:cubicBezTo>
                <a:lnTo>
                  <a:pt x="20818" y="16977"/>
                </a:lnTo>
                <a:cubicBezTo>
                  <a:pt x="22253" y="16128"/>
                  <a:pt x="28515" y="10469"/>
                  <a:pt x="41110" y="0"/>
                </a:cubicBezTo>
                <a:lnTo>
                  <a:pt x="41110" y="0"/>
                </a:lnTo>
                <a:cubicBezTo>
                  <a:pt x="31374" y="8092"/>
                  <a:pt x="25096" y="11875"/>
                  <a:pt x="22275" y="14409"/>
                </a:cubicBezTo>
                <a:lnTo>
                  <a:pt x="22275" y="14409"/>
                </a:lnTo>
                <a:cubicBezTo>
                  <a:pt x="21671" y="15199"/>
                  <a:pt x="21214" y="15814"/>
                  <a:pt x="20914" y="16254"/>
                </a:cubicBezTo>
                <a:lnTo>
                  <a:pt x="20914" y="16254"/>
                </a:lnTo>
                <a:cubicBezTo>
                  <a:pt x="20906" y="16173"/>
                  <a:pt x="20895" y="16085"/>
                  <a:pt x="20880" y="15992"/>
                </a:cubicBezTo>
                <a:lnTo>
                  <a:pt x="20880" y="15992"/>
                </a:lnTo>
                <a:cubicBezTo>
                  <a:pt x="20718" y="16270"/>
                  <a:pt x="20616" y="16538"/>
                  <a:pt x="20573" y="16804"/>
                </a:cubicBezTo>
                <a:lnTo>
                  <a:pt x="20573" y="16804"/>
                </a:lnTo>
                <a:cubicBezTo>
                  <a:pt x="20573" y="16804"/>
                  <a:pt x="20573" y="16804"/>
                  <a:pt x="20573" y="16804"/>
                </a:cubicBezTo>
                <a:lnTo>
                  <a:pt x="20573" y="16804"/>
                </a:lnTo>
                <a:cubicBezTo>
                  <a:pt x="20615" y="16539"/>
                  <a:pt x="20714" y="16252"/>
                  <a:pt x="20871" y="15933"/>
                </a:cubicBezTo>
                <a:lnTo>
                  <a:pt x="20871" y="15933"/>
                </a:lnTo>
                <a:cubicBezTo>
                  <a:pt x="20507" y="13740"/>
                  <a:pt x="18479" y="8429"/>
                  <a:pt x="16451" y="1"/>
                </a:cubicBezTo>
                <a:lnTo>
                  <a:pt x="16451" y="1"/>
                </a:lnTo>
                <a:cubicBezTo>
                  <a:pt x="18582" y="8855"/>
                  <a:pt x="19032" y="12962"/>
                  <a:pt x="19786" y="15368"/>
                </a:cubicBezTo>
                <a:lnTo>
                  <a:pt x="19786" y="15368"/>
                </a:lnTo>
                <a:cubicBezTo>
                  <a:pt x="17639" y="12813"/>
                  <a:pt x="11044" y="9178"/>
                  <a:pt x="2" y="0"/>
                </a:cubicBezTo>
                <a:close/>
                <a:moveTo>
                  <a:pt x="20563" y="17096"/>
                </a:moveTo>
                <a:cubicBezTo>
                  <a:pt x="20563" y="17097"/>
                  <a:pt x="20563" y="17098"/>
                  <a:pt x="20563" y="17099"/>
                </a:cubicBezTo>
                <a:lnTo>
                  <a:pt x="20563" y="17099"/>
                </a:lnTo>
                <a:cubicBezTo>
                  <a:pt x="20563" y="17099"/>
                  <a:pt x="20563" y="17099"/>
                  <a:pt x="20563" y="17099"/>
                </a:cubicBezTo>
                <a:lnTo>
                  <a:pt x="20563" y="17099"/>
                </a:lnTo>
                <a:cubicBezTo>
                  <a:pt x="20563" y="17098"/>
                  <a:pt x="20563" y="17097"/>
                  <a:pt x="20563" y="17096"/>
                </a:cubicBezTo>
                <a:close/>
                <a:moveTo>
                  <a:pt x="20506" y="17543"/>
                </a:moveTo>
                <a:cubicBezTo>
                  <a:pt x="20459" y="17740"/>
                  <a:pt x="20380" y="17950"/>
                  <a:pt x="20272" y="18178"/>
                </a:cubicBezTo>
                <a:lnTo>
                  <a:pt x="20272" y="18178"/>
                </a:lnTo>
                <a:cubicBezTo>
                  <a:pt x="20270" y="18163"/>
                  <a:pt x="20268" y="18149"/>
                  <a:pt x="20266" y="18134"/>
                </a:cubicBezTo>
                <a:lnTo>
                  <a:pt x="20266" y="18134"/>
                </a:lnTo>
                <a:cubicBezTo>
                  <a:pt x="19987" y="18639"/>
                  <a:pt x="19509" y="19173"/>
                  <a:pt x="18834" y="19779"/>
                </a:cubicBezTo>
                <a:lnTo>
                  <a:pt x="18834" y="19779"/>
                </a:lnTo>
                <a:cubicBezTo>
                  <a:pt x="19468" y="18950"/>
                  <a:pt x="19941" y="18313"/>
                  <a:pt x="20241" y="17869"/>
                </a:cubicBezTo>
                <a:lnTo>
                  <a:pt x="20241" y="17869"/>
                </a:lnTo>
                <a:cubicBezTo>
                  <a:pt x="20246" y="17951"/>
                  <a:pt x="20255" y="18039"/>
                  <a:pt x="20266" y="18134"/>
                </a:cubicBezTo>
                <a:lnTo>
                  <a:pt x="20266" y="18134"/>
                </a:lnTo>
                <a:cubicBezTo>
                  <a:pt x="20378" y="17934"/>
                  <a:pt x="20458" y="17737"/>
                  <a:pt x="20506" y="17543"/>
                </a:cubicBezTo>
                <a:close/>
                <a:moveTo>
                  <a:pt x="20623" y="17199"/>
                </a:moveTo>
                <a:lnTo>
                  <a:pt x="20623" y="17199"/>
                </a:lnTo>
                <a:cubicBezTo>
                  <a:pt x="20631" y="17207"/>
                  <a:pt x="20639" y="17216"/>
                  <a:pt x="20648" y="17226"/>
                </a:cubicBezTo>
                <a:lnTo>
                  <a:pt x="20648" y="17226"/>
                </a:lnTo>
                <a:cubicBezTo>
                  <a:pt x="21057" y="17813"/>
                  <a:pt x="21586" y="18304"/>
                  <a:pt x="22325" y="18840"/>
                </a:cubicBezTo>
                <a:lnTo>
                  <a:pt x="22325" y="18840"/>
                </a:lnTo>
                <a:cubicBezTo>
                  <a:pt x="22693" y="19186"/>
                  <a:pt x="23118" y="19584"/>
                  <a:pt x="23599" y="20032"/>
                </a:cubicBezTo>
                <a:lnTo>
                  <a:pt x="23599" y="20032"/>
                </a:lnTo>
                <a:cubicBezTo>
                  <a:pt x="22474" y="19392"/>
                  <a:pt x="21661" y="18883"/>
                  <a:pt x="21158" y="18377"/>
                </a:cubicBezTo>
                <a:lnTo>
                  <a:pt x="21158" y="18377"/>
                </a:lnTo>
                <a:cubicBezTo>
                  <a:pt x="21006" y="17927"/>
                  <a:pt x="20833" y="17543"/>
                  <a:pt x="20623" y="17199"/>
                </a:cubicBezTo>
                <a:close/>
                <a:moveTo>
                  <a:pt x="24395" y="20219"/>
                </a:moveTo>
                <a:cubicBezTo>
                  <a:pt x="24692" y="20466"/>
                  <a:pt x="25006" y="20729"/>
                  <a:pt x="25338" y="21006"/>
                </a:cubicBezTo>
                <a:lnTo>
                  <a:pt x="25338" y="21006"/>
                </a:lnTo>
                <a:cubicBezTo>
                  <a:pt x="25228" y="20945"/>
                  <a:pt x="25121" y="20885"/>
                  <a:pt x="25015" y="20826"/>
                </a:cubicBezTo>
                <a:lnTo>
                  <a:pt x="25015" y="20826"/>
                </a:lnTo>
                <a:cubicBezTo>
                  <a:pt x="24800" y="20615"/>
                  <a:pt x="24593" y="20412"/>
                  <a:pt x="24395" y="20219"/>
                </a:cubicBezTo>
                <a:close/>
                <a:moveTo>
                  <a:pt x="20550" y="17091"/>
                </a:moveTo>
                <a:cubicBezTo>
                  <a:pt x="20550" y="17093"/>
                  <a:pt x="20550" y="17095"/>
                  <a:pt x="20550" y="17097"/>
                </a:cubicBezTo>
                <a:lnTo>
                  <a:pt x="20550" y="17097"/>
                </a:lnTo>
                <a:cubicBezTo>
                  <a:pt x="20542" y="17098"/>
                  <a:pt x="20533" y="17099"/>
                  <a:pt x="20524" y="17102"/>
                </a:cubicBezTo>
                <a:lnTo>
                  <a:pt x="20524" y="17102"/>
                </a:lnTo>
                <a:cubicBezTo>
                  <a:pt x="20468" y="17108"/>
                  <a:pt x="20420" y="17127"/>
                  <a:pt x="20381" y="17161"/>
                </a:cubicBezTo>
                <a:lnTo>
                  <a:pt x="20381" y="17161"/>
                </a:lnTo>
                <a:cubicBezTo>
                  <a:pt x="19126" y="17816"/>
                  <a:pt x="12868" y="23484"/>
                  <a:pt x="1" y="34166"/>
                </a:cubicBezTo>
                <a:cubicBezTo>
                  <a:pt x="9734" y="26087"/>
                  <a:pt x="16011" y="22309"/>
                  <a:pt x="18834" y="19779"/>
                </a:cubicBezTo>
                <a:lnTo>
                  <a:pt x="18834" y="19779"/>
                </a:lnTo>
                <a:cubicBezTo>
                  <a:pt x="16749" y="22501"/>
                  <a:pt x="12919" y="27297"/>
                  <a:pt x="7771" y="34166"/>
                </a:cubicBezTo>
                <a:cubicBezTo>
                  <a:pt x="15012" y="24504"/>
                  <a:pt x="19179" y="20468"/>
                  <a:pt x="20272" y="18178"/>
                </a:cubicBezTo>
                <a:lnTo>
                  <a:pt x="20272" y="18178"/>
                </a:lnTo>
                <a:cubicBezTo>
                  <a:pt x="20552" y="20320"/>
                  <a:pt x="22353" y="25659"/>
                  <a:pt x="24138" y="34194"/>
                </a:cubicBezTo>
                <a:cubicBezTo>
                  <a:pt x="22274" y="25279"/>
                  <a:pt x="21973" y="21147"/>
                  <a:pt x="21278" y="18757"/>
                </a:cubicBezTo>
                <a:lnTo>
                  <a:pt x="21278" y="18757"/>
                </a:lnTo>
                <a:cubicBezTo>
                  <a:pt x="22328" y="20040"/>
                  <a:pt x="24514" y="21588"/>
                  <a:pt x="27837" y="23978"/>
                </a:cubicBezTo>
                <a:lnTo>
                  <a:pt x="27837" y="23978"/>
                </a:lnTo>
                <a:cubicBezTo>
                  <a:pt x="30671" y="26616"/>
                  <a:pt x="34316" y="30012"/>
                  <a:pt x="38742" y="34166"/>
                </a:cubicBezTo>
                <a:cubicBezTo>
                  <a:pt x="34835" y="30499"/>
                  <a:pt x="31685" y="27423"/>
                  <a:pt x="29168" y="24937"/>
                </a:cubicBezTo>
                <a:lnTo>
                  <a:pt x="29168" y="24937"/>
                </a:lnTo>
                <a:cubicBezTo>
                  <a:pt x="32297" y="27202"/>
                  <a:pt x="36278" y="30154"/>
                  <a:pt x="41112" y="34166"/>
                </a:cubicBezTo>
                <a:cubicBezTo>
                  <a:pt x="33964" y="28233"/>
                  <a:pt x="28735" y="23846"/>
                  <a:pt x="25338" y="21006"/>
                </a:cubicBezTo>
                <a:lnTo>
                  <a:pt x="25338" y="21006"/>
                </a:lnTo>
                <a:cubicBezTo>
                  <a:pt x="27363" y="22138"/>
                  <a:pt x="30031" y="23661"/>
                  <a:pt x="33342" y="25955"/>
                </a:cubicBezTo>
                <a:cubicBezTo>
                  <a:pt x="29103" y="23018"/>
                  <a:pt x="26267" y="21344"/>
                  <a:pt x="24313" y="20139"/>
                </a:cubicBezTo>
                <a:lnTo>
                  <a:pt x="24313" y="20139"/>
                </a:lnTo>
                <a:cubicBezTo>
                  <a:pt x="24340" y="20165"/>
                  <a:pt x="24368" y="20192"/>
                  <a:pt x="24395" y="20219"/>
                </a:cubicBezTo>
                <a:lnTo>
                  <a:pt x="24395" y="20219"/>
                </a:lnTo>
                <a:cubicBezTo>
                  <a:pt x="24350" y="20181"/>
                  <a:pt x="24305" y="20143"/>
                  <a:pt x="24261" y="20106"/>
                </a:cubicBezTo>
                <a:lnTo>
                  <a:pt x="24261" y="20106"/>
                </a:lnTo>
                <a:cubicBezTo>
                  <a:pt x="24278" y="20117"/>
                  <a:pt x="24296" y="20128"/>
                  <a:pt x="24313" y="20139"/>
                </a:cubicBezTo>
                <a:lnTo>
                  <a:pt x="24313" y="20139"/>
                </a:lnTo>
                <a:cubicBezTo>
                  <a:pt x="22273" y="18151"/>
                  <a:pt x="21118" y="17138"/>
                  <a:pt x="20590" y="17101"/>
                </a:cubicBezTo>
                <a:lnTo>
                  <a:pt x="20590" y="17101"/>
                </a:lnTo>
                <a:cubicBezTo>
                  <a:pt x="20583" y="17098"/>
                  <a:pt x="20574" y="17096"/>
                  <a:pt x="20563" y="17096"/>
                </a:cubicBezTo>
                <a:cubicBezTo>
                  <a:pt x="20562" y="17096"/>
                  <a:pt x="20562" y="17096"/>
                  <a:pt x="20561" y="17096"/>
                </a:cubicBezTo>
                <a:lnTo>
                  <a:pt x="20561" y="17096"/>
                </a:lnTo>
                <a:cubicBezTo>
                  <a:pt x="20561" y="17097"/>
                  <a:pt x="20562" y="17098"/>
                  <a:pt x="20562" y="17099"/>
                </a:cubicBezTo>
                <a:lnTo>
                  <a:pt x="20562" y="17099"/>
                </a:lnTo>
                <a:cubicBezTo>
                  <a:pt x="20561" y="17098"/>
                  <a:pt x="20561" y="17098"/>
                  <a:pt x="20560" y="17098"/>
                </a:cubicBezTo>
                <a:lnTo>
                  <a:pt x="20560" y="17098"/>
                </a:lnTo>
                <a:cubicBezTo>
                  <a:pt x="20559" y="17097"/>
                  <a:pt x="20559" y="17097"/>
                  <a:pt x="20559" y="17096"/>
                </a:cubicBezTo>
                <a:lnTo>
                  <a:pt x="20559" y="17096"/>
                </a:lnTo>
                <a:cubicBezTo>
                  <a:pt x="20558" y="17096"/>
                  <a:pt x="20557" y="17097"/>
                  <a:pt x="20556" y="17097"/>
                </a:cubicBezTo>
                <a:lnTo>
                  <a:pt x="20556" y="17097"/>
                </a:lnTo>
                <a:cubicBezTo>
                  <a:pt x="20555" y="17096"/>
                  <a:pt x="20554" y="17096"/>
                  <a:pt x="20553" y="17096"/>
                </a:cubicBezTo>
                <a:cubicBezTo>
                  <a:pt x="20552" y="17096"/>
                  <a:pt x="20551" y="17097"/>
                  <a:pt x="20550" y="17097"/>
                </a:cubicBezTo>
                <a:lnTo>
                  <a:pt x="20550" y="17097"/>
                </a:lnTo>
                <a:cubicBezTo>
                  <a:pt x="20550" y="17097"/>
                  <a:pt x="20550" y="17097"/>
                  <a:pt x="20550" y="17097"/>
                </a:cubicBezTo>
                <a:lnTo>
                  <a:pt x="20550" y="17097"/>
                </a:lnTo>
                <a:cubicBezTo>
                  <a:pt x="20550" y="17095"/>
                  <a:pt x="20550" y="17093"/>
                  <a:pt x="20550" y="17091"/>
                </a:cubicBezTo>
                <a:close/>
              </a:path>
            </a:pathLst>
          </a:custGeom>
          <a:gradFill>
            <a:gsLst>
              <a:gs pos="0">
                <a:srgbClr val="B45F06"/>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Рисунок 1" descr="Изображение выглядит как шаблон, прямоугольный, Графика, пиксель&#10;&#10;Автоматически созданное описание">
            <a:extLst>
              <a:ext uri="{FF2B5EF4-FFF2-40B4-BE49-F238E27FC236}">
                <a16:creationId xmlns:a16="http://schemas.microsoft.com/office/drawing/2014/main" xmlns="" id="{D2AC809A-A7FE-7E4B-EDA1-AABEC03AA283}"/>
              </a:ext>
            </a:extLst>
          </p:cNvPr>
          <p:cNvPicPr>
            <a:picLocks noChangeAspect="1"/>
          </p:cNvPicPr>
          <p:nvPr/>
        </p:nvPicPr>
        <p:blipFill>
          <a:blip r:embed="rId4"/>
          <a:stretch>
            <a:fillRect/>
          </a:stretch>
        </p:blipFill>
        <p:spPr>
          <a:xfrm>
            <a:off x="5917342" y="2519233"/>
            <a:ext cx="2298357" cy="2275189"/>
          </a:xfrm>
          <a:prstGeom prst="rect">
            <a:avLst/>
          </a:prstGeom>
        </p:spPr>
      </p:pic>
      <p:sp>
        <p:nvSpPr>
          <p:cNvPr id="7" name="TextBox 6">
            <a:extLst>
              <a:ext uri="{FF2B5EF4-FFF2-40B4-BE49-F238E27FC236}">
                <a16:creationId xmlns:a16="http://schemas.microsoft.com/office/drawing/2014/main" xmlns="" id="{AF5F50AB-7607-918F-0643-C3887042DDD5}"/>
              </a:ext>
            </a:extLst>
          </p:cNvPr>
          <p:cNvSpPr txBox="1"/>
          <p:nvPr/>
        </p:nvSpPr>
        <p:spPr>
          <a:xfrm rot="-10800000" flipV="1">
            <a:off x="6348708" y="2118577"/>
            <a:ext cx="124757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 sz="2000" dirty="0">
                <a:solidFill>
                  <a:srgbClr val="F1C232"/>
                </a:solidFill>
                <a:latin typeface="Teko Medium"/>
                <a:cs typeface="Teko Medium"/>
              </a:rPr>
              <a:t>OUR GITHUB</a:t>
            </a:r>
            <a:endParaRPr lang="ru-RU" sz="2000"/>
          </a:p>
        </p:txBody>
      </p:sp>
      <p:sp>
        <p:nvSpPr>
          <p:cNvPr id="8" name="TextBox 7">
            <a:extLst>
              <a:ext uri="{FF2B5EF4-FFF2-40B4-BE49-F238E27FC236}">
                <a16:creationId xmlns:a16="http://schemas.microsoft.com/office/drawing/2014/main" xmlns="" id="{8F592F83-9AA1-003E-D378-84DB390A1A8F}"/>
              </a:ext>
            </a:extLst>
          </p:cNvPr>
          <p:cNvSpPr txBox="1"/>
          <p:nvPr/>
        </p:nvSpPr>
        <p:spPr>
          <a:xfrm>
            <a:off x="2567027" y="4078261"/>
            <a:ext cx="4005804" cy="10040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ru-RU"/>
          </a:p>
        </p:txBody>
      </p:sp>
      <p:sp>
        <p:nvSpPr>
          <p:cNvPr id="10" name="TextBox 9">
            <a:extLst>
              <a:ext uri="{FF2B5EF4-FFF2-40B4-BE49-F238E27FC236}">
                <a16:creationId xmlns:a16="http://schemas.microsoft.com/office/drawing/2014/main" xmlns="" id="{418A20BE-D22F-EE6F-F265-038C6F5DC6AC}"/>
              </a:ext>
            </a:extLst>
          </p:cNvPr>
          <p:cNvSpPr txBox="1"/>
          <p:nvPr/>
        </p:nvSpPr>
        <p:spPr>
          <a:xfrm>
            <a:off x="4286673" y="4744389"/>
            <a:ext cx="431359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 sz="2000" dirty="0">
                <a:solidFill>
                  <a:schemeClr val="tx2"/>
                </a:solidFill>
              </a:rPr>
              <a:t>https://github.com/dmitriyd21/exosky</a:t>
            </a:r>
            <a:endParaRPr lang="ru-RU" sz="200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352"/>
                                        </p:tgtEl>
                                        <p:attrNameLst>
                                          <p:attrName>style.visibility</p:attrName>
                                        </p:attrNameLst>
                                      </p:cBhvr>
                                      <p:to>
                                        <p:strVal val="visible"/>
                                      </p:to>
                                    </p:set>
                                    <p:anim calcmode="lin" valueType="num">
                                      <p:cBhvr additive="base">
                                        <p:cTn id="7" dur="1500"/>
                                        <p:tgtEl>
                                          <p:spTgt spid="1352"/>
                                        </p:tgtEl>
                                        <p:attrNameLst>
                                          <p:attrName>ppt_w</p:attrName>
                                        </p:attrNameLst>
                                      </p:cBhvr>
                                      <p:tavLst>
                                        <p:tav tm="0">
                                          <p:val>
                                            <p:strVal val="0"/>
                                          </p:val>
                                        </p:tav>
                                        <p:tav tm="100000">
                                          <p:val>
                                            <p:strVal val="#ppt_w"/>
                                          </p:val>
                                        </p:tav>
                                      </p:tavLst>
                                    </p:anim>
                                    <p:anim calcmode="lin" valueType="num">
                                      <p:cBhvr additive="base">
                                        <p:cTn id="8" dur="1500"/>
                                        <p:tgtEl>
                                          <p:spTgt spid="1352"/>
                                        </p:tgtEl>
                                        <p:attrNameLst>
                                          <p:attrName>ppt_h</p:attrName>
                                        </p:attrNameLst>
                                      </p:cBhvr>
                                      <p:tavLst>
                                        <p:tav tm="0">
                                          <p:val>
                                            <p:strVal val="0"/>
                                          </p:val>
                                        </p:tav>
                                        <p:tav tm="100000">
                                          <p:val>
                                            <p:strVal val="#ppt_h"/>
                                          </p:val>
                                        </p:tav>
                                      </p:tavLst>
                                    </p:anim>
                                  </p:childTnLst>
                                </p:cTn>
                              </p:par>
                            </p:childTnLst>
                          </p:cTn>
                        </p:par>
                        <p:par>
                          <p:cTn id="9" fill="hold">
                            <p:stCondLst>
                              <p:cond delay="1500"/>
                            </p:stCondLst>
                            <p:childTnLst>
                              <p:par>
                                <p:cTn id="10" presetID="23" presetClass="exit" presetSubtype="32" fill="hold" nodeType="afterEffect">
                                  <p:stCondLst>
                                    <p:cond delay="0"/>
                                  </p:stCondLst>
                                  <p:childTnLst>
                                    <p:anim calcmode="lin" valueType="num">
                                      <p:cBhvr additive="base">
                                        <p:cTn id="11" dur="1500"/>
                                        <p:tgtEl>
                                          <p:spTgt spid="1352"/>
                                        </p:tgtEl>
                                        <p:attrNameLst>
                                          <p:attrName>ppt_w</p:attrName>
                                        </p:attrNameLst>
                                      </p:cBhvr>
                                      <p:tavLst>
                                        <p:tav tm="0">
                                          <p:val>
                                            <p:strVal val="#ppt_w"/>
                                          </p:val>
                                        </p:tav>
                                        <p:tav tm="100000">
                                          <p:val>
                                            <p:strVal val="0"/>
                                          </p:val>
                                        </p:tav>
                                      </p:tavLst>
                                    </p:anim>
                                    <p:anim calcmode="lin" valueType="num">
                                      <p:cBhvr additive="base">
                                        <p:cTn id="12" dur="1500"/>
                                        <p:tgtEl>
                                          <p:spTgt spid="1352"/>
                                        </p:tgtEl>
                                        <p:attrNameLst>
                                          <p:attrName>ppt_h</p:attrName>
                                        </p:attrNameLst>
                                      </p:cBhvr>
                                      <p:tavLst>
                                        <p:tav tm="0">
                                          <p:val>
                                            <p:strVal val="#ppt_h"/>
                                          </p:val>
                                        </p:tav>
                                        <p:tav tm="100000">
                                          <p:val>
                                            <p:strVal val="0"/>
                                          </p:val>
                                        </p:tav>
                                      </p:tavLst>
                                    </p:anim>
                                    <p:set>
                                      <p:cBhvr>
                                        <p:cTn id="13" dur="1" fill="hold">
                                          <p:stCondLst>
                                            <p:cond delay="1500"/>
                                          </p:stCondLst>
                                        </p:cTn>
                                        <p:tgtEl>
                                          <p:spTgt spid="1352"/>
                                        </p:tgtEl>
                                        <p:attrNameLst>
                                          <p:attrName>style.visibility</p:attrName>
                                        </p:attrNameLst>
                                      </p:cBhvr>
                                      <p:to>
                                        <p:strVal val="hidden"/>
                                      </p:to>
                                    </p:set>
                                  </p:childTnLst>
                                </p:cTn>
                              </p:par>
                            </p:childTnLst>
                          </p:cTn>
                        </p:par>
                        <p:par>
                          <p:cTn id="14" fill="hold">
                            <p:stCondLst>
                              <p:cond delay="3000"/>
                            </p:stCondLst>
                            <p:childTnLst>
                              <p:par>
                                <p:cTn id="15" presetID="23" presetClass="entr" presetSubtype="16" fill="hold" nodeType="afterEffect">
                                  <p:stCondLst>
                                    <p:cond delay="0"/>
                                  </p:stCondLst>
                                  <p:childTnLst>
                                    <p:set>
                                      <p:cBhvr>
                                        <p:cTn id="16" dur="1" fill="hold">
                                          <p:stCondLst>
                                            <p:cond delay="0"/>
                                          </p:stCondLst>
                                        </p:cTn>
                                        <p:tgtEl>
                                          <p:spTgt spid="1352"/>
                                        </p:tgtEl>
                                        <p:attrNameLst>
                                          <p:attrName>style.visibility</p:attrName>
                                        </p:attrNameLst>
                                      </p:cBhvr>
                                      <p:to>
                                        <p:strVal val="visible"/>
                                      </p:to>
                                    </p:set>
                                    <p:anim calcmode="lin" valueType="num">
                                      <p:cBhvr additive="base">
                                        <p:cTn id="17" dur="1500"/>
                                        <p:tgtEl>
                                          <p:spTgt spid="1352"/>
                                        </p:tgtEl>
                                        <p:attrNameLst>
                                          <p:attrName>ppt_w</p:attrName>
                                        </p:attrNameLst>
                                      </p:cBhvr>
                                      <p:tavLst>
                                        <p:tav tm="0">
                                          <p:val>
                                            <p:strVal val="0"/>
                                          </p:val>
                                        </p:tav>
                                        <p:tav tm="100000">
                                          <p:val>
                                            <p:strVal val="#ppt_w"/>
                                          </p:val>
                                        </p:tav>
                                      </p:tavLst>
                                    </p:anim>
                                    <p:anim calcmode="lin" valueType="num">
                                      <p:cBhvr additive="base">
                                        <p:cTn id="18" dur="1500"/>
                                        <p:tgtEl>
                                          <p:spTgt spid="1352"/>
                                        </p:tgtEl>
                                        <p:attrNameLst>
                                          <p:attrName>ppt_h</p:attrName>
                                        </p:attrNameLst>
                                      </p:cBhvr>
                                      <p:tavLst>
                                        <p:tav tm="0">
                                          <p:val>
                                            <p:strVal val="0"/>
                                          </p:val>
                                        </p:tav>
                                        <p:tav tm="100000">
                                          <p:val>
                                            <p:strVal val="#ppt_h"/>
                                          </p:val>
                                        </p:tav>
                                      </p:tavLst>
                                    </p:anim>
                                  </p:childTnLst>
                                </p:cTn>
                              </p:par>
                            </p:childTnLst>
                          </p:cTn>
                        </p:par>
                        <p:par>
                          <p:cTn id="19" fill="hold">
                            <p:stCondLst>
                              <p:cond delay="4500"/>
                            </p:stCondLst>
                            <p:childTnLst>
                              <p:par>
                                <p:cTn id="20" presetID="23" presetClass="exit" presetSubtype="32" fill="hold" nodeType="afterEffect">
                                  <p:stCondLst>
                                    <p:cond delay="0"/>
                                  </p:stCondLst>
                                  <p:childTnLst>
                                    <p:anim calcmode="lin" valueType="num">
                                      <p:cBhvr additive="base">
                                        <p:cTn id="21" dur="1500"/>
                                        <p:tgtEl>
                                          <p:spTgt spid="1352"/>
                                        </p:tgtEl>
                                        <p:attrNameLst>
                                          <p:attrName>ppt_w</p:attrName>
                                        </p:attrNameLst>
                                      </p:cBhvr>
                                      <p:tavLst>
                                        <p:tav tm="0">
                                          <p:val>
                                            <p:strVal val="#ppt_w"/>
                                          </p:val>
                                        </p:tav>
                                        <p:tav tm="100000">
                                          <p:val>
                                            <p:strVal val="0"/>
                                          </p:val>
                                        </p:tav>
                                      </p:tavLst>
                                    </p:anim>
                                    <p:anim calcmode="lin" valueType="num">
                                      <p:cBhvr additive="base">
                                        <p:cTn id="22" dur="1500"/>
                                        <p:tgtEl>
                                          <p:spTgt spid="1352"/>
                                        </p:tgtEl>
                                        <p:attrNameLst>
                                          <p:attrName>ppt_h</p:attrName>
                                        </p:attrNameLst>
                                      </p:cBhvr>
                                      <p:tavLst>
                                        <p:tav tm="0">
                                          <p:val>
                                            <p:strVal val="#ppt_h"/>
                                          </p:val>
                                        </p:tav>
                                        <p:tav tm="100000">
                                          <p:val>
                                            <p:strVal val="0"/>
                                          </p:val>
                                        </p:tav>
                                      </p:tavLst>
                                    </p:anim>
                                    <p:set>
                                      <p:cBhvr>
                                        <p:cTn id="23" dur="1" fill="hold">
                                          <p:stCondLst>
                                            <p:cond delay="1500"/>
                                          </p:stCondLst>
                                        </p:cTn>
                                        <p:tgtEl>
                                          <p:spTgt spid="1352"/>
                                        </p:tgtEl>
                                        <p:attrNameLst>
                                          <p:attrName>style.visibility</p:attrName>
                                        </p:attrNameLst>
                                      </p:cBhvr>
                                      <p:to>
                                        <p:strVal val="hidden"/>
                                      </p:to>
                                    </p:set>
                                  </p:childTnLst>
                                </p:cTn>
                              </p:par>
                            </p:childTnLst>
                          </p:cTn>
                        </p:par>
                        <p:par>
                          <p:cTn id="24" fill="hold">
                            <p:stCondLst>
                              <p:cond delay="6000"/>
                            </p:stCondLst>
                            <p:childTnLst>
                              <p:par>
                                <p:cTn id="25" presetID="23" presetClass="entr" presetSubtype="16" fill="hold" nodeType="afterEffect">
                                  <p:stCondLst>
                                    <p:cond delay="0"/>
                                  </p:stCondLst>
                                  <p:childTnLst>
                                    <p:set>
                                      <p:cBhvr>
                                        <p:cTn id="26" dur="1" fill="hold">
                                          <p:stCondLst>
                                            <p:cond delay="0"/>
                                          </p:stCondLst>
                                        </p:cTn>
                                        <p:tgtEl>
                                          <p:spTgt spid="1352"/>
                                        </p:tgtEl>
                                        <p:attrNameLst>
                                          <p:attrName>style.visibility</p:attrName>
                                        </p:attrNameLst>
                                      </p:cBhvr>
                                      <p:to>
                                        <p:strVal val="visible"/>
                                      </p:to>
                                    </p:set>
                                    <p:anim calcmode="lin" valueType="num">
                                      <p:cBhvr additive="base">
                                        <p:cTn id="27" dur="1500"/>
                                        <p:tgtEl>
                                          <p:spTgt spid="1352"/>
                                        </p:tgtEl>
                                        <p:attrNameLst>
                                          <p:attrName>ppt_w</p:attrName>
                                        </p:attrNameLst>
                                      </p:cBhvr>
                                      <p:tavLst>
                                        <p:tav tm="0">
                                          <p:val>
                                            <p:strVal val="0"/>
                                          </p:val>
                                        </p:tav>
                                        <p:tav tm="100000">
                                          <p:val>
                                            <p:strVal val="#ppt_w"/>
                                          </p:val>
                                        </p:tav>
                                      </p:tavLst>
                                    </p:anim>
                                    <p:anim calcmode="lin" valueType="num">
                                      <p:cBhvr additive="base">
                                        <p:cTn id="28" dur="1500"/>
                                        <p:tgtEl>
                                          <p:spTgt spid="135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56"/>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r>
              <a:rPr lang="en" dirty="0"/>
              <a:t>Challenge : </a:t>
            </a:r>
            <a:r>
              <a:rPr lang="en" dirty="0" err="1"/>
              <a:t>Exosky</a:t>
            </a:r>
            <a:endParaRPr lang="en" b="0" dirty="0" err="1"/>
          </a:p>
        </p:txBody>
      </p:sp>
      <p:sp>
        <p:nvSpPr>
          <p:cNvPr id="1358" name="Google Shape;1358;p56"/>
          <p:cNvSpPr txBox="1">
            <a:spLocks noGrp="1"/>
          </p:cNvSpPr>
          <p:nvPr>
            <p:ph type="body" idx="1"/>
          </p:nvPr>
        </p:nvSpPr>
        <p:spPr>
          <a:xfrm>
            <a:off x="720000" y="1225625"/>
            <a:ext cx="7704000" cy="3378000"/>
          </a:xfrm>
          <a:prstGeom prst="rect">
            <a:avLst/>
          </a:prstGeom>
        </p:spPr>
        <p:txBody>
          <a:bodyPr spcFirstLastPara="1" wrap="square" lIns="91425" tIns="91425" rIns="91425" bIns="91425" anchor="t" anchorCtr="0">
            <a:noAutofit/>
          </a:bodyPr>
          <a:lstStyle/>
          <a:p>
            <a:pPr marL="0" indent="0">
              <a:buNone/>
            </a:pPr>
            <a:r>
              <a:rPr lang="en" sz="2000" dirty="0">
                <a:solidFill>
                  <a:schemeClr val="bg1"/>
                </a:solidFill>
                <a:latin typeface="Teko"/>
              </a:rPr>
              <a:t>What would the night sky look </a:t>
            </a:r>
            <a:r>
              <a:rPr lang="en" sz="2000" dirty="0">
                <a:solidFill>
                  <a:schemeClr val="bg1"/>
                </a:solidFill>
                <a:latin typeface="Teko"/>
                <a:sym typeface="Source Code Pro Medium"/>
                <a:hlinkClick r:id="" action="ppaction://noaction">
                  <a:extLst>
                    <a:ext uri="{A12FA001-AC4F-418D-AE19-62706E023703}">
                      <ahyp:hlinkClr xmlns:ahyp="http://schemas.microsoft.com/office/drawing/2018/hyperlinkcolor" xmlns="" val="tx"/>
                    </a:ext>
                  </a:extLst>
                </a:hlinkClick>
              </a:rPr>
              <a:t>like if </a:t>
            </a:r>
            <a:r>
              <a:rPr lang="en" sz="2000" dirty="0">
                <a:solidFill>
                  <a:schemeClr val="bg1"/>
                </a:solidFill>
                <a:latin typeface="Teko"/>
              </a:rPr>
              <a:t>you were standing on one of the many exoplanets discovered by astronomers and space missions? The list of 5500+ exoplanets at </a:t>
            </a:r>
            <a:r>
              <a:rPr lang="en" sz="2000" dirty="0">
                <a:solidFill>
                  <a:schemeClr val="bg1"/>
                </a:solidFill>
                <a:latin typeface="Teko"/>
                <a:cs typeface="Source Code Pro"/>
                <a:sym typeface="Source Code Pro"/>
                <a:hlinkClick r:id="" action="ppaction://noaction">
                  <a:extLst>
                    <a:ext uri="{A12FA001-AC4F-418D-AE19-62706E023703}">
                      <ahyp:hlinkClr xmlns:ahyp="http://schemas.microsoft.com/office/drawing/2018/hyperlinkcolor" xmlns="" val="tx"/>
                    </a:ext>
                  </a:extLst>
                </a:hlinkClick>
              </a:rPr>
              <a:t>the NASA Exoplanet Archive </a:t>
            </a:r>
            <a:r>
              <a:rPr lang="en" sz="2000" dirty="0">
                <a:solidFill>
                  <a:schemeClr val="bg1"/>
                </a:solidFill>
                <a:latin typeface="Teko"/>
              </a:rPr>
              <a:t>can be combined with the latest star catalogs to translate the location and brightness of millions or even billions of stars to another perspective. From that perspective, anyone could use their imagination to draw constellations, much like our ancestors did on Earth thousands of years ago. Your challenge is to develop an app or interface </a:t>
            </a:r>
            <a:r>
              <a:rPr lang="en" sz="2000" dirty="0">
                <a:solidFill>
                  <a:schemeClr val="bg1"/>
                </a:solidFill>
                <a:latin typeface="Teko"/>
                <a:cs typeface="Source Code Pro Medium"/>
                <a:sym typeface="Source Code Pro Medium"/>
                <a:hlinkClick r:id="" action="ppaction://noaction">
                  <a:extLst>
                    <a:ext uri="{A12FA001-AC4F-418D-AE19-62706E023703}">
                      <ahyp:hlinkClr xmlns:ahyp="http://schemas.microsoft.com/office/drawing/2018/hyperlinkcolor" xmlns="" val="tx"/>
                    </a:ext>
                  </a:extLst>
                </a:hlinkClick>
              </a:rPr>
              <a:t>for students that allows </a:t>
            </a:r>
            <a:r>
              <a:rPr lang="en" sz="2000" dirty="0">
                <a:solidFill>
                  <a:schemeClr val="bg1"/>
                </a:solidFill>
                <a:latin typeface="Teko"/>
              </a:rPr>
              <a:t>them to choose an exoplanet and then either display an interactive star chart or export a high-quality image for printing or viewing on a computer or virtual reality display, where they can draw and name constellations.</a:t>
            </a:r>
            <a:endParaRPr lang="ru-RU" sz="2000">
              <a:solidFill>
                <a:schemeClr val="bg1"/>
              </a:solidFill>
            </a:endParaRPr>
          </a:p>
        </p:txBody>
      </p:sp>
      <p:sp>
        <p:nvSpPr>
          <p:cNvPr id="1359" name="Google Shape;1359;p56">
            <a:hlinkClick r:id="" action="ppaction://hlinkshowjump?jump=previousslide"/>
          </p:cNvPr>
          <p:cNvSpPr/>
          <p:nvPr/>
        </p:nvSpPr>
        <p:spPr>
          <a:xfrm rot="2700000">
            <a:off x="242640" y="1951903"/>
            <a:ext cx="233770" cy="233770"/>
          </a:xfrm>
          <a:prstGeom prst="halfFrame">
            <a:avLst>
              <a:gd name="adj1" fmla="val 11354"/>
              <a:gd name="adj2" fmla="val 10736"/>
            </a:avLst>
          </a:prstGeom>
          <a:gradFill>
            <a:gsLst>
              <a:gs pos="0">
                <a:srgbClr val="B45F06"/>
              </a:gs>
              <a:gs pos="100000">
                <a:schemeClr val="l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6">
            <a:hlinkClick r:id="" action="ppaction://hlinkshowjump?jump=nextslide"/>
          </p:cNvPr>
          <p:cNvSpPr/>
          <p:nvPr/>
        </p:nvSpPr>
        <p:spPr>
          <a:xfrm rot="-8100000">
            <a:off x="242640" y="2957803"/>
            <a:ext cx="233770" cy="233770"/>
          </a:xfrm>
          <a:prstGeom prst="halfFrame">
            <a:avLst>
              <a:gd name="adj1" fmla="val 11354"/>
              <a:gd name="adj2" fmla="val 10736"/>
            </a:avLst>
          </a:prstGeom>
          <a:gradFill>
            <a:gsLst>
              <a:gs pos="0">
                <a:srgbClr val="B45F06"/>
              </a:gs>
              <a:gs pos="100000">
                <a:schemeClr val="l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1"/>
        <p:cNvGrpSpPr/>
        <p:nvPr/>
      </p:nvGrpSpPr>
      <p:grpSpPr>
        <a:xfrm>
          <a:off x="0" y="0"/>
          <a:ext cx="0" cy="0"/>
          <a:chOff x="0" y="0"/>
          <a:chExt cx="0" cy="0"/>
        </a:xfrm>
      </p:grpSpPr>
      <p:sp>
        <p:nvSpPr>
          <p:cNvPr id="1522" name="Google Shape;1522;p61"/>
          <p:cNvSpPr txBox="1">
            <a:spLocks noGrp="1"/>
          </p:cNvSpPr>
          <p:nvPr>
            <p:ph type="title"/>
          </p:nvPr>
        </p:nvSpPr>
        <p:spPr>
          <a:xfrm>
            <a:off x="1456050" y="3414150"/>
            <a:ext cx="6239100" cy="5805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dirty="0"/>
              <a:t>IDEA</a:t>
            </a:r>
            <a:endParaRPr lang="ru-RU" dirty="0"/>
          </a:p>
        </p:txBody>
      </p:sp>
      <p:sp>
        <p:nvSpPr>
          <p:cNvPr id="1523" name="Google Shape;1523;p61"/>
          <p:cNvSpPr txBox="1">
            <a:spLocks noGrp="1"/>
          </p:cNvSpPr>
          <p:nvPr>
            <p:ph type="subTitle" idx="1"/>
          </p:nvPr>
        </p:nvSpPr>
        <p:spPr>
          <a:xfrm>
            <a:off x="964850" y="1148850"/>
            <a:ext cx="7214400" cy="2059800"/>
          </a:xfrm>
          <a:prstGeom prst="rect">
            <a:avLst/>
          </a:prstGeom>
        </p:spPr>
        <p:txBody>
          <a:bodyPr spcFirstLastPara="1" wrap="square" lIns="91425" tIns="91425" rIns="91425" bIns="91425" anchor="t" anchorCtr="0">
            <a:noAutofit/>
          </a:bodyPr>
          <a:lstStyle/>
          <a:p>
            <a:pPr marL="0" indent="0">
              <a:spcAft>
                <a:spcPts val="1200"/>
              </a:spcAft>
            </a:pPr>
            <a:r>
              <a:rPr lang="en" dirty="0"/>
              <a:t>Using 3D visualization of exoplanets and stars.</a:t>
            </a:r>
          </a:p>
        </p:txBody>
      </p:sp>
      <p:sp>
        <p:nvSpPr>
          <p:cNvPr id="1524" name="Google Shape;1524;p61"/>
          <p:cNvSpPr/>
          <p:nvPr/>
        </p:nvSpPr>
        <p:spPr>
          <a:xfrm>
            <a:off x="3341249" y="3288450"/>
            <a:ext cx="2461500" cy="45900"/>
          </a:xfrm>
          <a:prstGeom prst="rect">
            <a:avLst/>
          </a:prstGeom>
          <a:gradFill>
            <a:gsLst>
              <a:gs pos="0">
                <a:srgbClr val="F48208"/>
              </a:gs>
              <a:gs pos="100000">
                <a:srgbClr val="703E08"/>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61">
            <a:hlinkClick r:id="" action="ppaction://hlinkshowjump?jump=previousslide"/>
          </p:cNvPr>
          <p:cNvSpPr/>
          <p:nvPr/>
        </p:nvSpPr>
        <p:spPr>
          <a:xfrm rot="2700000">
            <a:off x="242640" y="1951903"/>
            <a:ext cx="233770" cy="233770"/>
          </a:xfrm>
          <a:prstGeom prst="halfFrame">
            <a:avLst>
              <a:gd name="adj1" fmla="val 11354"/>
              <a:gd name="adj2" fmla="val 10736"/>
            </a:avLst>
          </a:prstGeom>
          <a:gradFill>
            <a:gsLst>
              <a:gs pos="0">
                <a:srgbClr val="B45F06"/>
              </a:gs>
              <a:gs pos="100000">
                <a:schemeClr val="l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61">
            <a:hlinkClick r:id="" action="ppaction://hlinkshowjump?jump=nextslide"/>
          </p:cNvPr>
          <p:cNvSpPr/>
          <p:nvPr/>
        </p:nvSpPr>
        <p:spPr>
          <a:xfrm rot="-8100000">
            <a:off x="242640" y="2957803"/>
            <a:ext cx="233770" cy="233770"/>
          </a:xfrm>
          <a:prstGeom prst="halfFrame">
            <a:avLst>
              <a:gd name="adj1" fmla="val 11354"/>
              <a:gd name="adj2" fmla="val 10736"/>
            </a:avLst>
          </a:prstGeom>
          <a:gradFill>
            <a:gsLst>
              <a:gs pos="0">
                <a:srgbClr val="B45F06"/>
              </a:gs>
              <a:gs pos="100000">
                <a:schemeClr val="l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524"/>
                                        </p:tgtEl>
                                        <p:attrNameLst>
                                          <p:attrName>style.visibility</p:attrName>
                                        </p:attrNameLst>
                                      </p:cBhvr>
                                      <p:to>
                                        <p:strVal val="visible"/>
                                      </p:to>
                                    </p:set>
                                    <p:anim calcmode="lin" valueType="num">
                                      <p:cBhvr additive="base">
                                        <p:cTn id="7" dur="1500"/>
                                        <p:tgtEl>
                                          <p:spTgt spid="15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6"/>
        <p:cNvGrpSpPr/>
        <p:nvPr/>
      </p:nvGrpSpPr>
      <p:grpSpPr>
        <a:xfrm>
          <a:off x="0" y="0"/>
          <a:ext cx="0" cy="0"/>
          <a:chOff x="0" y="0"/>
          <a:chExt cx="0" cy="0"/>
        </a:xfrm>
      </p:grpSpPr>
      <p:sp>
        <p:nvSpPr>
          <p:cNvPr id="1367" name="Google Shape;1367;p57"/>
          <p:cNvSpPr txBox="1">
            <a:spLocks noGrp="1"/>
          </p:cNvSpPr>
          <p:nvPr>
            <p:ph type="title"/>
          </p:nvPr>
        </p:nvSpPr>
        <p:spPr>
          <a:xfrm>
            <a:off x="720000" y="540000"/>
            <a:ext cx="3852000" cy="572700"/>
          </a:xfrm>
          <a:prstGeom prst="rect">
            <a:avLst/>
          </a:prstGeom>
        </p:spPr>
        <p:txBody>
          <a:bodyPr spcFirstLastPara="1" wrap="square" lIns="91425" tIns="91425" rIns="91425" bIns="91425" anchor="t" anchorCtr="0">
            <a:noAutofit/>
          </a:bodyPr>
          <a:lstStyle/>
          <a:p>
            <a:r>
              <a:rPr lang="en" dirty="0"/>
              <a:t>Technologies</a:t>
            </a:r>
          </a:p>
        </p:txBody>
      </p:sp>
      <p:sp>
        <p:nvSpPr>
          <p:cNvPr id="1369" name="Google Shape;1369;p57"/>
          <p:cNvSpPr txBox="1">
            <a:spLocks noGrp="1"/>
          </p:cNvSpPr>
          <p:nvPr>
            <p:ph type="title" idx="2"/>
          </p:nvPr>
        </p:nvSpPr>
        <p:spPr>
          <a:xfrm>
            <a:off x="4567250" y="1359863"/>
            <a:ext cx="616800" cy="55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01.</a:t>
            </a:r>
            <a:endParaRPr/>
          </a:p>
        </p:txBody>
      </p:sp>
      <p:sp>
        <p:nvSpPr>
          <p:cNvPr id="1370" name="Google Shape;1370;p57"/>
          <p:cNvSpPr txBox="1">
            <a:spLocks noGrp="1"/>
          </p:cNvSpPr>
          <p:nvPr>
            <p:ph type="subTitle" idx="3"/>
          </p:nvPr>
        </p:nvSpPr>
        <p:spPr>
          <a:xfrm>
            <a:off x="2182500" y="1521713"/>
            <a:ext cx="2355300" cy="377100"/>
          </a:xfrm>
          <a:prstGeom prst="rect">
            <a:avLst/>
          </a:prstGeom>
        </p:spPr>
        <p:txBody>
          <a:bodyPr spcFirstLastPara="1" wrap="square" lIns="91425" tIns="91425" rIns="91425" bIns="91425" anchor="ctr" anchorCtr="0">
            <a:noAutofit/>
          </a:bodyPr>
          <a:lstStyle/>
          <a:p>
            <a:pPr marL="0" indent="0">
              <a:spcAft>
                <a:spcPts val="1200"/>
              </a:spcAft>
            </a:pPr>
            <a:r>
              <a:rPr lang="en" dirty="0"/>
              <a:t>HTML 5</a:t>
            </a:r>
          </a:p>
        </p:txBody>
      </p:sp>
      <p:sp>
        <p:nvSpPr>
          <p:cNvPr id="1372" name="Google Shape;1372;p57"/>
          <p:cNvSpPr txBox="1">
            <a:spLocks noGrp="1"/>
          </p:cNvSpPr>
          <p:nvPr>
            <p:ph type="title" idx="5"/>
          </p:nvPr>
        </p:nvSpPr>
        <p:spPr>
          <a:xfrm>
            <a:off x="4567250" y="2089600"/>
            <a:ext cx="616800" cy="55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02.</a:t>
            </a:r>
            <a:endParaRPr/>
          </a:p>
        </p:txBody>
      </p:sp>
      <p:sp>
        <p:nvSpPr>
          <p:cNvPr id="1373" name="Google Shape;1373;p57"/>
          <p:cNvSpPr txBox="1">
            <a:spLocks noGrp="1"/>
          </p:cNvSpPr>
          <p:nvPr>
            <p:ph type="subTitle" idx="6"/>
          </p:nvPr>
        </p:nvSpPr>
        <p:spPr>
          <a:xfrm>
            <a:off x="2182500" y="2258263"/>
            <a:ext cx="2355300" cy="377100"/>
          </a:xfrm>
          <a:prstGeom prst="rect">
            <a:avLst/>
          </a:prstGeom>
        </p:spPr>
        <p:txBody>
          <a:bodyPr spcFirstLastPara="1" wrap="square" lIns="91425" tIns="91425" rIns="91425" bIns="91425" anchor="ctr" anchorCtr="0">
            <a:noAutofit/>
          </a:bodyPr>
          <a:lstStyle/>
          <a:p>
            <a:pPr marL="0" indent="0">
              <a:spcAft>
                <a:spcPts val="1200"/>
              </a:spcAft>
            </a:pPr>
            <a:r>
              <a:rPr lang="en" dirty="0"/>
              <a:t>CSS 3</a:t>
            </a:r>
          </a:p>
        </p:txBody>
      </p:sp>
      <p:sp>
        <p:nvSpPr>
          <p:cNvPr id="1375" name="Google Shape;1375;p57"/>
          <p:cNvSpPr txBox="1">
            <a:spLocks noGrp="1"/>
          </p:cNvSpPr>
          <p:nvPr>
            <p:ph type="title" idx="8"/>
          </p:nvPr>
        </p:nvSpPr>
        <p:spPr>
          <a:xfrm>
            <a:off x="4567250" y="2832963"/>
            <a:ext cx="616800" cy="55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03.</a:t>
            </a:r>
            <a:endParaRPr/>
          </a:p>
        </p:txBody>
      </p:sp>
      <p:sp>
        <p:nvSpPr>
          <p:cNvPr id="1376" name="Google Shape;1376;p57"/>
          <p:cNvSpPr txBox="1">
            <a:spLocks noGrp="1"/>
          </p:cNvSpPr>
          <p:nvPr>
            <p:ph type="subTitle" idx="9"/>
          </p:nvPr>
        </p:nvSpPr>
        <p:spPr>
          <a:xfrm>
            <a:off x="2182500" y="2994813"/>
            <a:ext cx="2355300" cy="377100"/>
          </a:xfrm>
          <a:prstGeom prst="rect">
            <a:avLst/>
          </a:prstGeom>
        </p:spPr>
        <p:txBody>
          <a:bodyPr spcFirstLastPara="1" wrap="square" lIns="91425" tIns="91425" rIns="91425" bIns="91425" anchor="ctr" anchorCtr="0">
            <a:noAutofit/>
          </a:bodyPr>
          <a:lstStyle/>
          <a:p>
            <a:pPr marL="0" lvl="0" indent="0" algn="r" rtl="0">
              <a:spcBef>
                <a:spcPts val="0"/>
              </a:spcBef>
              <a:spcAft>
                <a:spcPts val="1200"/>
              </a:spcAft>
              <a:buNone/>
            </a:pPr>
            <a:r>
              <a:rPr lang="en" dirty="0"/>
              <a:t>JavaScript</a:t>
            </a:r>
            <a:endParaRPr dirty="0"/>
          </a:p>
        </p:txBody>
      </p:sp>
      <p:sp>
        <p:nvSpPr>
          <p:cNvPr id="1377" name="Google Shape;1377;p57"/>
          <p:cNvSpPr/>
          <p:nvPr/>
        </p:nvSpPr>
        <p:spPr>
          <a:xfrm>
            <a:off x="2746500" y="1889500"/>
            <a:ext cx="1715100" cy="45900"/>
          </a:xfrm>
          <a:prstGeom prst="rect">
            <a:avLst/>
          </a:prstGeom>
          <a:gradFill>
            <a:gsLst>
              <a:gs pos="0">
                <a:srgbClr val="F48208"/>
              </a:gs>
              <a:gs pos="100000">
                <a:srgbClr val="703E08"/>
              </a:gs>
            </a:gsLst>
            <a:lin ang="8100019" scaled="0"/>
          </a:gra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1379" name="Google Shape;1379;p57"/>
          <p:cNvSpPr txBox="1">
            <a:spLocks noGrp="1"/>
          </p:cNvSpPr>
          <p:nvPr>
            <p:ph type="title" idx="14"/>
          </p:nvPr>
        </p:nvSpPr>
        <p:spPr>
          <a:xfrm>
            <a:off x="4567250" y="3576338"/>
            <a:ext cx="616800" cy="55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04.</a:t>
            </a:r>
            <a:endParaRPr/>
          </a:p>
        </p:txBody>
      </p:sp>
      <p:sp>
        <p:nvSpPr>
          <p:cNvPr id="1380" name="Google Shape;1380;p57"/>
          <p:cNvSpPr txBox="1">
            <a:spLocks noGrp="1"/>
          </p:cNvSpPr>
          <p:nvPr>
            <p:ph type="subTitle" idx="15"/>
          </p:nvPr>
        </p:nvSpPr>
        <p:spPr>
          <a:xfrm>
            <a:off x="2182500" y="3738188"/>
            <a:ext cx="2355300" cy="377100"/>
          </a:xfrm>
          <a:prstGeom prst="rect">
            <a:avLst/>
          </a:prstGeom>
        </p:spPr>
        <p:txBody>
          <a:bodyPr spcFirstLastPara="1" wrap="square" lIns="91425" tIns="91425" rIns="91425" bIns="91425" anchor="ctr" anchorCtr="0">
            <a:noAutofit/>
          </a:bodyPr>
          <a:lstStyle/>
          <a:p>
            <a:pPr marL="0" indent="0">
              <a:spcAft>
                <a:spcPts val="1200"/>
              </a:spcAft>
            </a:pPr>
            <a:r>
              <a:rPr lang="en" dirty="0"/>
              <a:t>Three.js + WebGL</a:t>
            </a:r>
          </a:p>
        </p:txBody>
      </p:sp>
      <p:sp>
        <p:nvSpPr>
          <p:cNvPr id="1381" name="Google Shape;1381;p57"/>
          <p:cNvSpPr/>
          <p:nvPr/>
        </p:nvSpPr>
        <p:spPr>
          <a:xfrm>
            <a:off x="2746500" y="2619250"/>
            <a:ext cx="1715100" cy="45900"/>
          </a:xfrm>
          <a:prstGeom prst="rect">
            <a:avLst/>
          </a:prstGeom>
          <a:gradFill>
            <a:gsLst>
              <a:gs pos="0">
                <a:srgbClr val="F48208"/>
              </a:gs>
              <a:gs pos="100000">
                <a:srgbClr val="703E08"/>
              </a:gs>
            </a:gsLst>
            <a:lin ang="8100019" scaled="0"/>
          </a:gra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1382" name="Google Shape;1382;p57"/>
          <p:cNvSpPr/>
          <p:nvPr/>
        </p:nvSpPr>
        <p:spPr>
          <a:xfrm>
            <a:off x="2746500" y="3359213"/>
            <a:ext cx="1715100" cy="45900"/>
          </a:xfrm>
          <a:prstGeom prst="rect">
            <a:avLst/>
          </a:prstGeom>
          <a:gradFill>
            <a:gsLst>
              <a:gs pos="0">
                <a:srgbClr val="F48208"/>
              </a:gs>
              <a:gs pos="100000">
                <a:srgbClr val="703E08"/>
              </a:gs>
            </a:gsLst>
            <a:lin ang="8100019" scaled="0"/>
          </a:gra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1383" name="Google Shape;1383;p57"/>
          <p:cNvSpPr/>
          <p:nvPr/>
        </p:nvSpPr>
        <p:spPr>
          <a:xfrm>
            <a:off x="2746500" y="4099200"/>
            <a:ext cx="1715100" cy="45900"/>
          </a:xfrm>
          <a:prstGeom prst="rect">
            <a:avLst/>
          </a:prstGeom>
          <a:gradFill>
            <a:gsLst>
              <a:gs pos="0">
                <a:srgbClr val="F48208"/>
              </a:gs>
              <a:gs pos="100000">
                <a:srgbClr val="703E08"/>
              </a:gs>
            </a:gsLst>
            <a:lin ang="8100019" scaled="0"/>
          </a:gra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1384" name="Google Shape;1384;p57">
            <a:hlinkClick r:id="" action="ppaction://hlinkshowjump?jump=previousslide"/>
          </p:cNvPr>
          <p:cNvSpPr/>
          <p:nvPr/>
        </p:nvSpPr>
        <p:spPr>
          <a:xfrm rot="2700000">
            <a:off x="242640" y="1951903"/>
            <a:ext cx="233770" cy="233770"/>
          </a:xfrm>
          <a:prstGeom prst="halfFrame">
            <a:avLst>
              <a:gd name="adj1" fmla="val 11354"/>
              <a:gd name="adj2" fmla="val 10736"/>
            </a:avLst>
          </a:prstGeom>
          <a:gradFill>
            <a:gsLst>
              <a:gs pos="0">
                <a:srgbClr val="B45F06"/>
              </a:gs>
              <a:gs pos="100000">
                <a:schemeClr val="l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7">
            <a:hlinkClick r:id="" action="ppaction://hlinkshowjump?jump=nextslide"/>
          </p:cNvPr>
          <p:cNvSpPr/>
          <p:nvPr/>
        </p:nvSpPr>
        <p:spPr>
          <a:xfrm rot="-8100000">
            <a:off x="242640" y="2957803"/>
            <a:ext cx="233770" cy="233770"/>
          </a:xfrm>
          <a:prstGeom prst="halfFrame">
            <a:avLst>
              <a:gd name="adj1" fmla="val 11354"/>
              <a:gd name="adj2" fmla="val 10736"/>
            </a:avLst>
          </a:prstGeom>
          <a:gradFill>
            <a:gsLst>
              <a:gs pos="0">
                <a:srgbClr val="B45F06"/>
              </a:gs>
              <a:gs pos="100000">
                <a:schemeClr val="l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88" name="Google Shape;1388;p57"/>
          <p:cNvPicPr preferRelativeResize="0"/>
          <p:nvPr/>
        </p:nvPicPr>
        <p:blipFill rotWithShape="1">
          <a:blip r:embed="rId3">
            <a:alphaModFix/>
          </a:blip>
          <a:srcRect r="44736"/>
          <a:stretch/>
        </p:blipFill>
        <p:spPr>
          <a:xfrm>
            <a:off x="5365900" y="985838"/>
            <a:ext cx="2674075" cy="3629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4"/>
        <p:cNvGrpSpPr/>
        <p:nvPr/>
      </p:nvGrpSpPr>
      <p:grpSpPr>
        <a:xfrm>
          <a:off x="0" y="0"/>
          <a:ext cx="0" cy="0"/>
          <a:chOff x="0" y="0"/>
          <a:chExt cx="0" cy="0"/>
        </a:xfrm>
      </p:grpSpPr>
      <p:sp>
        <p:nvSpPr>
          <p:cNvPr id="1406" name="Google Shape;1406;p59"/>
          <p:cNvSpPr txBox="1">
            <a:spLocks noGrp="1"/>
          </p:cNvSpPr>
          <p:nvPr>
            <p:ph type="title"/>
          </p:nvPr>
        </p:nvSpPr>
        <p:spPr>
          <a:xfrm>
            <a:off x="2731101" y="345045"/>
            <a:ext cx="3694200" cy="75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a:t>
            </a:r>
            <a:endParaRPr lang="ru-RU" dirty="0"/>
          </a:p>
        </p:txBody>
      </p:sp>
      <p:sp>
        <p:nvSpPr>
          <p:cNvPr id="1438" name="Google Shape;1438;p59">
            <a:hlinkClick r:id="" action="ppaction://hlinkshowjump?jump=previousslide"/>
          </p:cNvPr>
          <p:cNvSpPr/>
          <p:nvPr/>
        </p:nvSpPr>
        <p:spPr>
          <a:xfrm rot="2700000">
            <a:off x="242640" y="1951903"/>
            <a:ext cx="233770" cy="233770"/>
          </a:xfrm>
          <a:prstGeom prst="halfFrame">
            <a:avLst>
              <a:gd name="adj1" fmla="val 11354"/>
              <a:gd name="adj2" fmla="val 10736"/>
            </a:avLst>
          </a:prstGeom>
          <a:gradFill>
            <a:gsLst>
              <a:gs pos="0">
                <a:srgbClr val="B45F06"/>
              </a:gs>
              <a:gs pos="100000">
                <a:schemeClr val="l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9">
            <a:hlinkClick r:id="" action="ppaction://hlinkshowjump?jump=nextslide"/>
          </p:cNvPr>
          <p:cNvSpPr/>
          <p:nvPr/>
        </p:nvSpPr>
        <p:spPr>
          <a:xfrm rot="-8100000">
            <a:off x="242640" y="2957803"/>
            <a:ext cx="233770" cy="233770"/>
          </a:xfrm>
          <a:prstGeom prst="halfFrame">
            <a:avLst>
              <a:gd name="adj1" fmla="val 11354"/>
              <a:gd name="adj2" fmla="val 10736"/>
            </a:avLst>
          </a:prstGeom>
          <a:gradFill>
            <a:gsLst>
              <a:gs pos="0">
                <a:srgbClr val="B45F06"/>
              </a:gs>
              <a:gs pos="100000">
                <a:schemeClr val="l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Подзаголовок 2">
            <a:extLst>
              <a:ext uri="{FF2B5EF4-FFF2-40B4-BE49-F238E27FC236}">
                <a16:creationId xmlns:a16="http://schemas.microsoft.com/office/drawing/2014/main" xmlns="" id="{960C5CEE-44B0-D4DF-B1F9-EF52B486D326}"/>
              </a:ext>
            </a:extLst>
          </p:cNvPr>
          <p:cNvSpPr>
            <a:spLocks noGrp="1"/>
          </p:cNvSpPr>
          <p:nvPr>
            <p:ph type="subTitle" idx="1"/>
          </p:nvPr>
        </p:nvSpPr>
        <p:spPr>
          <a:xfrm>
            <a:off x="1371076" y="1002888"/>
            <a:ext cx="6790428" cy="2388714"/>
          </a:xfrm>
        </p:spPr>
        <p:txBody>
          <a:bodyPr/>
          <a:lstStyle/>
          <a:p>
            <a:pPr algn="ctr"/>
            <a:r>
              <a:rPr lang="ru-RU" sz="1600" dirty="0">
                <a:solidFill>
                  <a:schemeClr val="bg1"/>
                </a:solidFill>
                <a:latin typeface="Consolas"/>
              </a:rPr>
              <a:t>Stars </a:t>
            </a:r>
            <a:r>
              <a:rPr lang="ru-RU" sz="1600" dirty="0" err="1">
                <a:solidFill>
                  <a:schemeClr val="bg1"/>
                </a:solidFill>
                <a:latin typeface="Consolas"/>
              </a:rPr>
              <a:t>data</a:t>
            </a:r>
            <a:endParaRPr lang="ru-RU" sz="1600" dirty="0">
              <a:solidFill>
                <a:schemeClr val="bg1"/>
              </a:solidFill>
              <a:latin typeface="Consolas"/>
            </a:endParaRPr>
          </a:p>
          <a:p>
            <a:r>
              <a:rPr lang="ru-RU" dirty="0">
                <a:solidFill>
                  <a:srgbClr val="F8F8F2"/>
                </a:solidFill>
                <a:latin typeface="Consolas"/>
              </a:rPr>
              <a:t>[</a:t>
            </a:r>
            <a:r>
              <a:rPr lang="ru-RU" dirty="0">
                <a:solidFill>
                  <a:srgbClr val="AE81FF"/>
                </a:solidFill>
                <a:latin typeface="Consolas"/>
              </a:rPr>
              <a:t>286.7169128963743</a:t>
            </a:r>
            <a:r>
              <a:rPr lang="ru-RU" dirty="0">
                <a:solidFill>
                  <a:srgbClr val="F8F8F2"/>
                </a:solidFill>
                <a:latin typeface="Consolas"/>
              </a:rPr>
              <a:t>,</a:t>
            </a:r>
            <a:r>
              <a:rPr lang="ru-RU" dirty="0">
                <a:solidFill>
                  <a:srgbClr val="AE81FF"/>
                </a:solidFill>
                <a:latin typeface="Consolas"/>
              </a:rPr>
              <a:t>0.27619460064099405</a:t>
            </a:r>
            <a:r>
              <a:rPr lang="ru-RU" dirty="0">
                <a:solidFill>
                  <a:srgbClr val="F8F8F2"/>
                </a:solidFill>
                <a:latin typeface="Consolas"/>
              </a:rPr>
              <a:t>,</a:t>
            </a:r>
            <a:r>
              <a:rPr lang="ru-RU" dirty="0">
                <a:solidFill>
                  <a:srgbClr val="AE81FF"/>
                </a:solidFill>
                <a:latin typeface="Consolas"/>
              </a:rPr>
              <a:t>15.244129</a:t>
            </a:r>
            <a:r>
              <a:rPr lang="ru-RU" dirty="0">
                <a:solidFill>
                  <a:srgbClr val="F8F8F2"/>
                </a:solidFill>
                <a:latin typeface="Consolas"/>
              </a:rPr>
              <a:t>,</a:t>
            </a:r>
            <a:r>
              <a:rPr lang="ru-RU" dirty="0">
                <a:solidFill>
                  <a:srgbClr val="AE81FF"/>
                </a:solidFill>
                <a:latin typeface="Consolas"/>
              </a:rPr>
              <a:t>1.08492385925788</a:t>
            </a:r>
            <a:r>
              <a:rPr lang="ru-RU" dirty="0">
                <a:solidFill>
                  <a:srgbClr val="F8F8F2"/>
                </a:solidFill>
                <a:latin typeface="Consolas"/>
              </a:rPr>
              <a:t>]</a:t>
            </a:r>
            <a:endParaRPr lang="ru-RU" dirty="0"/>
          </a:p>
          <a:p>
            <a:pPr algn="ctr"/>
            <a:r>
              <a:rPr lang="ru-RU" sz="1600" err="1">
                <a:solidFill>
                  <a:schemeClr val="bg1"/>
                </a:solidFill>
                <a:latin typeface="Consolas"/>
              </a:rPr>
              <a:t>Exoplanets</a:t>
            </a:r>
            <a:r>
              <a:rPr lang="ru-RU" sz="1600" dirty="0">
                <a:solidFill>
                  <a:schemeClr val="bg1"/>
                </a:solidFill>
                <a:latin typeface="Consolas"/>
              </a:rPr>
              <a:t> </a:t>
            </a:r>
            <a:r>
              <a:rPr lang="ru-RU" sz="1600" err="1">
                <a:solidFill>
                  <a:schemeClr val="bg1"/>
                </a:solidFill>
                <a:latin typeface="Consolas"/>
              </a:rPr>
              <a:t>data</a:t>
            </a:r>
            <a:endParaRPr lang="ru-RU" sz="1600">
              <a:solidFill>
                <a:schemeClr val="bg1"/>
              </a:solidFill>
              <a:latin typeface="Consolas"/>
            </a:endParaRPr>
          </a:p>
          <a:p>
            <a:r>
              <a:rPr lang="ru-RU" sz="1100" dirty="0">
                <a:solidFill>
                  <a:srgbClr val="F8F8F2"/>
                </a:solidFill>
                <a:latin typeface="Consolas"/>
              </a:rPr>
              <a:t>{</a:t>
            </a:r>
            <a:r>
              <a:rPr lang="ru-RU" sz="1100" i="1" dirty="0">
                <a:solidFill>
                  <a:srgbClr val="66D9EF"/>
                </a:solidFill>
                <a:latin typeface="Consolas"/>
              </a:rPr>
              <a:t>"</a:t>
            </a:r>
            <a:r>
              <a:rPr lang="ru-RU" sz="1100" i="1" dirty="0" err="1">
                <a:solidFill>
                  <a:srgbClr val="66D9EF"/>
                </a:solidFill>
                <a:latin typeface="Consolas"/>
              </a:rPr>
              <a:t>pl_name</a:t>
            </a:r>
            <a:r>
              <a:rPr lang="ru-RU" sz="1100" i="1" dirty="0">
                <a:solidFill>
                  <a:srgbClr val="66D9EF"/>
                </a:solidFill>
                <a:latin typeface="Consolas"/>
              </a:rPr>
              <a:t>"</a:t>
            </a:r>
            <a:r>
              <a:rPr lang="ru-RU" sz="1100" dirty="0">
                <a:solidFill>
                  <a:srgbClr val="F8F8F2"/>
                </a:solidFill>
                <a:latin typeface="Consolas"/>
              </a:rPr>
              <a:t>: </a:t>
            </a:r>
            <a:r>
              <a:rPr lang="ru-RU" sz="1100" dirty="0">
                <a:solidFill>
                  <a:srgbClr val="CFCFC2"/>
                </a:solidFill>
                <a:latin typeface="Consolas"/>
              </a:rPr>
              <a:t>"OGLE-2016-BLG-1227L b"</a:t>
            </a:r>
            <a:r>
              <a:rPr lang="ru-RU" sz="1100" dirty="0">
                <a:solidFill>
                  <a:srgbClr val="F8F8F2"/>
                </a:solidFill>
                <a:latin typeface="Consolas"/>
              </a:rPr>
              <a:t>,</a:t>
            </a:r>
            <a:endParaRPr lang="ru-RU" dirty="0"/>
          </a:p>
          <a:p>
            <a:r>
              <a:rPr lang="ru-RU" sz="1100" i="1" dirty="0">
                <a:solidFill>
                  <a:srgbClr val="66D9EF"/>
                </a:solidFill>
                <a:latin typeface="Consolas"/>
              </a:rPr>
              <a:t>"</a:t>
            </a:r>
            <a:r>
              <a:rPr lang="ru-RU" sz="1100" i="1" dirty="0" err="1">
                <a:solidFill>
                  <a:srgbClr val="66D9EF"/>
                </a:solidFill>
                <a:latin typeface="Consolas"/>
              </a:rPr>
              <a:t>ra</a:t>
            </a:r>
            <a:r>
              <a:rPr lang="ru-RU" sz="1100" i="1" dirty="0">
                <a:solidFill>
                  <a:srgbClr val="66D9EF"/>
                </a:solidFill>
                <a:latin typeface="Consolas"/>
              </a:rPr>
              <a:t>"</a:t>
            </a:r>
            <a:r>
              <a:rPr lang="ru-RU" sz="1100" dirty="0">
                <a:solidFill>
                  <a:srgbClr val="F8F8F2"/>
                </a:solidFill>
                <a:latin typeface="Consolas"/>
              </a:rPr>
              <a:t>: </a:t>
            </a:r>
            <a:r>
              <a:rPr lang="ru-RU" sz="1100" dirty="0">
                <a:solidFill>
                  <a:srgbClr val="AE81FF"/>
                </a:solidFill>
                <a:latin typeface="Consolas"/>
              </a:rPr>
              <a:t>265.5971250</a:t>
            </a:r>
            <a:r>
              <a:rPr lang="ru-RU" sz="1100" dirty="0">
                <a:solidFill>
                  <a:srgbClr val="F8F8F2"/>
                </a:solidFill>
                <a:latin typeface="Consolas"/>
              </a:rPr>
              <a:t>,</a:t>
            </a:r>
            <a:endParaRPr lang="ru-RU" dirty="0"/>
          </a:p>
          <a:p>
            <a:r>
              <a:rPr lang="ru-RU" sz="1100" i="1" dirty="0">
                <a:solidFill>
                  <a:srgbClr val="66D9EF"/>
                </a:solidFill>
                <a:latin typeface="Consolas"/>
              </a:rPr>
              <a:t>"</a:t>
            </a:r>
            <a:r>
              <a:rPr lang="ru-RU" sz="1100" i="1" dirty="0" err="1">
                <a:solidFill>
                  <a:srgbClr val="66D9EF"/>
                </a:solidFill>
                <a:latin typeface="Consolas"/>
              </a:rPr>
              <a:t>dec</a:t>
            </a:r>
            <a:r>
              <a:rPr lang="ru-RU" sz="1100" i="1" dirty="0">
                <a:solidFill>
                  <a:srgbClr val="66D9EF"/>
                </a:solidFill>
                <a:latin typeface="Consolas"/>
              </a:rPr>
              <a:t>"</a:t>
            </a:r>
            <a:r>
              <a:rPr lang="ru-RU" sz="1100" dirty="0">
                <a:solidFill>
                  <a:srgbClr val="F8F8F2"/>
                </a:solidFill>
                <a:latin typeface="Consolas"/>
              </a:rPr>
              <a:t>: </a:t>
            </a:r>
            <a:r>
              <a:rPr lang="ru-RU" sz="1100" dirty="0">
                <a:solidFill>
                  <a:srgbClr val="AE81FF"/>
                </a:solidFill>
                <a:latin typeface="Consolas"/>
              </a:rPr>
              <a:t>-33.7597778</a:t>
            </a:r>
            <a:r>
              <a:rPr lang="ru-RU" sz="1100" dirty="0">
                <a:solidFill>
                  <a:srgbClr val="F8F8F2"/>
                </a:solidFill>
                <a:latin typeface="Consolas"/>
              </a:rPr>
              <a:t>,</a:t>
            </a:r>
            <a:endParaRPr lang="ru-RU" dirty="0"/>
          </a:p>
          <a:p>
            <a:r>
              <a:rPr lang="ru-RU" sz="1100" i="1" dirty="0">
                <a:solidFill>
                  <a:srgbClr val="66D9EF"/>
                </a:solidFill>
                <a:latin typeface="Consolas"/>
              </a:rPr>
              <a:t>"</a:t>
            </a:r>
            <a:r>
              <a:rPr lang="ru-RU" sz="1100" i="1" dirty="0" err="1">
                <a:solidFill>
                  <a:srgbClr val="66D9EF"/>
                </a:solidFill>
                <a:latin typeface="Consolas"/>
              </a:rPr>
              <a:t>sy_dist</a:t>
            </a:r>
            <a:r>
              <a:rPr lang="ru-RU" sz="1100" i="1" dirty="0">
                <a:solidFill>
                  <a:srgbClr val="66D9EF"/>
                </a:solidFill>
                <a:latin typeface="Consolas"/>
              </a:rPr>
              <a:t>"</a:t>
            </a:r>
            <a:r>
              <a:rPr lang="ru-RU" sz="1100" dirty="0">
                <a:solidFill>
                  <a:srgbClr val="F8F8F2"/>
                </a:solidFill>
                <a:latin typeface="Consolas"/>
              </a:rPr>
              <a:t>: </a:t>
            </a:r>
            <a:r>
              <a:rPr lang="ru-RU" sz="1100" dirty="0" err="1">
                <a:solidFill>
                  <a:srgbClr val="AE81FF"/>
                </a:solidFill>
                <a:latin typeface="Consolas"/>
              </a:rPr>
              <a:t>null</a:t>
            </a:r>
            <a:r>
              <a:rPr lang="ru-RU" sz="1100" dirty="0">
                <a:solidFill>
                  <a:srgbClr val="F8F8F2"/>
                </a:solidFill>
                <a:latin typeface="Consolas"/>
              </a:rPr>
              <a:t>,</a:t>
            </a:r>
            <a:endParaRPr lang="ru-RU" dirty="0"/>
          </a:p>
          <a:p>
            <a:r>
              <a:rPr lang="ru-RU" sz="1100" i="1" dirty="0">
                <a:solidFill>
                  <a:srgbClr val="66D9EF"/>
                </a:solidFill>
                <a:latin typeface="Consolas"/>
              </a:rPr>
              <a:t>"</a:t>
            </a:r>
            <a:r>
              <a:rPr lang="ru-RU" sz="1100" i="1" dirty="0" err="1">
                <a:solidFill>
                  <a:srgbClr val="66D9EF"/>
                </a:solidFill>
                <a:latin typeface="Consolas"/>
              </a:rPr>
              <a:t>pl_rade</a:t>
            </a:r>
            <a:r>
              <a:rPr lang="ru-RU" sz="1100" i="1" dirty="0">
                <a:solidFill>
                  <a:srgbClr val="66D9EF"/>
                </a:solidFill>
                <a:latin typeface="Consolas"/>
              </a:rPr>
              <a:t>"</a:t>
            </a:r>
            <a:r>
              <a:rPr lang="ru-RU" sz="1100" dirty="0">
                <a:solidFill>
                  <a:srgbClr val="F8F8F2"/>
                </a:solidFill>
                <a:latin typeface="Consolas"/>
              </a:rPr>
              <a:t>: </a:t>
            </a:r>
            <a:r>
              <a:rPr lang="ru-RU" sz="1100" dirty="0">
                <a:solidFill>
                  <a:srgbClr val="AE81FF"/>
                </a:solidFill>
                <a:latin typeface="Consolas"/>
              </a:rPr>
              <a:t>13.900</a:t>
            </a:r>
            <a:r>
              <a:rPr lang="ru-RU" sz="1100" dirty="0">
                <a:solidFill>
                  <a:srgbClr val="F8F8F2"/>
                </a:solidFill>
                <a:latin typeface="Consolas"/>
              </a:rPr>
              <a:t>,</a:t>
            </a:r>
            <a:endParaRPr lang="ru-RU" dirty="0"/>
          </a:p>
          <a:p>
            <a:r>
              <a:rPr lang="ru-RU" sz="1100" i="1" dirty="0">
                <a:solidFill>
                  <a:srgbClr val="66D9EF"/>
                </a:solidFill>
                <a:latin typeface="Consolas"/>
              </a:rPr>
              <a:t>"</a:t>
            </a:r>
            <a:r>
              <a:rPr lang="ru-RU" sz="1100" i="1" dirty="0" err="1">
                <a:solidFill>
                  <a:srgbClr val="66D9EF"/>
                </a:solidFill>
                <a:latin typeface="Consolas"/>
              </a:rPr>
              <a:t>sy_name</a:t>
            </a:r>
            <a:r>
              <a:rPr lang="ru-RU" sz="1100" i="1" dirty="0">
                <a:solidFill>
                  <a:srgbClr val="66D9EF"/>
                </a:solidFill>
                <a:latin typeface="Consolas"/>
              </a:rPr>
              <a:t>"</a:t>
            </a:r>
            <a:r>
              <a:rPr lang="ru-RU" sz="1100" dirty="0">
                <a:solidFill>
                  <a:srgbClr val="F8F8F2"/>
                </a:solidFill>
                <a:latin typeface="Consolas"/>
              </a:rPr>
              <a:t>: </a:t>
            </a:r>
            <a:r>
              <a:rPr lang="ru-RU" sz="1100" dirty="0">
                <a:solidFill>
                  <a:srgbClr val="CFCFC2"/>
                </a:solidFill>
                <a:latin typeface="Consolas"/>
              </a:rPr>
              <a:t>"OGLE-2016-BLG-1227L"</a:t>
            </a:r>
            <a:r>
              <a:rPr lang="ru-RU" sz="1100" dirty="0">
                <a:solidFill>
                  <a:srgbClr val="F8F8F2"/>
                </a:solidFill>
                <a:latin typeface="Consolas"/>
              </a:rPr>
              <a:t>,</a:t>
            </a:r>
            <a:endParaRPr lang="ru-RU" dirty="0"/>
          </a:p>
          <a:p>
            <a:r>
              <a:rPr lang="ru-RU" sz="1100" i="1" dirty="0">
                <a:solidFill>
                  <a:srgbClr val="66D9EF"/>
                </a:solidFill>
                <a:latin typeface="Consolas"/>
              </a:rPr>
              <a:t>"x"</a:t>
            </a:r>
            <a:r>
              <a:rPr lang="ru-RU" sz="1100" dirty="0">
                <a:solidFill>
                  <a:srgbClr val="F8F8F2"/>
                </a:solidFill>
                <a:latin typeface="Consolas"/>
              </a:rPr>
              <a:t>: </a:t>
            </a:r>
            <a:r>
              <a:rPr lang="ru-RU" sz="1100" dirty="0">
                <a:solidFill>
                  <a:srgbClr val="AE81FF"/>
                </a:solidFill>
                <a:latin typeface="Consolas"/>
              </a:rPr>
              <a:t>-0.06382385973040276</a:t>
            </a:r>
            <a:r>
              <a:rPr lang="ru-RU" sz="1100" dirty="0">
                <a:solidFill>
                  <a:srgbClr val="F8F8F2"/>
                </a:solidFill>
                <a:latin typeface="Consolas"/>
              </a:rPr>
              <a:t>,</a:t>
            </a:r>
            <a:endParaRPr lang="ru-RU" dirty="0"/>
          </a:p>
          <a:p>
            <a:r>
              <a:rPr lang="ru-RU" sz="1100" i="1" dirty="0">
                <a:solidFill>
                  <a:srgbClr val="66D9EF"/>
                </a:solidFill>
                <a:latin typeface="Consolas"/>
              </a:rPr>
              <a:t>"y"</a:t>
            </a:r>
            <a:r>
              <a:rPr lang="ru-RU" sz="1100" dirty="0">
                <a:solidFill>
                  <a:srgbClr val="F8F8F2"/>
                </a:solidFill>
                <a:latin typeface="Consolas"/>
              </a:rPr>
              <a:t>: </a:t>
            </a:r>
            <a:r>
              <a:rPr lang="ru-RU" sz="1100" dirty="0">
                <a:solidFill>
                  <a:srgbClr val="AE81FF"/>
                </a:solidFill>
                <a:latin typeface="Consolas"/>
              </a:rPr>
              <a:t>-0.82892132044581557</a:t>
            </a:r>
            <a:r>
              <a:rPr lang="ru-RU" sz="1100" dirty="0">
                <a:solidFill>
                  <a:srgbClr val="F8F8F2"/>
                </a:solidFill>
                <a:latin typeface="Consolas"/>
              </a:rPr>
              <a:t>,</a:t>
            </a:r>
            <a:endParaRPr lang="ru-RU" dirty="0"/>
          </a:p>
          <a:p>
            <a:r>
              <a:rPr lang="ru-RU" sz="1100" i="1" dirty="0">
                <a:solidFill>
                  <a:srgbClr val="66D9EF"/>
                </a:solidFill>
                <a:latin typeface="Consolas"/>
              </a:rPr>
              <a:t>"z"</a:t>
            </a:r>
            <a:r>
              <a:rPr lang="ru-RU" sz="1100" dirty="0">
                <a:solidFill>
                  <a:srgbClr val="F8F8F2"/>
                </a:solidFill>
                <a:latin typeface="Consolas"/>
              </a:rPr>
              <a:t>: </a:t>
            </a:r>
            <a:r>
              <a:rPr lang="ru-RU" sz="1100" dirty="0">
                <a:solidFill>
                  <a:srgbClr val="AE81FF"/>
                </a:solidFill>
                <a:latin typeface="Consolas"/>
              </a:rPr>
              <a:t>-0.55571211921234853</a:t>
            </a:r>
            <a:r>
              <a:rPr lang="ru-RU" sz="1100" dirty="0">
                <a:solidFill>
                  <a:srgbClr val="F8F8F2"/>
                </a:solidFill>
                <a:latin typeface="Consolas"/>
              </a:rPr>
              <a:t>},</a:t>
            </a:r>
            <a:endParaRPr lang="ru-RU" dirty="0"/>
          </a:p>
          <a:p>
            <a:endParaRPr lang="ru-RU" dirty="0">
              <a:solidFill>
                <a:srgbClr val="F8F8F2"/>
              </a:solidFill>
              <a:latin typeface="Consolas"/>
            </a:endParaRPr>
          </a:p>
          <a:p>
            <a:endParaRPr lang="ru-RU" dirty="0"/>
          </a:p>
        </p:txBody>
      </p:sp>
      <p:pic>
        <p:nvPicPr>
          <p:cNvPr id="6" name="Рисунок 5" descr="Изображение выглядит как текст, Шрифт, белый, рукописный текст&#10;&#10;Автоматически созданное описание">
            <a:extLst>
              <a:ext uri="{FF2B5EF4-FFF2-40B4-BE49-F238E27FC236}">
                <a16:creationId xmlns:a16="http://schemas.microsoft.com/office/drawing/2014/main" xmlns="" id="{75D16BB6-7FE3-6421-8317-EACFA6984669}"/>
              </a:ext>
            </a:extLst>
          </p:cNvPr>
          <p:cNvPicPr>
            <a:picLocks noChangeAspect="1"/>
          </p:cNvPicPr>
          <p:nvPr/>
        </p:nvPicPr>
        <p:blipFill>
          <a:blip r:embed="rId3"/>
          <a:stretch>
            <a:fillRect/>
          </a:stretch>
        </p:blipFill>
        <p:spPr>
          <a:xfrm>
            <a:off x="2650228" y="3387273"/>
            <a:ext cx="3577662" cy="152882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5"/>
        <p:cNvGrpSpPr/>
        <p:nvPr/>
      </p:nvGrpSpPr>
      <p:grpSpPr>
        <a:xfrm>
          <a:off x="0" y="0"/>
          <a:ext cx="0" cy="0"/>
          <a:chOff x="0" y="0"/>
          <a:chExt cx="0" cy="0"/>
        </a:xfrm>
      </p:grpSpPr>
      <p:sp>
        <p:nvSpPr>
          <p:cNvPr id="1446" name="Google Shape;1446;p60"/>
          <p:cNvSpPr txBox="1">
            <a:spLocks noGrp="1"/>
          </p:cNvSpPr>
          <p:nvPr>
            <p:ph type="title"/>
          </p:nvPr>
        </p:nvSpPr>
        <p:spPr>
          <a:xfrm>
            <a:off x="3590925" y="1378448"/>
            <a:ext cx="4833000" cy="672900"/>
          </a:xfrm>
          <a:prstGeom prst="rect">
            <a:avLst/>
          </a:prstGeom>
        </p:spPr>
        <p:txBody>
          <a:bodyPr spcFirstLastPara="1" wrap="square" lIns="91425" tIns="91425" rIns="91425" bIns="91425" anchor="ctr" anchorCtr="0">
            <a:noAutofit/>
          </a:bodyPr>
          <a:lstStyle/>
          <a:p>
            <a:r>
              <a:rPr lang="en" dirty="0"/>
              <a:t>Data sources</a:t>
            </a:r>
          </a:p>
        </p:txBody>
      </p:sp>
      <p:sp>
        <p:nvSpPr>
          <p:cNvPr id="1447" name="Google Shape;1447;p60"/>
          <p:cNvSpPr txBox="1">
            <a:spLocks noGrp="1"/>
          </p:cNvSpPr>
          <p:nvPr>
            <p:ph type="subTitle" idx="1"/>
          </p:nvPr>
        </p:nvSpPr>
        <p:spPr>
          <a:xfrm>
            <a:off x="3591003" y="2051348"/>
            <a:ext cx="4833000" cy="1741200"/>
          </a:xfrm>
          <a:prstGeom prst="rect">
            <a:avLst/>
          </a:prstGeom>
        </p:spPr>
        <p:txBody>
          <a:bodyPr spcFirstLastPara="1" wrap="square" lIns="91425" tIns="91425" rIns="91425" bIns="91425" anchor="ctr" anchorCtr="0">
            <a:noAutofit/>
          </a:bodyPr>
          <a:lstStyle/>
          <a:p>
            <a:pPr marL="0" indent="0">
              <a:spcAft>
                <a:spcPts val="1200"/>
              </a:spcAft>
            </a:pPr>
            <a:r>
              <a:rPr lang="en" dirty="0"/>
              <a:t>Exoplanets – NASA Exoplanet Archive</a:t>
            </a:r>
          </a:p>
          <a:p>
            <a:pPr marL="0" indent="0">
              <a:spcAft>
                <a:spcPts val="1200"/>
              </a:spcAft>
            </a:pPr>
            <a:r>
              <a:rPr lang="en" dirty="0"/>
              <a:t>Stars – Gaia Archive</a:t>
            </a:r>
          </a:p>
        </p:txBody>
      </p:sp>
      <p:pic>
        <p:nvPicPr>
          <p:cNvPr id="1448" name="Google Shape;1448;p60"/>
          <p:cNvPicPr preferRelativeResize="0"/>
          <p:nvPr/>
        </p:nvPicPr>
        <p:blipFill>
          <a:blip r:embed="rId3">
            <a:alphaModFix/>
          </a:blip>
          <a:stretch>
            <a:fillRect/>
          </a:stretch>
        </p:blipFill>
        <p:spPr>
          <a:xfrm rot="5400000">
            <a:off x="394125" y="1522900"/>
            <a:ext cx="3729250" cy="2097700"/>
          </a:xfrm>
          <a:prstGeom prst="rect">
            <a:avLst/>
          </a:prstGeom>
          <a:noFill/>
          <a:ln>
            <a:noFill/>
          </a:ln>
        </p:spPr>
      </p:pic>
      <p:grpSp>
        <p:nvGrpSpPr>
          <p:cNvPr id="1449" name="Google Shape;1449;p60"/>
          <p:cNvGrpSpPr/>
          <p:nvPr/>
        </p:nvGrpSpPr>
        <p:grpSpPr>
          <a:xfrm rot="5400000">
            <a:off x="723895" y="2041577"/>
            <a:ext cx="2826448" cy="2155522"/>
            <a:chOff x="5614975" y="2571738"/>
            <a:chExt cx="2725075" cy="2078413"/>
          </a:xfrm>
        </p:grpSpPr>
        <p:grpSp>
          <p:nvGrpSpPr>
            <p:cNvPr id="1450" name="Google Shape;1450;p60"/>
            <p:cNvGrpSpPr/>
            <p:nvPr/>
          </p:nvGrpSpPr>
          <p:grpSpPr>
            <a:xfrm>
              <a:off x="8301900" y="2571738"/>
              <a:ext cx="38150" cy="1997125"/>
              <a:chOff x="8301900" y="2571738"/>
              <a:chExt cx="38150" cy="1997125"/>
            </a:xfrm>
          </p:grpSpPr>
          <p:sp>
            <p:nvSpPr>
              <p:cNvPr id="1451" name="Google Shape;1451;p60"/>
              <p:cNvSpPr/>
              <p:nvPr/>
            </p:nvSpPr>
            <p:spPr>
              <a:xfrm>
                <a:off x="8305713" y="2571738"/>
                <a:ext cx="17350" cy="23600"/>
              </a:xfrm>
              <a:custGeom>
                <a:avLst/>
                <a:gdLst/>
                <a:ahLst/>
                <a:cxnLst/>
                <a:rect l="l" t="t" r="r" b="b"/>
                <a:pathLst>
                  <a:path w="694" h="944" extrusionOk="0">
                    <a:moveTo>
                      <a:pt x="333" y="112"/>
                    </a:moveTo>
                    <a:cubicBezTo>
                      <a:pt x="416" y="112"/>
                      <a:pt x="472" y="112"/>
                      <a:pt x="500" y="167"/>
                    </a:cubicBezTo>
                    <a:cubicBezTo>
                      <a:pt x="527" y="223"/>
                      <a:pt x="555" y="278"/>
                      <a:pt x="555" y="361"/>
                    </a:cubicBezTo>
                    <a:cubicBezTo>
                      <a:pt x="555" y="389"/>
                      <a:pt x="555" y="417"/>
                      <a:pt x="555" y="472"/>
                    </a:cubicBezTo>
                    <a:cubicBezTo>
                      <a:pt x="555" y="500"/>
                      <a:pt x="555" y="555"/>
                      <a:pt x="555" y="583"/>
                    </a:cubicBezTo>
                    <a:cubicBezTo>
                      <a:pt x="555" y="666"/>
                      <a:pt x="527" y="722"/>
                      <a:pt x="500" y="777"/>
                    </a:cubicBezTo>
                    <a:cubicBezTo>
                      <a:pt x="472" y="805"/>
                      <a:pt x="416" y="833"/>
                      <a:pt x="333" y="833"/>
                    </a:cubicBezTo>
                    <a:cubicBezTo>
                      <a:pt x="278" y="833"/>
                      <a:pt x="222" y="805"/>
                      <a:pt x="195" y="777"/>
                    </a:cubicBezTo>
                    <a:cubicBezTo>
                      <a:pt x="167" y="722"/>
                      <a:pt x="139" y="666"/>
                      <a:pt x="139" y="583"/>
                    </a:cubicBezTo>
                    <a:lnTo>
                      <a:pt x="139" y="472"/>
                    </a:lnTo>
                    <a:lnTo>
                      <a:pt x="139" y="361"/>
                    </a:lnTo>
                    <a:cubicBezTo>
                      <a:pt x="139" y="278"/>
                      <a:pt x="167" y="223"/>
                      <a:pt x="195" y="167"/>
                    </a:cubicBezTo>
                    <a:cubicBezTo>
                      <a:pt x="222" y="112"/>
                      <a:pt x="278" y="112"/>
                      <a:pt x="333" y="112"/>
                    </a:cubicBezTo>
                    <a:close/>
                    <a:moveTo>
                      <a:pt x="333" y="1"/>
                    </a:moveTo>
                    <a:cubicBezTo>
                      <a:pt x="222" y="1"/>
                      <a:pt x="139" y="29"/>
                      <a:pt x="111" y="84"/>
                    </a:cubicBezTo>
                    <a:cubicBezTo>
                      <a:pt x="56" y="167"/>
                      <a:pt x="28" y="250"/>
                      <a:pt x="28" y="361"/>
                    </a:cubicBezTo>
                    <a:lnTo>
                      <a:pt x="0" y="472"/>
                    </a:lnTo>
                    <a:lnTo>
                      <a:pt x="28" y="583"/>
                    </a:lnTo>
                    <a:cubicBezTo>
                      <a:pt x="28" y="694"/>
                      <a:pt x="56" y="777"/>
                      <a:pt x="111" y="833"/>
                    </a:cubicBezTo>
                    <a:cubicBezTo>
                      <a:pt x="139" y="916"/>
                      <a:pt x="222" y="944"/>
                      <a:pt x="333" y="944"/>
                    </a:cubicBezTo>
                    <a:cubicBezTo>
                      <a:pt x="472" y="944"/>
                      <a:pt x="555" y="916"/>
                      <a:pt x="583" y="833"/>
                    </a:cubicBezTo>
                    <a:cubicBezTo>
                      <a:pt x="638" y="777"/>
                      <a:pt x="666" y="694"/>
                      <a:pt x="666" y="583"/>
                    </a:cubicBezTo>
                    <a:cubicBezTo>
                      <a:pt x="666" y="555"/>
                      <a:pt x="694" y="528"/>
                      <a:pt x="694" y="472"/>
                    </a:cubicBezTo>
                    <a:cubicBezTo>
                      <a:pt x="694" y="417"/>
                      <a:pt x="666" y="389"/>
                      <a:pt x="666" y="361"/>
                    </a:cubicBezTo>
                    <a:cubicBezTo>
                      <a:pt x="666" y="250"/>
                      <a:pt x="638" y="167"/>
                      <a:pt x="583" y="84"/>
                    </a:cubicBezTo>
                    <a:cubicBezTo>
                      <a:pt x="555" y="29"/>
                      <a:pt x="472" y="1"/>
                      <a:pt x="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60"/>
              <p:cNvSpPr/>
              <p:nvPr/>
            </p:nvSpPr>
            <p:spPr>
              <a:xfrm>
                <a:off x="8302600" y="2966313"/>
                <a:ext cx="17350" cy="23600"/>
              </a:xfrm>
              <a:custGeom>
                <a:avLst/>
                <a:gdLst/>
                <a:ahLst/>
                <a:cxnLst/>
                <a:rect l="l" t="t" r="r" b="b"/>
                <a:pathLst>
                  <a:path w="694" h="944" extrusionOk="0">
                    <a:moveTo>
                      <a:pt x="333" y="84"/>
                    </a:moveTo>
                    <a:cubicBezTo>
                      <a:pt x="416" y="84"/>
                      <a:pt x="472" y="111"/>
                      <a:pt x="500" y="167"/>
                    </a:cubicBezTo>
                    <a:cubicBezTo>
                      <a:pt x="527" y="222"/>
                      <a:pt x="555" y="278"/>
                      <a:pt x="555" y="361"/>
                    </a:cubicBezTo>
                    <a:cubicBezTo>
                      <a:pt x="555" y="389"/>
                      <a:pt x="555" y="416"/>
                      <a:pt x="555" y="472"/>
                    </a:cubicBezTo>
                    <a:cubicBezTo>
                      <a:pt x="555" y="500"/>
                      <a:pt x="555" y="555"/>
                      <a:pt x="555" y="583"/>
                    </a:cubicBezTo>
                    <a:cubicBezTo>
                      <a:pt x="555" y="638"/>
                      <a:pt x="527" y="721"/>
                      <a:pt x="500" y="749"/>
                    </a:cubicBezTo>
                    <a:cubicBezTo>
                      <a:pt x="472" y="805"/>
                      <a:pt x="416" y="832"/>
                      <a:pt x="333" y="832"/>
                    </a:cubicBezTo>
                    <a:cubicBezTo>
                      <a:pt x="278" y="832"/>
                      <a:pt x="222" y="805"/>
                      <a:pt x="195" y="749"/>
                    </a:cubicBezTo>
                    <a:cubicBezTo>
                      <a:pt x="167" y="721"/>
                      <a:pt x="139" y="638"/>
                      <a:pt x="139" y="583"/>
                    </a:cubicBezTo>
                    <a:lnTo>
                      <a:pt x="139" y="472"/>
                    </a:lnTo>
                    <a:lnTo>
                      <a:pt x="139" y="361"/>
                    </a:lnTo>
                    <a:cubicBezTo>
                      <a:pt x="139" y="278"/>
                      <a:pt x="167" y="222"/>
                      <a:pt x="195" y="167"/>
                    </a:cubicBezTo>
                    <a:cubicBezTo>
                      <a:pt x="222" y="111"/>
                      <a:pt x="278" y="84"/>
                      <a:pt x="333" y="84"/>
                    </a:cubicBezTo>
                    <a:close/>
                    <a:moveTo>
                      <a:pt x="333" y="0"/>
                    </a:moveTo>
                    <a:cubicBezTo>
                      <a:pt x="222" y="0"/>
                      <a:pt x="139" y="28"/>
                      <a:pt x="111" y="84"/>
                    </a:cubicBezTo>
                    <a:cubicBezTo>
                      <a:pt x="56" y="167"/>
                      <a:pt x="28" y="250"/>
                      <a:pt x="28" y="333"/>
                    </a:cubicBezTo>
                    <a:lnTo>
                      <a:pt x="0" y="472"/>
                    </a:lnTo>
                    <a:lnTo>
                      <a:pt x="28" y="583"/>
                    </a:lnTo>
                    <a:cubicBezTo>
                      <a:pt x="28" y="694"/>
                      <a:pt x="56" y="777"/>
                      <a:pt x="111" y="832"/>
                    </a:cubicBezTo>
                    <a:cubicBezTo>
                      <a:pt x="139" y="915"/>
                      <a:pt x="222" y="943"/>
                      <a:pt x="333" y="943"/>
                    </a:cubicBezTo>
                    <a:cubicBezTo>
                      <a:pt x="472" y="943"/>
                      <a:pt x="555" y="915"/>
                      <a:pt x="583" y="832"/>
                    </a:cubicBezTo>
                    <a:cubicBezTo>
                      <a:pt x="638" y="777"/>
                      <a:pt x="666" y="694"/>
                      <a:pt x="666" y="583"/>
                    </a:cubicBezTo>
                    <a:cubicBezTo>
                      <a:pt x="666" y="555"/>
                      <a:pt x="694" y="527"/>
                      <a:pt x="694" y="472"/>
                    </a:cubicBezTo>
                    <a:cubicBezTo>
                      <a:pt x="694" y="416"/>
                      <a:pt x="666" y="361"/>
                      <a:pt x="666" y="333"/>
                    </a:cubicBezTo>
                    <a:cubicBezTo>
                      <a:pt x="666" y="250"/>
                      <a:pt x="638" y="167"/>
                      <a:pt x="583" y="84"/>
                    </a:cubicBezTo>
                    <a:cubicBezTo>
                      <a:pt x="555" y="28"/>
                      <a:pt x="472" y="0"/>
                      <a:pt x="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60"/>
              <p:cNvSpPr/>
              <p:nvPr/>
            </p:nvSpPr>
            <p:spPr>
              <a:xfrm>
                <a:off x="8302250" y="3360888"/>
                <a:ext cx="17350" cy="23600"/>
              </a:xfrm>
              <a:custGeom>
                <a:avLst/>
                <a:gdLst/>
                <a:ahLst/>
                <a:cxnLst/>
                <a:rect l="l" t="t" r="r" b="b"/>
                <a:pathLst>
                  <a:path w="694" h="944" extrusionOk="0">
                    <a:moveTo>
                      <a:pt x="333" y="84"/>
                    </a:moveTo>
                    <a:cubicBezTo>
                      <a:pt x="416" y="84"/>
                      <a:pt x="472" y="112"/>
                      <a:pt x="500" y="167"/>
                    </a:cubicBezTo>
                    <a:cubicBezTo>
                      <a:pt x="527" y="223"/>
                      <a:pt x="555" y="278"/>
                      <a:pt x="555" y="361"/>
                    </a:cubicBezTo>
                    <a:cubicBezTo>
                      <a:pt x="555" y="389"/>
                      <a:pt x="555" y="417"/>
                      <a:pt x="555" y="472"/>
                    </a:cubicBezTo>
                    <a:cubicBezTo>
                      <a:pt x="555" y="500"/>
                      <a:pt x="555" y="555"/>
                      <a:pt x="555" y="583"/>
                    </a:cubicBezTo>
                    <a:cubicBezTo>
                      <a:pt x="555" y="638"/>
                      <a:pt x="527" y="722"/>
                      <a:pt x="500" y="749"/>
                    </a:cubicBezTo>
                    <a:cubicBezTo>
                      <a:pt x="472" y="805"/>
                      <a:pt x="416" y="833"/>
                      <a:pt x="333" y="833"/>
                    </a:cubicBezTo>
                    <a:cubicBezTo>
                      <a:pt x="278" y="833"/>
                      <a:pt x="222" y="805"/>
                      <a:pt x="195" y="749"/>
                    </a:cubicBezTo>
                    <a:cubicBezTo>
                      <a:pt x="167" y="722"/>
                      <a:pt x="139" y="638"/>
                      <a:pt x="139" y="583"/>
                    </a:cubicBezTo>
                    <a:lnTo>
                      <a:pt x="139" y="472"/>
                    </a:lnTo>
                    <a:lnTo>
                      <a:pt x="139" y="361"/>
                    </a:lnTo>
                    <a:cubicBezTo>
                      <a:pt x="139" y="278"/>
                      <a:pt x="167" y="223"/>
                      <a:pt x="195" y="167"/>
                    </a:cubicBezTo>
                    <a:cubicBezTo>
                      <a:pt x="222" y="112"/>
                      <a:pt x="278" y="84"/>
                      <a:pt x="333" y="84"/>
                    </a:cubicBezTo>
                    <a:close/>
                    <a:moveTo>
                      <a:pt x="333" y="1"/>
                    </a:moveTo>
                    <a:cubicBezTo>
                      <a:pt x="222" y="1"/>
                      <a:pt x="139" y="29"/>
                      <a:pt x="111" y="84"/>
                    </a:cubicBezTo>
                    <a:cubicBezTo>
                      <a:pt x="56" y="167"/>
                      <a:pt x="28" y="250"/>
                      <a:pt x="28" y="334"/>
                    </a:cubicBezTo>
                    <a:lnTo>
                      <a:pt x="0" y="472"/>
                    </a:lnTo>
                    <a:lnTo>
                      <a:pt x="28" y="583"/>
                    </a:lnTo>
                    <a:cubicBezTo>
                      <a:pt x="28" y="694"/>
                      <a:pt x="56" y="777"/>
                      <a:pt x="111" y="833"/>
                    </a:cubicBezTo>
                    <a:cubicBezTo>
                      <a:pt x="139" y="916"/>
                      <a:pt x="222" y="943"/>
                      <a:pt x="333" y="943"/>
                    </a:cubicBezTo>
                    <a:cubicBezTo>
                      <a:pt x="472" y="943"/>
                      <a:pt x="555" y="916"/>
                      <a:pt x="583" y="833"/>
                    </a:cubicBezTo>
                    <a:cubicBezTo>
                      <a:pt x="638" y="777"/>
                      <a:pt x="666" y="694"/>
                      <a:pt x="666" y="583"/>
                    </a:cubicBezTo>
                    <a:cubicBezTo>
                      <a:pt x="666" y="555"/>
                      <a:pt x="694" y="528"/>
                      <a:pt x="694" y="472"/>
                    </a:cubicBezTo>
                    <a:cubicBezTo>
                      <a:pt x="694" y="417"/>
                      <a:pt x="666" y="361"/>
                      <a:pt x="666" y="334"/>
                    </a:cubicBezTo>
                    <a:cubicBezTo>
                      <a:pt x="666" y="250"/>
                      <a:pt x="638" y="167"/>
                      <a:pt x="583" y="84"/>
                    </a:cubicBezTo>
                    <a:cubicBezTo>
                      <a:pt x="555" y="29"/>
                      <a:pt x="472" y="1"/>
                      <a:pt x="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60"/>
              <p:cNvSpPr/>
              <p:nvPr/>
            </p:nvSpPr>
            <p:spPr>
              <a:xfrm>
                <a:off x="8301900" y="3755463"/>
                <a:ext cx="17350" cy="23575"/>
              </a:xfrm>
              <a:custGeom>
                <a:avLst/>
                <a:gdLst/>
                <a:ahLst/>
                <a:cxnLst/>
                <a:rect l="l" t="t" r="r" b="b"/>
                <a:pathLst>
                  <a:path w="694" h="943" extrusionOk="0">
                    <a:moveTo>
                      <a:pt x="333" y="83"/>
                    </a:moveTo>
                    <a:cubicBezTo>
                      <a:pt x="416" y="83"/>
                      <a:pt x="472" y="111"/>
                      <a:pt x="500" y="166"/>
                    </a:cubicBezTo>
                    <a:cubicBezTo>
                      <a:pt x="527" y="222"/>
                      <a:pt x="555" y="277"/>
                      <a:pt x="555" y="361"/>
                    </a:cubicBezTo>
                    <a:cubicBezTo>
                      <a:pt x="555" y="388"/>
                      <a:pt x="555" y="416"/>
                      <a:pt x="555" y="471"/>
                    </a:cubicBezTo>
                    <a:cubicBezTo>
                      <a:pt x="555" y="499"/>
                      <a:pt x="555" y="555"/>
                      <a:pt x="555" y="582"/>
                    </a:cubicBezTo>
                    <a:cubicBezTo>
                      <a:pt x="555" y="638"/>
                      <a:pt x="527" y="721"/>
                      <a:pt x="500" y="749"/>
                    </a:cubicBezTo>
                    <a:cubicBezTo>
                      <a:pt x="472" y="804"/>
                      <a:pt x="416" y="832"/>
                      <a:pt x="333" y="832"/>
                    </a:cubicBezTo>
                    <a:cubicBezTo>
                      <a:pt x="278" y="832"/>
                      <a:pt x="222" y="804"/>
                      <a:pt x="195" y="749"/>
                    </a:cubicBezTo>
                    <a:cubicBezTo>
                      <a:pt x="167" y="721"/>
                      <a:pt x="139" y="638"/>
                      <a:pt x="139" y="582"/>
                    </a:cubicBezTo>
                    <a:lnTo>
                      <a:pt x="139" y="471"/>
                    </a:lnTo>
                    <a:lnTo>
                      <a:pt x="139" y="361"/>
                    </a:lnTo>
                    <a:cubicBezTo>
                      <a:pt x="139" y="277"/>
                      <a:pt x="167" y="222"/>
                      <a:pt x="195" y="166"/>
                    </a:cubicBezTo>
                    <a:cubicBezTo>
                      <a:pt x="222" y="111"/>
                      <a:pt x="278" y="83"/>
                      <a:pt x="333" y="83"/>
                    </a:cubicBezTo>
                    <a:close/>
                    <a:moveTo>
                      <a:pt x="333" y="0"/>
                    </a:moveTo>
                    <a:cubicBezTo>
                      <a:pt x="222" y="0"/>
                      <a:pt x="139" y="28"/>
                      <a:pt x="111" y="83"/>
                    </a:cubicBezTo>
                    <a:cubicBezTo>
                      <a:pt x="56" y="166"/>
                      <a:pt x="28" y="250"/>
                      <a:pt x="28" y="333"/>
                    </a:cubicBezTo>
                    <a:lnTo>
                      <a:pt x="0" y="471"/>
                    </a:lnTo>
                    <a:lnTo>
                      <a:pt x="28" y="582"/>
                    </a:lnTo>
                    <a:cubicBezTo>
                      <a:pt x="28" y="693"/>
                      <a:pt x="56" y="776"/>
                      <a:pt x="111" y="832"/>
                    </a:cubicBezTo>
                    <a:cubicBezTo>
                      <a:pt x="139" y="915"/>
                      <a:pt x="222" y="943"/>
                      <a:pt x="333" y="943"/>
                    </a:cubicBezTo>
                    <a:cubicBezTo>
                      <a:pt x="472" y="943"/>
                      <a:pt x="555" y="915"/>
                      <a:pt x="583" y="832"/>
                    </a:cubicBezTo>
                    <a:cubicBezTo>
                      <a:pt x="638" y="776"/>
                      <a:pt x="666" y="693"/>
                      <a:pt x="666" y="582"/>
                    </a:cubicBezTo>
                    <a:cubicBezTo>
                      <a:pt x="666" y="555"/>
                      <a:pt x="694" y="527"/>
                      <a:pt x="694" y="471"/>
                    </a:cubicBezTo>
                    <a:cubicBezTo>
                      <a:pt x="694" y="416"/>
                      <a:pt x="666" y="361"/>
                      <a:pt x="666" y="333"/>
                    </a:cubicBezTo>
                    <a:cubicBezTo>
                      <a:pt x="666" y="250"/>
                      <a:pt x="638" y="166"/>
                      <a:pt x="583" y="83"/>
                    </a:cubicBezTo>
                    <a:cubicBezTo>
                      <a:pt x="555" y="28"/>
                      <a:pt x="472" y="0"/>
                      <a:pt x="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60"/>
              <p:cNvSpPr/>
              <p:nvPr/>
            </p:nvSpPr>
            <p:spPr>
              <a:xfrm>
                <a:off x="8302600" y="4150013"/>
                <a:ext cx="17350" cy="24275"/>
              </a:xfrm>
              <a:custGeom>
                <a:avLst/>
                <a:gdLst/>
                <a:ahLst/>
                <a:cxnLst/>
                <a:rect l="l" t="t" r="r" b="b"/>
                <a:pathLst>
                  <a:path w="694" h="971" extrusionOk="0">
                    <a:moveTo>
                      <a:pt x="333" y="111"/>
                    </a:moveTo>
                    <a:cubicBezTo>
                      <a:pt x="416" y="111"/>
                      <a:pt x="472" y="139"/>
                      <a:pt x="500" y="194"/>
                    </a:cubicBezTo>
                    <a:cubicBezTo>
                      <a:pt x="527" y="222"/>
                      <a:pt x="555" y="305"/>
                      <a:pt x="555" y="388"/>
                    </a:cubicBezTo>
                    <a:cubicBezTo>
                      <a:pt x="555" y="388"/>
                      <a:pt x="555" y="444"/>
                      <a:pt x="555" y="471"/>
                    </a:cubicBezTo>
                    <a:cubicBezTo>
                      <a:pt x="555" y="527"/>
                      <a:pt x="555" y="582"/>
                      <a:pt x="555" y="582"/>
                    </a:cubicBezTo>
                    <a:cubicBezTo>
                      <a:pt x="555" y="665"/>
                      <a:pt x="527" y="749"/>
                      <a:pt x="500" y="776"/>
                    </a:cubicBezTo>
                    <a:cubicBezTo>
                      <a:pt x="472" y="832"/>
                      <a:pt x="416" y="860"/>
                      <a:pt x="333" y="860"/>
                    </a:cubicBezTo>
                    <a:cubicBezTo>
                      <a:pt x="278" y="860"/>
                      <a:pt x="222" y="832"/>
                      <a:pt x="195" y="776"/>
                    </a:cubicBezTo>
                    <a:cubicBezTo>
                      <a:pt x="167" y="749"/>
                      <a:pt x="139" y="665"/>
                      <a:pt x="139" y="582"/>
                    </a:cubicBezTo>
                    <a:lnTo>
                      <a:pt x="139" y="471"/>
                    </a:lnTo>
                    <a:lnTo>
                      <a:pt x="139" y="388"/>
                    </a:lnTo>
                    <a:cubicBezTo>
                      <a:pt x="139" y="305"/>
                      <a:pt x="167" y="222"/>
                      <a:pt x="195" y="194"/>
                    </a:cubicBezTo>
                    <a:cubicBezTo>
                      <a:pt x="222" y="139"/>
                      <a:pt x="278" y="111"/>
                      <a:pt x="333" y="111"/>
                    </a:cubicBezTo>
                    <a:close/>
                    <a:moveTo>
                      <a:pt x="333" y="0"/>
                    </a:moveTo>
                    <a:cubicBezTo>
                      <a:pt x="222" y="0"/>
                      <a:pt x="139" y="55"/>
                      <a:pt x="111" y="111"/>
                    </a:cubicBezTo>
                    <a:cubicBezTo>
                      <a:pt x="56" y="166"/>
                      <a:pt x="28" y="277"/>
                      <a:pt x="28" y="360"/>
                    </a:cubicBezTo>
                    <a:lnTo>
                      <a:pt x="0" y="499"/>
                    </a:lnTo>
                    <a:lnTo>
                      <a:pt x="28" y="610"/>
                    </a:lnTo>
                    <a:cubicBezTo>
                      <a:pt x="28" y="721"/>
                      <a:pt x="56" y="804"/>
                      <a:pt x="111" y="860"/>
                    </a:cubicBezTo>
                    <a:cubicBezTo>
                      <a:pt x="139" y="915"/>
                      <a:pt x="222" y="970"/>
                      <a:pt x="333" y="970"/>
                    </a:cubicBezTo>
                    <a:cubicBezTo>
                      <a:pt x="472" y="970"/>
                      <a:pt x="555" y="915"/>
                      <a:pt x="583" y="860"/>
                    </a:cubicBezTo>
                    <a:cubicBezTo>
                      <a:pt x="638" y="804"/>
                      <a:pt x="666" y="721"/>
                      <a:pt x="666" y="610"/>
                    </a:cubicBezTo>
                    <a:cubicBezTo>
                      <a:pt x="666" y="582"/>
                      <a:pt x="694" y="527"/>
                      <a:pt x="694" y="499"/>
                    </a:cubicBezTo>
                    <a:cubicBezTo>
                      <a:pt x="694" y="444"/>
                      <a:pt x="666" y="388"/>
                      <a:pt x="666" y="360"/>
                    </a:cubicBezTo>
                    <a:cubicBezTo>
                      <a:pt x="666" y="277"/>
                      <a:pt x="638" y="166"/>
                      <a:pt x="583" y="111"/>
                    </a:cubicBezTo>
                    <a:cubicBezTo>
                      <a:pt x="555" y="55"/>
                      <a:pt x="472" y="0"/>
                      <a:pt x="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60"/>
              <p:cNvSpPr/>
              <p:nvPr/>
            </p:nvSpPr>
            <p:spPr>
              <a:xfrm>
                <a:off x="8301900" y="4545263"/>
                <a:ext cx="17350" cy="23600"/>
              </a:xfrm>
              <a:custGeom>
                <a:avLst/>
                <a:gdLst/>
                <a:ahLst/>
                <a:cxnLst/>
                <a:rect l="l" t="t" r="r" b="b"/>
                <a:pathLst>
                  <a:path w="694" h="944" extrusionOk="0">
                    <a:moveTo>
                      <a:pt x="333" y="112"/>
                    </a:moveTo>
                    <a:cubicBezTo>
                      <a:pt x="416" y="112"/>
                      <a:pt x="472" y="139"/>
                      <a:pt x="500" y="195"/>
                    </a:cubicBezTo>
                    <a:cubicBezTo>
                      <a:pt x="527" y="222"/>
                      <a:pt x="555" y="306"/>
                      <a:pt x="555" y="361"/>
                    </a:cubicBezTo>
                    <a:cubicBezTo>
                      <a:pt x="555" y="389"/>
                      <a:pt x="555" y="444"/>
                      <a:pt x="555" y="472"/>
                    </a:cubicBezTo>
                    <a:cubicBezTo>
                      <a:pt x="555" y="527"/>
                      <a:pt x="555" y="555"/>
                      <a:pt x="555" y="583"/>
                    </a:cubicBezTo>
                    <a:cubicBezTo>
                      <a:pt x="555" y="666"/>
                      <a:pt x="527" y="749"/>
                      <a:pt x="500" y="777"/>
                    </a:cubicBezTo>
                    <a:cubicBezTo>
                      <a:pt x="472" y="832"/>
                      <a:pt x="416" y="860"/>
                      <a:pt x="333" y="860"/>
                    </a:cubicBezTo>
                    <a:cubicBezTo>
                      <a:pt x="278" y="860"/>
                      <a:pt x="222" y="832"/>
                      <a:pt x="195" y="777"/>
                    </a:cubicBezTo>
                    <a:cubicBezTo>
                      <a:pt x="167" y="749"/>
                      <a:pt x="139" y="666"/>
                      <a:pt x="139" y="583"/>
                    </a:cubicBezTo>
                    <a:lnTo>
                      <a:pt x="139" y="472"/>
                    </a:lnTo>
                    <a:lnTo>
                      <a:pt x="139" y="361"/>
                    </a:lnTo>
                    <a:cubicBezTo>
                      <a:pt x="139" y="306"/>
                      <a:pt x="167" y="222"/>
                      <a:pt x="195" y="195"/>
                    </a:cubicBezTo>
                    <a:cubicBezTo>
                      <a:pt x="222" y="139"/>
                      <a:pt x="278" y="112"/>
                      <a:pt x="333" y="112"/>
                    </a:cubicBezTo>
                    <a:close/>
                    <a:moveTo>
                      <a:pt x="333" y="1"/>
                    </a:moveTo>
                    <a:cubicBezTo>
                      <a:pt x="222" y="1"/>
                      <a:pt x="139" y="56"/>
                      <a:pt x="111" y="112"/>
                    </a:cubicBezTo>
                    <a:cubicBezTo>
                      <a:pt x="56" y="167"/>
                      <a:pt x="28" y="250"/>
                      <a:pt x="28" y="361"/>
                    </a:cubicBezTo>
                    <a:lnTo>
                      <a:pt x="0" y="472"/>
                    </a:lnTo>
                    <a:lnTo>
                      <a:pt x="28" y="611"/>
                    </a:lnTo>
                    <a:cubicBezTo>
                      <a:pt x="28" y="694"/>
                      <a:pt x="56" y="805"/>
                      <a:pt x="111" y="860"/>
                    </a:cubicBezTo>
                    <a:cubicBezTo>
                      <a:pt x="139" y="916"/>
                      <a:pt x="222" y="943"/>
                      <a:pt x="333" y="943"/>
                    </a:cubicBezTo>
                    <a:cubicBezTo>
                      <a:pt x="472" y="943"/>
                      <a:pt x="555" y="916"/>
                      <a:pt x="583" y="860"/>
                    </a:cubicBezTo>
                    <a:cubicBezTo>
                      <a:pt x="638" y="805"/>
                      <a:pt x="666" y="694"/>
                      <a:pt x="666" y="611"/>
                    </a:cubicBezTo>
                    <a:cubicBezTo>
                      <a:pt x="666" y="583"/>
                      <a:pt x="694" y="527"/>
                      <a:pt x="694" y="472"/>
                    </a:cubicBezTo>
                    <a:cubicBezTo>
                      <a:pt x="694" y="444"/>
                      <a:pt x="666" y="389"/>
                      <a:pt x="666" y="361"/>
                    </a:cubicBezTo>
                    <a:cubicBezTo>
                      <a:pt x="666" y="250"/>
                      <a:pt x="638" y="167"/>
                      <a:pt x="583" y="112"/>
                    </a:cubicBezTo>
                    <a:cubicBezTo>
                      <a:pt x="555" y="56"/>
                      <a:pt x="472" y="1"/>
                      <a:pt x="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60"/>
              <p:cNvSpPr/>
              <p:nvPr/>
            </p:nvSpPr>
            <p:spPr>
              <a:xfrm>
                <a:off x="8325813" y="2571738"/>
                <a:ext cx="10425" cy="22900"/>
              </a:xfrm>
              <a:custGeom>
                <a:avLst/>
                <a:gdLst/>
                <a:ahLst/>
                <a:cxnLst/>
                <a:rect l="l" t="t" r="r" b="b"/>
                <a:pathLst>
                  <a:path w="417" h="916" extrusionOk="0">
                    <a:moveTo>
                      <a:pt x="333" y="1"/>
                    </a:moveTo>
                    <a:cubicBezTo>
                      <a:pt x="306" y="1"/>
                      <a:pt x="306" y="1"/>
                      <a:pt x="278" y="29"/>
                    </a:cubicBezTo>
                    <a:lnTo>
                      <a:pt x="1" y="250"/>
                    </a:lnTo>
                    <a:cubicBezTo>
                      <a:pt x="1" y="278"/>
                      <a:pt x="1" y="278"/>
                      <a:pt x="1" y="278"/>
                    </a:cubicBezTo>
                    <a:lnTo>
                      <a:pt x="28" y="306"/>
                    </a:lnTo>
                    <a:cubicBezTo>
                      <a:pt x="28" y="334"/>
                      <a:pt x="56" y="334"/>
                      <a:pt x="56" y="334"/>
                    </a:cubicBezTo>
                    <a:lnTo>
                      <a:pt x="84" y="334"/>
                    </a:lnTo>
                    <a:lnTo>
                      <a:pt x="306" y="167"/>
                    </a:lnTo>
                    <a:lnTo>
                      <a:pt x="306" y="888"/>
                    </a:lnTo>
                    <a:cubicBezTo>
                      <a:pt x="306" y="916"/>
                      <a:pt x="306" y="916"/>
                      <a:pt x="306" y="916"/>
                    </a:cubicBezTo>
                    <a:lnTo>
                      <a:pt x="416" y="916"/>
                    </a:lnTo>
                    <a:cubicBezTo>
                      <a:pt x="416" y="916"/>
                      <a:pt x="416" y="916"/>
                      <a:pt x="416" y="888"/>
                    </a:cubicBezTo>
                    <a:lnTo>
                      <a:pt x="416" y="29"/>
                    </a:lnTo>
                    <a:cubicBezTo>
                      <a:pt x="389" y="1"/>
                      <a:pt x="389" y="1"/>
                      <a:pt x="3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60"/>
              <p:cNvSpPr/>
              <p:nvPr/>
            </p:nvSpPr>
            <p:spPr>
              <a:xfrm>
                <a:off x="8323400" y="2966303"/>
                <a:ext cx="15950" cy="22900"/>
              </a:xfrm>
              <a:custGeom>
                <a:avLst/>
                <a:gdLst/>
                <a:ahLst/>
                <a:cxnLst/>
                <a:rect l="l" t="t" r="r" b="b"/>
                <a:pathLst>
                  <a:path w="638" h="916" extrusionOk="0">
                    <a:moveTo>
                      <a:pt x="305" y="0"/>
                    </a:moveTo>
                    <a:cubicBezTo>
                      <a:pt x="250" y="0"/>
                      <a:pt x="194" y="0"/>
                      <a:pt x="139" y="28"/>
                    </a:cubicBezTo>
                    <a:cubicBezTo>
                      <a:pt x="111" y="56"/>
                      <a:pt x="83" y="84"/>
                      <a:pt x="56" y="139"/>
                    </a:cubicBezTo>
                    <a:cubicBezTo>
                      <a:pt x="28" y="167"/>
                      <a:pt x="0" y="222"/>
                      <a:pt x="0" y="278"/>
                    </a:cubicBezTo>
                    <a:lnTo>
                      <a:pt x="28" y="278"/>
                    </a:lnTo>
                    <a:cubicBezTo>
                      <a:pt x="28" y="305"/>
                      <a:pt x="28" y="305"/>
                      <a:pt x="28" y="305"/>
                    </a:cubicBezTo>
                    <a:lnTo>
                      <a:pt x="111" y="305"/>
                    </a:lnTo>
                    <a:cubicBezTo>
                      <a:pt x="111" y="305"/>
                      <a:pt x="111" y="305"/>
                      <a:pt x="111" y="278"/>
                    </a:cubicBezTo>
                    <a:lnTo>
                      <a:pt x="139" y="278"/>
                    </a:lnTo>
                    <a:cubicBezTo>
                      <a:pt x="139" y="222"/>
                      <a:pt x="167" y="167"/>
                      <a:pt x="194" y="139"/>
                    </a:cubicBezTo>
                    <a:cubicBezTo>
                      <a:pt x="222" y="111"/>
                      <a:pt x="250" y="84"/>
                      <a:pt x="305" y="84"/>
                    </a:cubicBezTo>
                    <a:cubicBezTo>
                      <a:pt x="361" y="84"/>
                      <a:pt x="416" y="111"/>
                      <a:pt x="444" y="139"/>
                    </a:cubicBezTo>
                    <a:cubicBezTo>
                      <a:pt x="472" y="167"/>
                      <a:pt x="472" y="222"/>
                      <a:pt x="472" y="250"/>
                    </a:cubicBezTo>
                    <a:cubicBezTo>
                      <a:pt x="472" y="305"/>
                      <a:pt x="472" y="333"/>
                      <a:pt x="444" y="361"/>
                    </a:cubicBezTo>
                    <a:cubicBezTo>
                      <a:pt x="416" y="416"/>
                      <a:pt x="388" y="444"/>
                      <a:pt x="305" y="500"/>
                    </a:cubicBezTo>
                    <a:lnTo>
                      <a:pt x="28" y="805"/>
                    </a:lnTo>
                    <a:cubicBezTo>
                      <a:pt x="0" y="805"/>
                      <a:pt x="0" y="832"/>
                      <a:pt x="0" y="860"/>
                    </a:cubicBezTo>
                    <a:lnTo>
                      <a:pt x="0" y="888"/>
                    </a:lnTo>
                    <a:cubicBezTo>
                      <a:pt x="0" y="888"/>
                      <a:pt x="0" y="915"/>
                      <a:pt x="0" y="915"/>
                    </a:cubicBezTo>
                    <a:lnTo>
                      <a:pt x="610" y="915"/>
                    </a:lnTo>
                    <a:cubicBezTo>
                      <a:pt x="638" y="915"/>
                      <a:pt x="638" y="888"/>
                      <a:pt x="638" y="888"/>
                    </a:cubicBezTo>
                    <a:lnTo>
                      <a:pt x="638" y="832"/>
                    </a:lnTo>
                    <a:lnTo>
                      <a:pt x="610" y="832"/>
                    </a:lnTo>
                    <a:cubicBezTo>
                      <a:pt x="610" y="805"/>
                      <a:pt x="610" y="805"/>
                      <a:pt x="610" y="805"/>
                    </a:cubicBezTo>
                    <a:lnTo>
                      <a:pt x="194" y="805"/>
                    </a:lnTo>
                    <a:lnTo>
                      <a:pt x="444" y="555"/>
                    </a:lnTo>
                    <a:cubicBezTo>
                      <a:pt x="499" y="500"/>
                      <a:pt x="555" y="444"/>
                      <a:pt x="582" y="416"/>
                    </a:cubicBezTo>
                    <a:cubicBezTo>
                      <a:pt x="610" y="361"/>
                      <a:pt x="610" y="305"/>
                      <a:pt x="610" y="250"/>
                    </a:cubicBezTo>
                    <a:cubicBezTo>
                      <a:pt x="610" y="195"/>
                      <a:pt x="582" y="111"/>
                      <a:pt x="527" y="56"/>
                    </a:cubicBezTo>
                    <a:cubicBezTo>
                      <a:pt x="499" y="0"/>
                      <a:pt x="416"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60"/>
              <p:cNvSpPr/>
              <p:nvPr/>
            </p:nvSpPr>
            <p:spPr>
              <a:xfrm>
                <a:off x="8323050" y="3360868"/>
                <a:ext cx="16650" cy="23600"/>
              </a:xfrm>
              <a:custGeom>
                <a:avLst/>
                <a:gdLst/>
                <a:ahLst/>
                <a:cxnLst/>
                <a:rect l="l" t="t" r="r" b="b"/>
                <a:pathLst>
                  <a:path w="666" h="944" extrusionOk="0">
                    <a:moveTo>
                      <a:pt x="28" y="1"/>
                    </a:moveTo>
                    <a:cubicBezTo>
                      <a:pt x="28" y="29"/>
                      <a:pt x="28" y="29"/>
                      <a:pt x="28" y="29"/>
                    </a:cubicBezTo>
                    <a:lnTo>
                      <a:pt x="28" y="84"/>
                    </a:lnTo>
                    <a:cubicBezTo>
                      <a:pt x="28" y="84"/>
                      <a:pt x="28" y="84"/>
                      <a:pt x="28" y="112"/>
                    </a:cubicBezTo>
                    <a:lnTo>
                      <a:pt x="444" y="112"/>
                    </a:lnTo>
                    <a:lnTo>
                      <a:pt x="194" y="389"/>
                    </a:lnTo>
                    <a:cubicBezTo>
                      <a:pt x="194" y="417"/>
                      <a:pt x="167" y="417"/>
                      <a:pt x="167" y="417"/>
                    </a:cubicBezTo>
                    <a:lnTo>
                      <a:pt x="167" y="472"/>
                    </a:lnTo>
                    <a:lnTo>
                      <a:pt x="194" y="472"/>
                    </a:lnTo>
                    <a:cubicBezTo>
                      <a:pt x="194" y="500"/>
                      <a:pt x="194" y="500"/>
                      <a:pt x="194" y="500"/>
                    </a:cubicBezTo>
                    <a:lnTo>
                      <a:pt x="333" y="500"/>
                    </a:lnTo>
                    <a:cubicBezTo>
                      <a:pt x="472" y="500"/>
                      <a:pt x="527" y="555"/>
                      <a:pt x="527" y="666"/>
                    </a:cubicBezTo>
                    <a:cubicBezTo>
                      <a:pt x="527" y="722"/>
                      <a:pt x="499" y="749"/>
                      <a:pt x="472" y="777"/>
                    </a:cubicBezTo>
                    <a:cubicBezTo>
                      <a:pt x="444" y="805"/>
                      <a:pt x="388" y="833"/>
                      <a:pt x="333" y="833"/>
                    </a:cubicBezTo>
                    <a:cubicBezTo>
                      <a:pt x="278" y="833"/>
                      <a:pt x="222" y="833"/>
                      <a:pt x="194" y="805"/>
                    </a:cubicBezTo>
                    <a:cubicBezTo>
                      <a:pt x="139" y="777"/>
                      <a:pt x="111" y="749"/>
                      <a:pt x="111" y="694"/>
                    </a:cubicBezTo>
                    <a:cubicBezTo>
                      <a:pt x="83" y="666"/>
                      <a:pt x="83" y="666"/>
                      <a:pt x="83" y="666"/>
                    </a:cubicBezTo>
                    <a:lnTo>
                      <a:pt x="28" y="666"/>
                    </a:lnTo>
                    <a:cubicBezTo>
                      <a:pt x="0" y="666"/>
                      <a:pt x="0" y="666"/>
                      <a:pt x="0" y="694"/>
                    </a:cubicBezTo>
                    <a:cubicBezTo>
                      <a:pt x="0" y="749"/>
                      <a:pt x="0" y="777"/>
                      <a:pt x="28" y="805"/>
                    </a:cubicBezTo>
                    <a:cubicBezTo>
                      <a:pt x="56" y="860"/>
                      <a:pt x="83" y="888"/>
                      <a:pt x="139" y="916"/>
                    </a:cubicBezTo>
                    <a:cubicBezTo>
                      <a:pt x="194" y="916"/>
                      <a:pt x="250" y="943"/>
                      <a:pt x="333" y="943"/>
                    </a:cubicBezTo>
                    <a:cubicBezTo>
                      <a:pt x="388" y="943"/>
                      <a:pt x="444" y="916"/>
                      <a:pt x="499" y="916"/>
                    </a:cubicBezTo>
                    <a:cubicBezTo>
                      <a:pt x="555" y="888"/>
                      <a:pt x="582" y="860"/>
                      <a:pt x="610" y="805"/>
                    </a:cubicBezTo>
                    <a:cubicBezTo>
                      <a:pt x="638" y="777"/>
                      <a:pt x="666" y="722"/>
                      <a:pt x="666" y="666"/>
                    </a:cubicBezTo>
                    <a:cubicBezTo>
                      <a:pt x="666" y="583"/>
                      <a:pt x="638" y="500"/>
                      <a:pt x="582" y="472"/>
                    </a:cubicBezTo>
                    <a:cubicBezTo>
                      <a:pt x="527" y="417"/>
                      <a:pt x="444" y="389"/>
                      <a:pt x="361" y="389"/>
                    </a:cubicBezTo>
                    <a:lnTo>
                      <a:pt x="333" y="389"/>
                    </a:lnTo>
                    <a:lnTo>
                      <a:pt x="610" y="112"/>
                    </a:lnTo>
                    <a:cubicBezTo>
                      <a:pt x="610" y="84"/>
                      <a:pt x="610" y="84"/>
                      <a:pt x="610" y="84"/>
                    </a:cubicBezTo>
                    <a:lnTo>
                      <a:pt x="610" y="29"/>
                    </a:lnTo>
                    <a:cubicBezTo>
                      <a:pt x="610" y="29"/>
                      <a:pt x="610" y="29"/>
                      <a:pt x="6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60"/>
              <p:cNvSpPr/>
              <p:nvPr/>
            </p:nvSpPr>
            <p:spPr>
              <a:xfrm>
                <a:off x="8322000" y="3756132"/>
                <a:ext cx="18050" cy="22900"/>
              </a:xfrm>
              <a:custGeom>
                <a:avLst/>
                <a:gdLst/>
                <a:ahLst/>
                <a:cxnLst/>
                <a:rect l="l" t="t" r="r" b="b"/>
                <a:pathLst>
                  <a:path w="722" h="916" extrusionOk="0">
                    <a:moveTo>
                      <a:pt x="444" y="139"/>
                    </a:moveTo>
                    <a:lnTo>
                      <a:pt x="444" y="582"/>
                    </a:lnTo>
                    <a:lnTo>
                      <a:pt x="139" y="582"/>
                    </a:lnTo>
                    <a:lnTo>
                      <a:pt x="444" y="139"/>
                    </a:lnTo>
                    <a:close/>
                    <a:moveTo>
                      <a:pt x="416" y="0"/>
                    </a:moveTo>
                    <a:cubicBezTo>
                      <a:pt x="416" y="0"/>
                      <a:pt x="416" y="28"/>
                      <a:pt x="416" y="28"/>
                    </a:cubicBezTo>
                    <a:lnTo>
                      <a:pt x="1" y="582"/>
                    </a:lnTo>
                    <a:cubicBezTo>
                      <a:pt x="1" y="582"/>
                      <a:pt x="1" y="610"/>
                      <a:pt x="1" y="610"/>
                    </a:cubicBezTo>
                    <a:lnTo>
                      <a:pt x="1" y="666"/>
                    </a:lnTo>
                    <a:cubicBezTo>
                      <a:pt x="1" y="666"/>
                      <a:pt x="1" y="693"/>
                      <a:pt x="1" y="693"/>
                    </a:cubicBezTo>
                    <a:lnTo>
                      <a:pt x="444" y="693"/>
                    </a:lnTo>
                    <a:lnTo>
                      <a:pt x="444" y="887"/>
                    </a:lnTo>
                    <a:cubicBezTo>
                      <a:pt x="444" y="887"/>
                      <a:pt x="472" y="915"/>
                      <a:pt x="472" y="915"/>
                    </a:cubicBezTo>
                    <a:lnTo>
                      <a:pt x="555" y="915"/>
                    </a:lnTo>
                    <a:cubicBezTo>
                      <a:pt x="583" y="915"/>
                      <a:pt x="583" y="887"/>
                      <a:pt x="583" y="887"/>
                    </a:cubicBezTo>
                    <a:lnTo>
                      <a:pt x="583" y="693"/>
                    </a:lnTo>
                    <a:lnTo>
                      <a:pt x="721" y="693"/>
                    </a:lnTo>
                    <a:cubicBezTo>
                      <a:pt x="721" y="693"/>
                      <a:pt x="721" y="666"/>
                      <a:pt x="721" y="666"/>
                    </a:cubicBezTo>
                    <a:lnTo>
                      <a:pt x="721" y="610"/>
                    </a:lnTo>
                    <a:cubicBezTo>
                      <a:pt x="721" y="582"/>
                      <a:pt x="694" y="582"/>
                      <a:pt x="694" y="582"/>
                    </a:cubicBezTo>
                    <a:lnTo>
                      <a:pt x="583" y="582"/>
                    </a:lnTo>
                    <a:lnTo>
                      <a:pt x="583" y="28"/>
                    </a:lnTo>
                    <a:cubicBezTo>
                      <a:pt x="583" y="28"/>
                      <a:pt x="583" y="28"/>
                      <a:pt x="5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60"/>
              <p:cNvSpPr/>
              <p:nvPr/>
            </p:nvSpPr>
            <p:spPr>
              <a:xfrm>
                <a:off x="8323400" y="4150698"/>
                <a:ext cx="15950" cy="23600"/>
              </a:xfrm>
              <a:custGeom>
                <a:avLst/>
                <a:gdLst/>
                <a:ahLst/>
                <a:cxnLst/>
                <a:rect l="l" t="t" r="r" b="b"/>
                <a:pathLst>
                  <a:path w="638" h="944" extrusionOk="0">
                    <a:moveTo>
                      <a:pt x="111" y="1"/>
                    </a:moveTo>
                    <a:cubicBezTo>
                      <a:pt x="83" y="1"/>
                      <a:pt x="83" y="1"/>
                      <a:pt x="83" y="28"/>
                    </a:cubicBezTo>
                    <a:lnTo>
                      <a:pt x="28" y="472"/>
                    </a:lnTo>
                    <a:cubicBezTo>
                      <a:pt x="28" y="472"/>
                      <a:pt x="28" y="472"/>
                      <a:pt x="28" y="500"/>
                    </a:cubicBezTo>
                    <a:lnTo>
                      <a:pt x="139" y="500"/>
                    </a:lnTo>
                    <a:cubicBezTo>
                      <a:pt x="167" y="500"/>
                      <a:pt x="167" y="472"/>
                      <a:pt x="167" y="472"/>
                    </a:cubicBezTo>
                    <a:cubicBezTo>
                      <a:pt x="194" y="472"/>
                      <a:pt x="222" y="444"/>
                      <a:pt x="250" y="444"/>
                    </a:cubicBezTo>
                    <a:cubicBezTo>
                      <a:pt x="250" y="444"/>
                      <a:pt x="278" y="417"/>
                      <a:pt x="305" y="417"/>
                    </a:cubicBezTo>
                    <a:cubicBezTo>
                      <a:pt x="361" y="417"/>
                      <a:pt x="416" y="444"/>
                      <a:pt x="472" y="472"/>
                    </a:cubicBezTo>
                    <a:cubicBezTo>
                      <a:pt x="499" y="528"/>
                      <a:pt x="527" y="555"/>
                      <a:pt x="527" y="611"/>
                    </a:cubicBezTo>
                    <a:cubicBezTo>
                      <a:pt x="527" y="694"/>
                      <a:pt x="499" y="722"/>
                      <a:pt x="472" y="777"/>
                    </a:cubicBezTo>
                    <a:cubicBezTo>
                      <a:pt x="416" y="805"/>
                      <a:pt x="361" y="833"/>
                      <a:pt x="305" y="833"/>
                    </a:cubicBezTo>
                    <a:cubicBezTo>
                      <a:pt x="278" y="833"/>
                      <a:pt x="222" y="805"/>
                      <a:pt x="194" y="777"/>
                    </a:cubicBezTo>
                    <a:cubicBezTo>
                      <a:pt x="167" y="777"/>
                      <a:pt x="139" y="722"/>
                      <a:pt x="111" y="694"/>
                    </a:cubicBezTo>
                    <a:cubicBezTo>
                      <a:pt x="111" y="666"/>
                      <a:pt x="111" y="666"/>
                      <a:pt x="83" y="666"/>
                    </a:cubicBezTo>
                    <a:lnTo>
                      <a:pt x="0" y="666"/>
                    </a:lnTo>
                    <a:lnTo>
                      <a:pt x="0" y="694"/>
                    </a:lnTo>
                    <a:cubicBezTo>
                      <a:pt x="0" y="722"/>
                      <a:pt x="0" y="777"/>
                      <a:pt x="28" y="805"/>
                    </a:cubicBezTo>
                    <a:cubicBezTo>
                      <a:pt x="56" y="833"/>
                      <a:pt x="83" y="860"/>
                      <a:pt x="139" y="888"/>
                    </a:cubicBezTo>
                    <a:cubicBezTo>
                      <a:pt x="194" y="916"/>
                      <a:pt x="250" y="943"/>
                      <a:pt x="305" y="943"/>
                    </a:cubicBezTo>
                    <a:cubicBezTo>
                      <a:pt x="388" y="943"/>
                      <a:pt x="444" y="916"/>
                      <a:pt x="472" y="888"/>
                    </a:cubicBezTo>
                    <a:cubicBezTo>
                      <a:pt x="527" y="860"/>
                      <a:pt x="582" y="833"/>
                      <a:pt x="610" y="777"/>
                    </a:cubicBezTo>
                    <a:cubicBezTo>
                      <a:pt x="638" y="749"/>
                      <a:pt x="638" y="694"/>
                      <a:pt x="638" y="611"/>
                    </a:cubicBezTo>
                    <a:cubicBezTo>
                      <a:pt x="638" y="555"/>
                      <a:pt x="638" y="500"/>
                      <a:pt x="610" y="472"/>
                    </a:cubicBezTo>
                    <a:cubicBezTo>
                      <a:pt x="582" y="417"/>
                      <a:pt x="527" y="389"/>
                      <a:pt x="499" y="361"/>
                    </a:cubicBezTo>
                    <a:cubicBezTo>
                      <a:pt x="444" y="333"/>
                      <a:pt x="388" y="333"/>
                      <a:pt x="333" y="333"/>
                    </a:cubicBezTo>
                    <a:cubicBezTo>
                      <a:pt x="250" y="333"/>
                      <a:pt x="194" y="333"/>
                      <a:pt x="167" y="361"/>
                    </a:cubicBezTo>
                    <a:lnTo>
                      <a:pt x="194" y="112"/>
                    </a:lnTo>
                    <a:lnTo>
                      <a:pt x="582" y="112"/>
                    </a:lnTo>
                    <a:cubicBezTo>
                      <a:pt x="582" y="84"/>
                      <a:pt x="582" y="84"/>
                      <a:pt x="582" y="84"/>
                    </a:cubicBezTo>
                    <a:lnTo>
                      <a:pt x="582" y="28"/>
                    </a:lnTo>
                    <a:cubicBezTo>
                      <a:pt x="582" y="28"/>
                      <a:pt x="582" y="1"/>
                      <a:pt x="5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60"/>
              <p:cNvSpPr/>
              <p:nvPr/>
            </p:nvSpPr>
            <p:spPr>
              <a:xfrm>
                <a:off x="8322700" y="4545963"/>
                <a:ext cx="16650" cy="22900"/>
              </a:xfrm>
              <a:custGeom>
                <a:avLst/>
                <a:gdLst/>
                <a:ahLst/>
                <a:cxnLst/>
                <a:rect l="l" t="t" r="r" b="b"/>
                <a:pathLst>
                  <a:path w="666" h="916" extrusionOk="0">
                    <a:moveTo>
                      <a:pt x="333" y="416"/>
                    </a:moveTo>
                    <a:cubicBezTo>
                      <a:pt x="361" y="416"/>
                      <a:pt x="416" y="416"/>
                      <a:pt x="444" y="444"/>
                    </a:cubicBezTo>
                    <a:cubicBezTo>
                      <a:pt x="472" y="444"/>
                      <a:pt x="499" y="472"/>
                      <a:pt x="527" y="499"/>
                    </a:cubicBezTo>
                    <a:cubicBezTo>
                      <a:pt x="527" y="527"/>
                      <a:pt x="555" y="583"/>
                      <a:pt x="555" y="610"/>
                    </a:cubicBezTo>
                    <a:cubicBezTo>
                      <a:pt x="555" y="666"/>
                      <a:pt x="527" y="694"/>
                      <a:pt x="527" y="721"/>
                    </a:cubicBezTo>
                    <a:cubicBezTo>
                      <a:pt x="499" y="749"/>
                      <a:pt x="472" y="777"/>
                      <a:pt x="444" y="804"/>
                    </a:cubicBezTo>
                    <a:cubicBezTo>
                      <a:pt x="416" y="804"/>
                      <a:pt x="361" y="832"/>
                      <a:pt x="333" y="832"/>
                    </a:cubicBezTo>
                    <a:cubicBezTo>
                      <a:pt x="305" y="832"/>
                      <a:pt x="250" y="804"/>
                      <a:pt x="222" y="804"/>
                    </a:cubicBezTo>
                    <a:cubicBezTo>
                      <a:pt x="194" y="777"/>
                      <a:pt x="167" y="749"/>
                      <a:pt x="139" y="721"/>
                    </a:cubicBezTo>
                    <a:cubicBezTo>
                      <a:pt x="139" y="694"/>
                      <a:pt x="111" y="666"/>
                      <a:pt x="111" y="610"/>
                    </a:cubicBezTo>
                    <a:cubicBezTo>
                      <a:pt x="111" y="583"/>
                      <a:pt x="139" y="527"/>
                      <a:pt x="139" y="499"/>
                    </a:cubicBezTo>
                    <a:cubicBezTo>
                      <a:pt x="167" y="472"/>
                      <a:pt x="194" y="444"/>
                      <a:pt x="222" y="444"/>
                    </a:cubicBezTo>
                    <a:cubicBezTo>
                      <a:pt x="250" y="416"/>
                      <a:pt x="305" y="416"/>
                      <a:pt x="333" y="416"/>
                    </a:cubicBezTo>
                    <a:close/>
                    <a:moveTo>
                      <a:pt x="333" y="0"/>
                    </a:moveTo>
                    <a:cubicBezTo>
                      <a:pt x="333" y="28"/>
                      <a:pt x="333" y="28"/>
                      <a:pt x="333" y="28"/>
                    </a:cubicBezTo>
                    <a:lnTo>
                      <a:pt x="83" y="361"/>
                    </a:lnTo>
                    <a:cubicBezTo>
                      <a:pt x="28" y="444"/>
                      <a:pt x="0" y="527"/>
                      <a:pt x="0" y="610"/>
                    </a:cubicBezTo>
                    <a:cubicBezTo>
                      <a:pt x="0" y="666"/>
                      <a:pt x="0" y="721"/>
                      <a:pt x="28" y="777"/>
                    </a:cubicBezTo>
                    <a:cubicBezTo>
                      <a:pt x="56" y="832"/>
                      <a:pt x="111" y="860"/>
                      <a:pt x="139" y="888"/>
                    </a:cubicBezTo>
                    <a:cubicBezTo>
                      <a:pt x="194" y="915"/>
                      <a:pt x="278" y="915"/>
                      <a:pt x="333" y="915"/>
                    </a:cubicBezTo>
                    <a:cubicBezTo>
                      <a:pt x="416" y="915"/>
                      <a:pt x="472" y="915"/>
                      <a:pt x="527" y="888"/>
                    </a:cubicBezTo>
                    <a:cubicBezTo>
                      <a:pt x="555" y="860"/>
                      <a:pt x="610" y="804"/>
                      <a:pt x="638" y="777"/>
                    </a:cubicBezTo>
                    <a:cubicBezTo>
                      <a:pt x="666" y="721"/>
                      <a:pt x="666" y="666"/>
                      <a:pt x="666" y="610"/>
                    </a:cubicBezTo>
                    <a:cubicBezTo>
                      <a:pt x="666" y="555"/>
                      <a:pt x="666" y="499"/>
                      <a:pt x="638" y="472"/>
                    </a:cubicBezTo>
                    <a:cubicBezTo>
                      <a:pt x="610" y="416"/>
                      <a:pt x="555" y="361"/>
                      <a:pt x="527" y="333"/>
                    </a:cubicBezTo>
                    <a:cubicBezTo>
                      <a:pt x="472" y="305"/>
                      <a:pt x="416" y="305"/>
                      <a:pt x="361" y="305"/>
                    </a:cubicBezTo>
                    <a:lnTo>
                      <a:pt x="278" y="305"/>
                    </a:lnTo>
                    <a:lnTo>
                      <a:pt x="472" y="28"/>
                    </a:lnTo>
                    <a:cubicBezTo>
                      <a:pt x="472" y="28"/>
                      <a:pt x="472" y="0"/>
                      <a:pt x="4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3" name="Google Shape;1463;p60"/>
            <p:cNvGrpSpPr/>
            <p:nvPr/>
          </p:nvGrpSpPr>
          <p:grpSpPr>
            <a:xfrm>
              <a:off x="5614975" y="4609225"/>
              <a:ext cx="2597125" cy="40925"/>
              <a:chOff x="5614975" y="4609225"/>
              <a:chExt cx="2597125" cy="40925"/>
            </a:xfrm>
          </p:grpSpPr>
          <p:sp>
            <p:nvSpPr>
              <p:cNvPr id="1464" name="Google Shape;1464;p60"/>
              <p:cNvSpPr/>
              <p:nvPr/>
            </p:nvSpPr>
            <p:spPr>
              <a:xfrm>
                <a:off x="5614975" y="4632100"/>
                <a:ext cx="24974" cy="18050"/>
              </a:xfrm>
              <a:custGeom>
                <a:avLst/>
                <a:gdLst/>
                <a:ahLst/>
                <a:cxnLst/>
                <a:rect l="l" t="t" r="r" b="b"/>
                <a:pathLst>
                  <a:path w="1027" h="722" extrusionOk="0">
                    <a:moveTo>
                      <a:pt x="638" y="139"/>
                    </a:moveTo>
                    <a:cubicBezTo>
                      <a:pt x="721" y="139"/>
                      <a:pt x="777" y="167"/>
                      <a:pt x="832" y="194"/>
                    </a:cubicBezTo>
                    <a:cubicBezTo>
                      <a:pt x="888" y="222"/>
                      <a:pt x="915" y="277"/>
                      <a:pt x="915" y="361"/>
                    </a:cubicBezTo>
                    <a:cubicBezTo>
                      <a:pt x="915" y="416"/>
                      <a:pt x="888" y="472"/>
                      <a:pt x="832" y="527"/>
                    </a:cubicBezTo>
                    <a:cubicBezTo>
                      <a:pt x="777" y="555"/>
                      <a:pt x="721" y="582"/>
                      <a:pt x="638" y="582"/>
                    </a:cubicBezTo>
                    <a:lnTo>
                      <a:pt x="389" y="582"/>
                    </a:lnTo>
                    <a:cubicBezTo>
                      <a:pt x="306" y="582"/>
                      <a:pt x="250" y="555"/>
                      <a:pt x="195" y="527"/>
                    </a:cubicBezTo>
                    <a:cubicBezTo>
                      <a:pt x="139" y="472"/>
                      <a:pt x="111" y="416"/>
                      <a:pt x="111" y="361"/>
                    </a:cubicBezTo>
                    <a:cubicBezTo>
                      <a:pt x="111" y="277"/>
                      <a:pt x="139" y="222"/>
                      <a:pt x="195" y="194"/>
                    </a:cubicBezTo>
                    <a:cubicBezTo>
                      <a:pt x="250" y="167"/>
                      <a:pt x="306" y="139"/>
                      <a:pt x="389" y="139"/>
                    </a:cubicBezTo>
                    <a:close/>
                    <a:moveTo>
                      <a:pt x="389" y="0"/>
                    </a:moveTo>
                    <a:cubicBezTo>
                      <a:pt x="278" y="0"/>
                      <a:pt x="195" y="28"/>
                      <a:pt x="111" y="83"/>
                    </a:cubicBezTo>
                    <a:cubicBezTo>
                      <a:pt x="28" y="139"/>
                      <a:pt x="1" y="222"/>
                      <a:pt x="1" y="361"/>
                    </a:cubicBezTo>
                    <a:cubicBezTo>
                      <a:pt x="1" y="472"/>
                      <a:pt x="28" y="555"/>
                      <a:pt x="111" y="610"/>
                    </a:cubicBezTo>
                    <a:cubicBezTo>
                      <a:pt x="195" y="666"/>
                      <a:pt x="278" y="721"/>
                      <a:pt x="389" y="721"/>
                    </a:cubicBezTo>
                    <a:lnTo>
                      <a:pt x="638" y="721"/>
                    </a:lnTo>
                    <a:cubicBezTo>
                      <a:pt x="749" y="693"/>
                      <a:pt x="832" y="666"/>
                      <a:pt x="915" y="610"/>
                    </a:cubicBezTo>
                    <a:cubicBezTo>
                      <a:pt x="999" y="555"/>
                      <a:pt x="1026" y="472"/>
                      <a:pt x="1026" y="361"/>
                    </a:cubicBezTo>
                    <a:cubicBezTo>
                      <a:pt x="1026" y="222"/>
                      <a:pt x="999" y="139"/>
                      <a:pt x="915" y="83"/>
                    </a:cubicBezTo>
                    <a:cubicBezTo>
                      <a:pt x="832" y="28"/>
                      <a:pt x="749" y="0"/>
                      <a:pt x="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60"/>
              <p:cNvSpPr/>
              <p:nvPr/>
            </p:nvSpPr>
            <p:spPr>
              <a:xfrm>
                <a:off x="5615656" y="4617525"/>
                <a:ext cx="23612" cy="11125"/>
              </a:xfrm>
              <a:custGeom>
                <a:avLst/>
                <a:gdLst/>
                <a:ahLst/>
                <a:cxnLst/>
                <a:rect l="l" t="t" r="r" b="b"/>
                <a:pathLst>
                  <a:path w="971" h="445" extrusionOk="0">
                    <a:moveTo>
                      <a:pt x="0" y="1"/>
                    </a:moveTo>
                    <a:cubicBezTo>
                      <a:pt x="0" y="1"/>
                      <a:pt x="0" y="29"/>
                      <a:pt x="0" y="29"/>
                    </a:cubicBezTo>
                    <a:lnTo>
                      <a:pt x="0" y="84"/>
                    </a:lnTo>
                    <a:cubicBezTo>
                      <a:pt x="0" y="112"/>
                      <a:pt x="0" y="112"/>
                      <a:pt x="0" y="140"/>
                    </a:cubicBezTo>
                    <a:lnTo>
                      <a:pt x="250" y="445"/>
                    </a:lnTo>
                    <a:lnTo>
                      <a:pt x="278" y="445"/>
                    </a:lnTo>
                    <a:lnTo>
                      <a:pt x="333" y="417"/>
                    </a:lnTo>
                    <a:cubicBezTo>
                      <a:pt x="333" y="417"/>
                      <a:pt x="333" y="389"/>
                      <a:pt x="333" y="389"/>
                    </a:cubicBezTo>
                    <a:cubicBezTo>
                      <a:pt x="333" y="389"/>
                      <a:pt x="333" y="361"/>
                      <a:pt x="333" y="361"/>
                    </a:cubicBezTo>
                    <a:lnTo>
                      <a:pt x="139" y="140"/>
                    </a:lnTo>
                    <a:lnTo>
                      <a:pt x="943" y="140"/>
                    </a:lnTo>
                    <a:cubicBezTo>
                      <a:pt x="971" y="140"/>
                      <a:pt x="971" y="140"/>
                      <a:pt x="971" y="112"/>
                    </a:cubicBezTo>
                    <a:lnTo>
                      <a:pt x="971" y="29"/>
                    </a:lnTo>
                    <a:cubicBezTo>
                      <a:pt x="971" y="29"/>
                      <a:pt x="971" y="1"/>
                      <a:pt x="9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60"/>
              <p:cNvSpPr/>
              <p:nvPr/>
            </p:nvSpPr>
            <p:spPr>
              <a:xfrm>
                <a:off x="6128984" y="4632100"/>
                <a:ext cx="25675" cy="18050"/>
              </a:xfrm>
              <a:custGeom>
                <a:avLst/>
                <a:gdLst/>
                <a:ahLst/>
                <a:cxnLst/>
                <a:rect l="l" t="t" r="r" b="b"/>
                <a:pathLst>
                  <a:path w="1027" h="722" extrusionOk="0">
                    <a:moveTo>
                      <a:pt x="638" y="139"/>
                    </a:moveTo>
                    <a:cubicBezTo>
                      <a:pt x="722" y="139"/>
                      <a:pt x="805" y="167"/>
                      <a:pt x="833" y="194"/>
                    </a:cubicBezTo>
                    <a:cubicBezTo>
                      <a:pt x="888" y="222"/>
                      <a:pt x="916" y="277"/>
                      <a:pt x="916" y="361"/>
                    </a:cubicBezTo>
                    <a:cubicBezTo>
                      <a:pt x="916" y="416"/>
                      <a:pt x="888" y="472"/>
                      <a:pt x="833" y="527"/>
                    </a:cubicBezTo>
                    <a:cubicBezTo>
                      <a:pt x="805" y="555"/>
                      <a:pt x="722" y="582"/>
                      <a:pt x="638" y="582"/>
                    </a:cubicBezTo>
                    <a:lnTo>
                      <a:pt x="417" y="582"/>
                    </a:lnTo>
                    <a:cubicBezTo>
                      <a:pt x="306" y="582"/>
                      <a:pt x="250" y="555"/>
                      <a:pt x="195" y="527"/>
                    </a:cubicBezTo>
                    <a:cubicBezTo>
                      <a:pt x="139" y="472"/>
                      <a:pt x="139" y="416"/>
                      <a:pt x="139" y="361"/>
                    </a:cubicBezTo>
                    <a:cubicBezTo>
                      <a:pt x="139" y="277"/>
                      <a:pt x="139" y="222"/>
                      <a:pt x="195" y="194"/>
                    </a:cubicBezTo>
                    <a:cubicBezTo>
                      <a:pt x="250" y="167"/>
                      <a:pt x="306" y="139"/>
                      <a:pt x="417" y="139"/>
                    </a:cubicBezTo>
                    <a:close/>
                    <a:moveTo>
                      <a:pt x="389" y="0"/>
                    </a:moveTo>
                    <a:cubicBezTo>
                      <a:pt x="278" y="0"/>
                      <a:pt x="195" y="28"/>
                      <a:pt x="112" y="83"/>
                    </a:cubicBezTo>
                    <a:cubicBezTo>
                      <a:pt x="56" y="139"/>
                      <a:pt x="1" y="222"/>
                      <a:pt x="1" y="361"/>
                    </a:cubicBezTo>
                    <a:cubicBezTo>
                      <a:pt x="1" y="472"/>
                      <a:pt x="56" y="555"/>
                      <a:pt x="112" y="610"/>
                    </a:cubicBezTo>
                    <a:cubicBezTo>
                      <a:pt x="195" y="666"/>
                      <a:pt x="278" y="721"/>
                      <a:pt x="389" y="721"/>
                    </a:cubicBezTo>
                    <a:lnTo>
                      <a:pt x="638" y="721"/>
                    </a:lnTo>
                    <a:cubicBezTo>
                      <a:pt x="749" y="693"/>
                      <a:pt x="860" y="666"/>
                      <a:pt x="916" y="610"/>
                    </a:cubicBezTo>
                    <a:cubicBezTo>
                      <a:pt x="999" y="555"/>
                      <a:pt x="1027" y="472"/>
                      <a:pt x="1027" y="361"/>
                    </a:cubicBezTo>
                    <a:cubicBezTo>
                      <a:pt x="1027" y="222"/>
                      <a:pt x="999" y="139"/>
                      <a:pt x="916" y="83"/>
                    </a:cubicBezTo>
                    <a:cubicBezTo>
                      <a:pt x="860" y="28"/>
                      <a:pt x="749" y="0"/>
                      <a:pt x="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60"/>
              <p:cNvSpPr/>
              <p:nvPr/>
            </p:nvSpPr>
            <p:spPr>
              <a:xfrm>
                <a:off x="6128575" y="4611300"/>
                <a:ext cx="25675" cy="17350"/>
              </a:xfrm>
              <a:custGeom>
                <a:avLst/>
                <a:gdLst/>
                <a:ahLst/>
                <a:cxnLst/>
                <a:rect l="l" t="t" r="r" b="b"/>
                <a:pathLst>
                  <a:path w="1027" h="694" extrusionOk="0">
                    <a:moveTo>
                      <a:pt x="943" y="1"/>
                    </a:moveTo>
                    <a:cubicBezTo>
                      <a:pt x="916" y="1"/>
                      <a:pt x="916" y="28"/>
                      <a:pt x="916" y="28"/>
                    </a:cubicBezTo>
                    <a:cubicBezTo>
                      <a:pt x="888" y="28"/>
                      <a:pt x="888" y="28"/>
                      <a:pt x="888" y="56"/>
                    </a:cubicBezTo>
                    <a:lnTo>
                      <a:pt x="888" y="500"/>
                    </a:lnTo>
                    <a:lnTo>
                      <a:pt x="611" y="222"/>
                    </a:lnTo>
                    <a:cubicBezTo>
                      <a:pt x="555" y="139"/>
                      <a:pt x="500" y="112"/>
                      <a:pt x="472" y="84"/>
                    </a:cubicBezTo>
                    <a:cubicBezTo>
                      <a:pt x="417" y="56"/>
                      <a:pt x="361" y="28"/>
                      <a:pt x="306" y="28"/>
                    </a:cubicBezTo>
                    <a:cubicBezTo>
                      <a:pt x="223" y="28"/>
                      <a:pt x="139" y="56"/>
                      <a:pt x="84" y="112"/>
                    </a:cubicBezTo>
                    <a:cubicBezTo>
                      <a:pt x="29" y="167"/>
                      <a:pt x="1" y="250"/>
                      <a:pt x="1" y="361"/>
                    </a:cubicBezTo>
                    <a:cubicBezTo>
                      <a:pt x="1" y="417"/>
                      <a:pt x="29" y="472"/>
                      <a:pt x="56" y="527"/>
                    </a:cubicBezTo>
                    <a:cubicBezTo>
                      <a:pt x="84" y="583"/>
                      <a:pt x="112" y="611"/>
                      <a:pt x="167" y="638"/>
                    </a:cubicBezTo>
                    <a:cubicBezTo>
                      <a:pt x="223" y="666"/>
                      <a:pt x="278" y="666"/>
                      <a:pt x="306" y="694"/>
                    </a:cubicBezTo>
                    <a:cubicBezTo>
                      <a:pt x="333" y="694"/>
                      <a:pt x="333" y="666"/>
                      <a:pt x="333" y="666"/>
                    </a:cubicBezTo>
                    <a:cubicBezTo>
                      <a:pt x="333" y="666"/>
                      <a:pt x="333" y="666"/>
                      <a:pt x="333" y="638"/>
                    </a:cubicBezTo>
                    <a:lnTo>
                      <a:pt x="333" y="583"/>
                    </a:lnTo>
                    <a:cubicBezTo>
                      <a:pt x="333" y="583"/>
                      <a:pt x="333" y="555"/>
                      <a:pt x="333" y="555"/>
                    </a:cubicBezTo>
                    <a:lnTo>
                      <a:pt x="306" y="555"/>
                    </a:lnTo>
                    <a:cubicBezTo>
                      <a:pt x="250" y="527"/>
                      <a:pt x="223" y="527"/>
                      <a:pt x="167" y="472"/>
                    </a:cubicBezTo>
                    <a:cubicBezTo>
                      <a:pt x="139" y="444"/>
                      <a:pt x="139" y="417"/>
                      <a:pt x="139" y="361"/>
                    </a:cubicBezTo>
                    <a:cubicBezTo>
                      <a:pt x="139" y="306"/>
                      <a:pt x="139" y="250"/>
                      <a:pt x="167" y="222"/>
                    </a:cubicBezTo>
                    <a:cubicBezTo>
                      <a:pt x="195" y="195"/>
                      <a:pt x="250" y="167"/>
                      <a:pt x="306" y="167"/>
                    </a:cubicBezTo>
                    <a:cubicBezTo>
                      <a:pt x="361" y="167"/>
                      <a:pt x="389" y="195"/>
                      <a:pt x="417" y="195"/>
                    </a:cubicBezTo>
                    <a:cubicBezTo>
                      <a:pt x="472" y="222"/>
                      <a:pt x="500" y="278"/>
                      <a:pt x="583" y="361"/>
                    </a:cubicBezTo>
                    <a:lnTo>
                      <a:pt x="888" y="666"/>
                    </a:lnTo>
                    <a:cubicBezTo>
                      <a:pt x="888" y="694"/>
                      <a:pt x="916" y="694"/>
                      <a:pt x="943" y="694"/>
                    </a:cubicBezTo>
                    <a:lnTo>
                      <a:pt x="999" y="694"/>
                    </a:lnTo>
                    <a:cubicBezTo>
                      <a:pt x="1027" y="694"/>
                      <a:pt x="1027" y="666"/>
                      <a:pt x="1027" y="666"/>
                    </a:cubicBezTo>
                    <a:lnTo>
                      <a:pt x="1027" y="56"/>
                    </a:lnTo>
                    <a:cubicBezTo>
                      <a:pt x="1027" y="28"/>
                      <a:pt x="1027" y="28"/>
                      <a:pt x="999" y="28"/>
                    </a:cubicBezTo>
                    <a:cubicBezTo>
                      <a:pt x="999" y="28"/>
                      <a:pt x="999" y="1"/>
                      <a:pt x="9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60"/>
              <p:cNvSpPr/>
              <p:nvPr/>
            </p:nvSpPr>
            <p:spPr>
              <a:xfrm>
                <a:off x="6643694" y="4632100"/>
                <a:ext cx="24975" cy="18050"/>
              </a:xfrm>
              <a:custGeom>
                <a:avLst/>
                <a:gdLst/>
                <a:ahLst/>
                <a:cxnLst/>
                <a:rect l="l" t="t" r="r" b="b"/>
                <a:pathLst>
                  <a:path w="999" h="722" extrusionOk="0">
                    <a:moveTo>
                      <a:pt x="610" y="139"/>
                    </a:moveTo>
                    <a:cubicBezTo>
                      <a:pt x="693" y="139"/>
                      <a:pt x="776" y="167"/>
                      <a:pt x="804" y="194"/>
                    </a:cubicBezTo>
                    <a:cubicBezTo>
                      <a:pt x="860" y="222"/>
                      <a:pt x="887" y="277"/>
                      <a:pt x="887" y="361"/>
                    </a:cubicBezTo>
                    <a:cubicBezTo>
                      <a:pt x="887" y="416"/>
                      <a:pt x="860" y="472"/>
                      <a:pt x="804" y="527"/>
                    </a:cubicBezTo>
                    <a:cubicBezTo>
                      <a:pt x="776" y="555"/>
                      <a:pt x="693" y="582"/>
                      <a:pt x="610" y="582"/>
                    </a:cubicBezTo>
                    <a:lnTo>
                      <a:pt x="388" y="582"/>
                    </a:lnTo>
                    <a:cubicBezTo>
                      <a:pt x="305" y="582"/>
                      <a:pt x="222" y="555"/>
                      <a:pt x="166" y="527"/>
                    </a:cubicBezTo>
                    <a:cubicBezTo>
                      <a:pt x="139" y="472"/>
                      <a:pt x="111" y="416"/>
                      <a:pt x="111" y="361"/>
                    </a:cubicBezTo>
                    <a:cubicBezTo>
                      <a:pt x="111" y="277"/>
                      <a:pt x="139" y="222"/>
                      <a:pt x="166" y="194"/>
                    </a:cubicBezTo>
                    <a:cubicBezTo>
                      <a:pt x="222" y="167"/>
                      <a:pt x="305" y="139"/>
                      <a:pt x="388" y="139"/>
                    </a:cubicBezTo>
                    <a:close/>
                    <a:moveTo>
                      <a:pt x="361" y="0"/>
                    </a:moveTo>
                    <a:cubicBezTo>
                      <a:pt x="250" y="0"/>
                      <a:pt x="166" y="28"/>
                      <a:pt x="83" y="83"/>
                    </a:cubicBezTo>
                    <a:cubicBezTo>
                      <a:pt x="28" y="139"/>
                      <a:pt x="0" y="222"/>
                      <a:pt x="0" y="361"/>
                    </a:cubicBezTo>
                    <a:cubicBezTo>
                      <a:pt x="0" y="472"/>
                      <a:pt x="28" y="555"/>
                      <a:pt x="83" y="610"/>
                    </a:cubicBezTo>
                    <a:cubicBezTo>
                      <a:pt x="166" y="666"/>
                      <a:pt x="250" y="721"/>
                      <a:pt x="361" y="721"/>
                    </a:cubicBezTo>
                    <a:lnTo>
                      <a:pt x="610" y="721"/>
                    </a:lnTo>
                    <a:cubicBezTo>
                      <a:pt x="721" y="693"/>
                      <a:pt x="832" y="666"/>
                      <a:pt x="887" y="610"/>
                    </a:cubicBezTo>
                    <a:cubicBezTo>
                      <a:pt x="971" y="555"/>
                      <a:pt x="998" y="472"/>
                      <a:pt x="998" y="361"/>
                    </a:cubicBezTo>
                    <a:cubicBezTo>
                      <a:pt x="998" y="222"/>
                      <a:pt x="971" y="139"/>
                      <a:pt x="887" y="83"/>
                    </a:cubicBezTo>
                    <a:cubicBezTo>
                      <a:pt x="832" y="28"/>
                      <a:pt x="721" y="0"/>
                      <a:pt x="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60"/>
              <p:cNvSpPr/>
              <p:nvPr/>
            </p:nvSpPr>
            <p:spPr>
              <a:xfrm>
                <a:off x="6643556" y="4611300"/>
                <a:ext cx="24975" cy="17350"/>
              </a:xfrm>
              <a:custGeom>
                <a:avLst/>
                <a:gdLst/>
                <a:ahLst/>
                <a:cxnLst/>
                <a:rect l="l" t="t" r="r" b="b"/>
                <a:pathLst>
                  <a:path w="999" h="694" extrusionOk="0">
                    <a:moveTo>
                      <a:pt x="693" y="1"/>
                    </a:moveTo>
                    <a:cubicBezTo>
                      <a:pt x="610" y="1"/>
                      <a:pt x="555" y="28"/>
                      <a:pt x="499" y="84"/>
                    </a:cubicBezTo>
                    <a:cubicBezTo>
                      <a:pt x="444" y="139"/>
                      <a:pt x="416" y="195"/>
                      <a:pt x="416" y="306"/>
                    </a:cubicBezTo>
                    <a:lnTo>
                      <a:pt x="416" y="333"/>
                    </a:lnTo>
                    <a:lnTo>
                      <a:pt x="111" y="56"/>
                    </a:lnTo>
                    <a:cubicBezTo>
                      <a:pt x="111" y="28"/>
                      <a:pt x="83" y="28"/>
                      <a:pt x="83" y="28"/>
                    </a:cubicBezTo>
                    <a:lnTo>
                      <a:pt x="28" y="28"/>
                    </a:lnTo>
                    <a:cubicBezTo>
                      <a:pt x="28" y="28"/>
                      <a:pt x="28" y="28"/>
                      <a:pt x="0" y="56"/>
                    </a:cubicBezTo>
                    <a:lnTo>
                      <a:pt x="0" y="638"/>
                    </a:lnTo>
                    <a:cubicBezTo>
                      <a:pt x="28" y="666"/>
                      <a:pt x="28" y="666"/>
                      <a:pt x="28" y="666"/>
                    </a:cubicBezTo>
                    <a:lnTo>
                      <a:pt x="83" y="666"/>
                    </a:lnTo>
                    <a:cubicBezTo>
                      <a:pt x="83" y="666"/>
                      <a:pt x="111" y="666"/>
                      <a:pt x="111" y="638"/>
                    </a:cubicBezTo>
                    <a:lnTo>
                      <a:pt x="111" y="195"/>
                    </a:lnTo>
                    <a:lnTo>
                      <a:pt x="416" y="472"/>
                    </a:lnTo>
                    <a:cubicBezTo>
                      <a:pt x="444" y="500"/>
                      <a:pt x="444" y="500"/>
                      <a:pt x="471" y="500"/>
                    </a:cubicBezTo>
                    <a:lnTo>
                      <a:pt x="527" y="500"/>
                    </a:lnTo>
                    <a:cubicBezTo>
                      <a:pt x="527" y="472"/>
                      <a:pt x="527" y="472"/>
                      <a:pt x="527" y="472"/>
                    </a:cubicBezTo>
                    <a:lnTo>
                      <a:pt x="527" y="333"/>
                    </a:lnTo>
                    <a:cubicBezTo>
                      <a:pt x="527" y="195"/>
                      <a:pt x="582" y="112"/>
                      <a:pt x="693" y="112"/>
                    </a:cubicBezTo>
                    <a:cubicBezTo>
                      <a:pt x="749" y="112"/>
                      <a:pt x="804" y="139"/>
                      <a:pt x="832" y="195"/>
                    </a:cubicBezTo>
                    <a:cubicBezTo>
                      <a:pt x="860" y="222"/>
                      <a:pt x="887" y="278"/>
                      <a:pt x="887" y="333"/>
                    </a:cubicBezTo>
                    <a:cubicBezTo>
                      <a:pt x="887" y="389"/>
                      <a:pt x="887" y="444"/>
                      <a:pt x="860" y="500"/>
                    </a:cubicBezTo>
                    <a:cubicBezTo>
                      <a:pt x="832" y="527"/>
                      <a:pt x="804" y="555"/>
                      <a:pt x="749" y="583"/>
                    </a:cubicBezTo>
                    <a:lnTo>
                      <a:pt x="721" y="583"/>
                    </a:lnTo>
                    <a:cubicBezTo>
                      <a:pt x="721" y="583"/>
                      <a:pt x="721" y="611"/>
                      <a:pt x="721" y="611"/>
                    </a:cubicBezTo>
                    <a:lnTo>
                      <a:pt x="721" y="666"/>
                    </a:lnTo>
                    <a:cubicBezTo>
                      <a:pt x="721" y="694"/>
                      <a:pt x="721" y="694"/>
                      <a:pt x="749" y="694"/>
                    </a:cubicBezTo>
                    <a:cubicBezTo>
                      <a:pt x="804" y="694"/>
                      <a:pt x="832" y="694"/>
                      <a:pt x="887" y="666"/>
                    </a:cubicBezTo>
                    <a:cubicBezTo>
                      <a:pt x="915" y="638"/>
                      <a:pt x="943" y="583"/>
                      <a:pt x="971" y="527"/>
                    </a:cubicBezTo>
                    <a:cubicBezTo>
                      <a:pt x="998" y="472"/>
                      <a:pt x="998" y="417"/>
                      <a:pt x="998" y="333"/>
                    </a:cubicBezTo>
                    <a:cubicBezTo>
                      <a:pt x="998" y="278"/>
                      <a:pt x="998" y="222"/>
                      <a:pt x="971" y="167"/>
                    </a:cubicBezTo>
                    <a:cubicBezTo>
                      <a:pt x="943" y="112"/>
                      <a:pt x="915" y="56"/>
                      <a:pt x="860" y="28"/>
                    </a:cubicBezTo>
                    <a:cubicBezTo>
                      <a:pt x="832" y="1"/>
                      <a:pt x="776" y="1"/>
                      <a:pt x="6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60"/>
              <p:cNvSpPr/>
              <p:nvPr/>
            </p:nvSpPr>
            <p:spPr>
              <a:xfrm>
                <a:off x="7157705" y="4632100"/>
                <a:ext cx="24975" cy="18050"/>
              </a:xfrm>
              <a:custGeom>
                <a:avLst/>
                <a:gdLst/>
                <a:ahLst/>
                <a:cxnLst/>
                <a:rect l="l" t="t" r="r" b="b"/>
                <a:pathLst>
                  <a:path w="999" h="722" extrusionOk="0">
                    <a:moveTo>
                      <a:pt x="611" y="139"/>
                    </a:moveTo>
                    <a:cubicBezTo>
                      <a:pt x="694" y="139"/>
                      <a:pt x="777" y="167"/>
                      <a:pt x="833" y="194"/>
                    </a:cubicBezTo>
                    <a:cubicBezTo>
                      <a:pt x="860" y="222"/>
                      <a:pt x="888" y="277"/>
                      <a:pt x="888" y="361"/>
                    </a:cubicBezTo>
                    <a:cubicBezTo>
                      <a:pt x="888" y="416"/>
                      <a:pt x="860" y="472"/>
                      <a:pt x="833" y="527"/>
                    </a:cubicBezTo>
                    <a:cubicBezTo>
                      <a:pt x="777" y="555"/>
                      <a:pt x="694" y="582"/>
                      <a:pt x="611" y="582"/>
                    </a:cubicBezTo>
                    <a:lnTo>
                      <a:pt x="389" y="582"/>
                    </a:lnTo>
                    <a:cubicBezTo>
                      <a:pt x="306" y="582"/>
                      <a:pt x="223" y="555"/>
                      <a:pt x="167" y="527"/>
                    </a:cubicBezTo>
                    <a:cubicBezTo>
                      <a:pt x="139" y="472"/>
                      <a:pt x="112" y="416"/>
                      <a:pt x="112" y="361"/>
                    </a:cubicBezTo>
                    <a:cubicBezTo>
                      <a:pt x="112" y="277"/>
                      <a:pt x="139" y="222"/>
                      <a:pt x="167" y="194"/>
                    </a:cubicBezTo>
                    <a:cubicBezTo>
                      <a:pt x="223" y="167"/>
                      <a:pt x="306" y="139"/>
                      <a:pt x="389" y="139"/>
                    </a:cubicBezTo>
                    <a:close/>
                    <a:moveTo>
                      <a:pt x="389" y="0"/>
                    </a:moveTo>
                    <a:cubicBezTo>
                      <a:pt x="250" y="0"/>
                      <a:pt x="167" y="28"/>
                      <a:pt x="112" y="83"/>
                    </a:cubicBezTo>
                    <a:cubicBezTo>
                      <a:pt x="28" y="139"/>
                      <a:pt x="1" y="222"/>
                      <a:pt x="1" y="361"/>
                    </a:cubicBezTo>
                    <a:cubicBezTo>
                      <a:pt x="1" y="472"/>
                      <a:pt x="28" y="555"/>
                      <a:pt x="112" y="610"/>
                    </a:cubicBezTo>
                    <a:cubicBezTo>
                      <a:pt x="167" y="666"/>
                      <a:pt x="250" y="721"/>
                      <a:pt x="389" y="721"/>
                    </a:cubicBezTo>
                    <a:lnTo>
                      <a:pt x="611" y="721"/>
                    </a:lnTo>
                    <a:cubicBezTo>
                      <a:pt x="749" y="693"/>
                      <a:pt x="833" y="666"/>
                      <a:pt x="916" y="610"/>
                    </a:cubicBezTo>
                    <a:cubicBezTo>
                      <a:pt x="971" y="555"/>
                      <a:pt x="999" y="472"/>
                      <a:pt x="999" y="361"/>
                    </a:cubicBezTo>
                    <a:cubicBezTo>
                      <a:pt x="999" y="222"/>
                      <a:pt x="971" y="139"/>
                      <a:pt x="916" y="83"/>
                    </a:cubicBezTo>
                    <a:cubicBezTo>
                      <a:pt x="833" y="28"/>
                      <a:pt x="749" y="0"/>
                      <a:pt x="6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60"/>
              <p:cNvSpPr/>
              <p:nvPr/>
            </p:nvSpPr>
            <p:spPr>
              <a:xfrm>
                <a:off x="7157837" y="4609225"/>
                <a:ext cx="24975" cy="19425"/>
              </a:xfrm>
              <a:custGeom>
                <a:avLst/>
                <a:gdLst/>
                <a:ahLst/>
                <a:cxnLst/>
                <a:rect l="l" t="t" r="r" b="b"/>
                <a:pathLst>
                  <a:path w="999" h="777" extrusionOk="0">
                    <a:moveTo>
                      <a:pt x="638" y="277"/>
                    </a:moveTo>
                    <a:lnTo>
                      <a:pt x="638" y="638"/>
                    </a:lnTo>
                    <a:lnTo>
                      <a:pt x="139" y="277"/>
                    </a:lnTo>
                    <a:close/>
                    <a:moveTo>
                      <a:pt x="638" y="0"/>
                    </a:moveTo>
                    <a:cubicBezTo>
                      <a:pt x="638" y="0"/>
                      <a:pt x="638" y="28"/>
                      <a:pt x="638" y="28"/>
                    </a:cubicBezTo>
                    <a:lnTo>
                      <a:pt x="638" y="167"/>
                    </a:lnTo>
                    <a:lnTo>
                      <a:pt x="1" y="167"/>
                    </a:lnTo>
                    <a:cubicBezTo>
                      <a:pt x="1" y="167"/>
                      <a:pt x="1" y="167"/>
                      <a:pt x="1" y="194"/>
                    </a:cubicBezTo>
                    <a:lnTo>
                      <a:pt x="1" y="277"/>
                    </a:lnTo>
                    <a:cubicBezTo>
                      <a:pt x="1" y="305"/>
                      <a:pt x="1" y="305"/>
                      <a:pt x="1" y="305"/>
                    </a:cubicBezTo>
                    <a:cubicBezTo>
                      <a:pt x="28" y="333"/>
                      <a:pt x="28" y="333"/>
                      <a:pt x="28" y="333"/>
                    </a:cubicBezTo>
                    <a:lnTo>
                      <a:pt x="638" y="749"/>
                    </a:lnTo>
                    <a:cubicBezTo>
                      <a:pt x="638" y="777"/>
                      <a:pt x="666" y="777"/>
                      <a:pt x="666" y="777"/>
                    </a:cubicBezTo>
                    <a:lnTo>
                      <a:pt x="749" y="777"/>
                    </a:lnTo>
                    <a:cubicBezTo>
                      <a:pt x="749" y="749"/>
                      <a:pt x="749" y="749"/>
                      <a:pt x="749" y="749"/>
                    </a:cubicBezTo>
                    <a:lnTo>
                      <a:pt x="749" y="277"/>
                    </a:lnTo>
                    <a:lnTo>
                      <a:pt x="999" y="277"/>
                    </a:lnTo>
                    <a:cubicBezTo>
                      <a:pt x="999" y="277"/>
                      <a:pt x="999" y="250"/>
                      <a:pt x="999" y="250"/>
                    </a:cubicBezTo>
                    <a:lnTo>
                      <a:pt x="999" y="194"/>
                    </a:lnTo>
                    <a:cubicBezTo>
                      <a:pt x="999" y="167"/>
                      <a:pt x="999" y="167"/>
                      <a:pt x="999" y="167"/>
                    </a:cubicBezTo>
                    <a:lnTo>
                      <a:pt x="749" y="167"/>
                    </a:lnTo>
                    <a:lnTo>
                      <a:pt x="749" y="28"/>
                    </a:lnTo>
                    <a:cubicBezTo>
                      <a:pt x="749" y="28"/>
                      <a:pt x="749" y="0"/>
                      <a:pt x="7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60"/>
              <p:cNvSpPr/>
              <p:nvPr/>
            </p:nvSpPr>
            <p:spPr>
              <a:xfrm>
                <a:off x="7671715" y="4632100"/>
                <a:ext cx="25675" cy="18050"/>
              </a:xfrm>
              <a:custGeom>
                <a:avLst/>
                <a:gdLst/>
                <a:ahLst/>
                <a:cxnLst/>
                <a:rect l="l" t="t" r="r" b="b"/>
                <a:pathLst>
                  <a:path w="1027" h="722" extrusionOk="0">
                    <a:moveTo>
                      <a:pt x="611" y="139"/>
                    </a:moveTo>
                    <a:cubicBezTo>
                      <a:pt x="722" y="139"/>
                      <a:pt x="777" y="167"/>
                      <a:pt x="833" y="194"/>
                    </a:cubicBezTo>
                    <a:cubicBezTo>
                      <a:pt x="888" y="222"/>
                      <a:pt x="888" y="277"/>
                      <a:pt x="888" y="361"/>
                    </a:cubicBezTo>
                    <a:cubicBezTo>
                      <a:pt x="888" y="416"/>
                      <a:pt x="888" y="472"/>
                      <a:pt x="833" y="527"/>
                    </a:cubicBezTo>
                    <a:cubicBezTo>
                      <a:pt x="777" y="555"/>
                      <a:pt x="722" y="582"/>
                      <a:pt x="611" y="582"/>
                    </a:cubicBezTo>
                    <a:lnTo>
                      <a:pt x="389" y="582"/>
                    </a:lnTo>
                    <a:cubicBezTo>
                      <a:pt x="306" y="582"/>
                      <a:pt x="223" y="555"/>
                      <a:pt x="195" y="527"/>
                    </a:cubicBezTo>
                    <a:cubicBezTo>
                      <a:pt x="140" y="472"/>
                      <a:pt x="112" y="416"/>
                      <a:pt x="112" y="361"/>
                    </a:cubicBezTo>
                    <a:cubicBezTo>
                      <a:pt x="112" y="277"/>
                      <a:pt x="140" y="222"/>
                      <a:pt x="195" y="194"/>
                    </a:cubicBezTo>
                    <a:cubicBezTo>
                      <a:pt x="223" y="167"/>
                      <a:pt x="306" y="139"/>
                      <a:pt x="389" y="139"/>
                    </a:cubicBezTo>
                    <a:close/>
                    <a:moveTo>
                      <a:pt x="389" y="0"/>
                    </a:moveTo>
                    <a:cubicBezTo>
                      <a:pt x="278" y="0"/>
                      <a:pt x="167" y="28"/>
                      <a:pt x="112" y="83"/>
                    </a:cubicBezTo>
                    <a:cubicBezTo>
                      <a:pt x="29" y="139"/>
                      <a:pt x="1" y="222"/>
                      <a:pt x="1" y="361"/>
                    </a:cubicBezTo>
                    <a:cubicBezTo>
                      <a:pt x="1" y="472"/>
                      <a:pt x="29" y="555"/>
                      <a:pt x="112" y="610"/>
                    </a:cubicBezTo>
                    <a:cubicBezTo>
                      <a:pt x="167" y="666"/>
                      <a:pt x="278" y="721"/>
                      <a:pt x="389" y="721"/>
                    </a:cubicBezTo>
                    <a:lnTo>
                      <a:pt x="639" y="721"/>
                    </a:lnTo>
                    <a:cubicBezTo>
                      <a:pt x="750" y="693"/>
                      <a:pt x="833" y="666"/>
                      <a:pt x="916" y="610"/>
                    </a:cubicBezTo>
                    <a:cubicBezTo>
                      <a:pt x="971" y="555"/>
                      <a:pt x="1027" y="472"/>
                      <a:pt x="1027" y="361"/>
                    </a:cubicBezTo>
                    <a:cubicBezTo>
                      <a:pt x="1027" y="222"/>
                      <a:pt x="971" y="139"/>
                      <a:pt x="916" y="83"/>
                    </a:cubicBezTo>
                    <a:cubicBezTo>
                      <a:pt x="833" y="28"/>
                      <a:pt x="750" y="0"/>
                      <a:pt x="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60"/>
              <p:cNvSpPr/>
              <p:nvPr/>
            </p:nvSpPr>
            <p:spPr>
              <a:xfrm>
                <a:off x="7672119" y="4611300"/>
                <a:ext cx="25675" cy="17350"/>
              </a:xfrm>
              <a:custGeom>
                <a:avLst/>
                <a:gdLst/>
                <a:ahLst/>
                <a:cxnLst/>
                <a:rect l="l" t="t" r="r" b="b"/>
                <a:pathLst>
                  <a:path w="1027" h="694" extrusionOk="0">
                    <a:moveTo>
                      <a:pt x="694" y="1"/>
                    </a:moveTo>
                    <a:cubicBezTo>
                      <a:pt x="611" y="1"/>
                      <a:pt x="555" y="1"/>
                      <a:pt x="500" y="28"/>
                    </a:cubicBezTo>
                    <a:cubicBezTo>
                      <a:pt x="472" y="84"/>
                      <a:pt x="417" y="112"/>
                      <a:pt x="417" y="167"/>
                    </a:cubicBezTo>
                    <a:cubicBezTo>
                      <a:pt x="389" y="222"/>
                      <a:pt x="361" y="278"/>
                      <a:pt x="361" y="333"/>
                    </a:cubicBezTo>
                    <a:cubicBezTo>
                      <a:pt x="361" y="417"/>
                      <a:pt x="389" y="472"/>
                      <a:pt x="417" y="527"/>
                    </a:cubicBezTo>
                    <a:lnTo>
                      <a:pt x="140" y="500"/>
                    </a:lnTo>
                    <a:lnTo>
                      <a:pt x="140" y="84"/>
                    </a:lnTo>
                    <a:cubicBezTo>
                      <a:pt x="140" y="84"/>
                      <a:pt x="140" y="84"/>
                      <a:pt x="112" y="56"/>
                    </a:cubicBezTo>
                    <a:lnTo>
                      <a:pt x="29" y="56"/>
                    </a:lnTo>
                    <a:cubicBezTo>
                      <a:pt x="29" y="56"/>
                      <a:pt x="1" y="84"/>
                      <a:pt x="1" y="84"/>
                    </a:cubicBezTo>
                    <a:lnTo>
                      <a:pt x="1" y="583"/>
                    </a:lnTo>
                    <a:cubicBezTo>
                      <a:pt x="1" y="611"/>
                      <a:pt x="29" y="611"/>
                      <a:pt x="56" y="611"/>
                    </a:cubicBezTo>
                    <a:lnTo>
                      <a:pt x="528" y="666"/>
                    </a:lnTo>
                    <a:cubicBezTo>
                      <a:pt x="528" y="666"/>
                      <a:pt x="528" y="666"/>
                      <a:pt x="528" y="638"/>
                    </a:cubicBezTo>
                    <a:cubicBezTo>
                      <a:pt x="555" y="638"/>
                      <a:pt x="555" y="638"/>
                      <a:pt x="555" y="611"/>
                    </a:cubicBezTo>
                    <a:lnTo>
                      <a:pt x="555" y="555"/>
                    </a:lnTo>
                    <a:cubicBezTo>
                      <a:pt x="555" y="555"/>
                      <a:pt x="555" y="527"/>
                      <a:pt x="555" y="527"/>
                    </a:cubicBezTo>
                    <a:cubicBezTo>
                      <a:pt x="528" y="527"/>
                      <a:pt x="528" y="500"/>
                      <a:pt x="528" y="500"/>
                    </a:cubicBezTo>
                    <a:cubicBezTo>
                      <a:pt x="500" y="472"/>
                      <a:pt x="500" y="444"/>
                      <a:pt x="500" y="444"/>
                    </a:cubicBezTo>
                    <a:cubicBezTo>
                      <a:pt x="472" y="417"/>
                      <a:pt x="472" y="389"/>
                      <a:pt x="472" y="361"/>
                    </a:cubicBezTo>
                    <a:cubicBezTo>
                      <a:pt x="472" y="278"/>
                      <a:pt x="500" y="250"/>
                      <a:pt x="528" y="195"/>
                    </a:cubicBezTo>
                    <a:cubicBezTo>
                      <a:pt x="555" y="139"/>
                      <a:pt x="611" y="139"/>
                      <a:pt x="666" y="139"/>
                    </a:cubicBezTo>
                    <a:cubicBezTo>
                      <a:pt x="750" y="139"/>
                      <a:pt x="805" y="139"/>
                      <a:pt x="833" y="195"/>
                    </a:cubicBezTo>
                    <a:cubicBezTo>
                      <a:pt x="888" y="250"/>
                      <a:pt x="888" y="278"/>
                      <a:pt x="888" y="361"/>
                    </a:cubicBezTo>
                    <a:cubicBezTo>
                      <a:pt x="888" y="417"/>
                      <a:pt x="888" y="444"/>
                      <a:pt x="860" y="500"/>
                    </a:cubicBezTo>
                    <a:cubicBezTo>
                      <a:pt x="833" y="527"/>
                      <a:pt x="805" y="555"/>
                      <a:pt x="750" y="555"/>
                    </a:cubicBezTo>
                    <a:cubicBezTo>
                      <a:pt x="722" y="583"/>
                      <a:pt x="722" y="583"/>
                      <a:pt x="722" y="611"/>
                    </a:cubicBezTo>
                    <a:lnTo>
                      <a:pt x="722" y="666"/>
                    </a:lnTo>
                    <a:cubicBezTo>
                      <a:pt x="722" y="666"/>
                      <a:pt x="722" y="694"/>
                      <a:pt x="722" y="694"/>
                    </a:cubicBezTo>
                    <a:lnTo>
                      <a:pt x="750" y="694"/>
                    </a:lnTo>
                    <a:cubicBezTo>
                      <a:pt x="805" y="694"/>
                      <a:pt x="833" y="694"/>
                      <a:pt x="888" y="666"/>
                    </a:cubicBezTo>
                    <a:cubicBezTo>
                      <a:pt x="916" y="638"/>
                      <a:pt x="944" y="583"/>
                      <a:pt x="971" y="527"/>
                    </a:cubicBezTo>
                    <a:cubicBezTo>
                      <a:pt x="999" y="500"/>
                      <a:pt x="1027" y="417"/>
                      <a:pt x="1027" y="361"/>
                    </a:cubicBezTo>
                    <a:cubicBezTo>
                      <a:pt x="1027" y="278"/>
                      <a:pt x="999" y="222"/>
                      <a:pt x="971" y="167"/>
                    </a:cubicBezTo>
                    <a:cubicBezTo>
                      <a:pt x="944" y="112"/>
                      <a:pt x="916" y="84"/>
                      <a:pt x="860" y="28"/>
                    </a:cubicBezTo>
                    <a:cubicBezTo>
                      <a:pt x="805" y="1"/>
                      <a:pt x="750" y="1"/>
                      <a:pt x="6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60"/>
              <p:cNvSpPr/>
              <p:nvPr/>
            </p:nvSpPr>
            <p:spPr>
              <a:xfrm>
                <a:off x="8186425" y="4632100"/>
                <a:ext cx="25675" cy="18050"/>
              </a:xfrm>
              <a:custGeom>
                <a:avLst/>
                <a:gdLst/>
                <a:ahLst/>
                <a:cxnLst/>
                <a:rect l="l" t="t" r="r" b="b"/>
                <a:pathLst>
                  <a:path w="1027" h="722" extrusionOk="0">
                    <a:moveTo>
                      <a:pt x="638" y="139"/>
                    </a:moveTo>
                    <a:cubicBezTo>
                      <a:pt x="721" y="139"/>
                      <a:pt x="777" y="167"/>
                      <a:pt x="832" y="194"/>
                    </a:cubicBezTo>
                    <a:cubicBezTo>
                      <a:pt x="887" y="222"/>
                      <a:pt x="915" y="277"/>
                      <a:pt x="915" y="361"/>
                    </a:cubicBezTo>
                    <a:cubicBezTo>
                      <a:pt x="915" y="416"/>
                      <a:pt x="887" y="472"/>
                      <a:pt x="832" y="527"/>
                    </a:cubicBezTo>
                    <a:cubicBezTo>
                      <a:pt x="777" y="555"/>
                      <a:pt x="721" y="582"/>
                      <a:pt x="638" y="582"/>
                    </a:cubicBezTo>
                    <a:lnTo>
                      <a:pt x="388" y="582"/>
                    </a:lnTo>
                    <a:cubicBezTo>
                      <a:pt x="305" y="582"/>
                      <a:pt x="250" y="555"/>
                      <a:pt x="194" y="527"/>
                    </a:cubicBezTo>
                    <a:cubicBezTo>
                      <a:pt x="139" y="472"/>
                      <a:pt x="111" y="416"/>
                      <a:pt x="111" y="361"/>
                    </a:cubicBezTo>
                    <a:cubicBezTo>
                      <a:pt x="111" y="277"/>
                      <a:pt x="139" y="222"/>
                      <a:pt x="194" y="194"/>
                    </a:cubicBezTo>
                    <a:cubicBezTo>
                      <a:pt x="250" y="167"/>
                      <a:pt x="305" y="139"/>
                      <a:pt x="388" y="139"/>
                    </a:cubicBezTo>
                    <a:close/>
                    <a:moveTo>
                      <a:pt x="388" y="0"/>
                    </a:moveTo>
                    <a:cubicBezTo>
                      <a:pt x="277" y="0"/>
                      <a:pt x="194" y="28"/>
                      <a:pt x="111" y="83"/>
                    </a:cubicBezTo>
                    <a:cubicBezTo>
                      <a:pt x="28" y="139"/>
                      <a:pt x="0" y="222"/>
                      <a:pt x="0" y="361"/>
                    </a:cubicBezTo>
                    <a:cubicBezTo>
                      <a:pt x="0" y="472"/>
                      <a:pt x="28" y="555"/>
                      <a:pt x="111" y="610"/>
                    </a:cubicBezTo>
                    <a:cubicBezTo>
                      <a:pt x="194" y="666"/>
                      <a:pt x="277" y="721"/>
                      <a:pt x="388" y="721"/>
                    </a:cubicBezTo>
                    <a:lnTo>
                      <a:pt x="638" y="721"/>
                    </a:lnTo>
                    <a:cubicBezTo>
                      <a:pt x="749" y="693"/>
                      <a:pt x="832" y="666"/>
                      <a:pt x="915" y="610"/>
                    </a:cubicBezTo>
                    <a:cubicBezTo>
                      <a:pt x="998" y="555"/>
                      <a:pt x="1026" y="472"/>
                      <a:pt x="1026" y="361"/>
                    </a:cubicBezTo>
                    <a:cubicBezTo>
                      <a:pt x="1026" y="222"/>
                      <a:pt x="998" y="139"/>
                      <a:pt x="915" y="83"/>
                    </a:cubicBezTo>
                    <a:cubicBezTo>
                      <a:pt x="832" y="28"/>
                      <a:pt x="749" y="0"/>
                      <a:pt x="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60"/>
              <p:cNvSpPr/>
              <p:nvPr/>
            </p:nvSpPr>
            <p:spPr>
              <a:xfrm>
                <a:off x="8187100" y="4610600"/>
                <a:ext cx="25000" cy="18050"/>
              </a:xfrm>
              <a:custGeom>
                <a:avLst/>
                <a:gdLst/>
                <a:ahLst/>
                <a:cxnLst/>
                <a:rect l="l" t="t" r="r" b="b"/>
                <a:pathLst>
                  <a:path w="1000" h="722" extrusionOk="0">
                    <a:moveTo>
                      <a:pt x="666" y="140"/>
                    </a:moveTo>
                    <a:cubicBezTo>
                      <a:pt x="694" y="140"/>
                      <a:pt x="750" y="140"/>
                      <a:pt x="777" y="167"/>
                    </a:cubicBezTo>
                    <a:cubicBezTo>
                      <a:pt x="805" y="195"/>
                      <a:pt x="833" y="223"/>
                      <a:pt x="860" y="250"/>
                    </a:cubicBezTo>
                    <a:cubicBezTo>
                      <a:pt x="860" y="278"/>
                      <a:pt x="888" y="306"/>
                      <a:pt x="888" y="361"/>
                    </a:cubicBezTo>
                    <a:cubicBezTo>
                      <a:pt x="888" y="389"/>
                      <a:pt x="860" y="445"/>
                      <a:pt x="860" y="472"/>
                    </a:cubicBezTo>
                    <a:cubicBezTo>
                      <a:pt x="833" y="500"/>
                      <a:pt x="805" y="528"/>
                      <a:pt x="777" y="555"/>
                    </a:cubicBezTo>
                    <a:cubicBezTo>
                      <a:pt x="750" y="583"/>
                      <a:pt x="694" y="583"/>
                      <a:pt x="666" y="583"/>
                    </a:cubicBezTo>
                    <a:cubicBezTo>
                      <a:pt x="611" y="583"/>
                      <a:pt x="583" y="583"/>
                      <a:pt x="528" y="555"/>
                    </a:cubicBezTo>
                    <a:cubicBezTo>
                      <a:pt x="500" y="528"/>
                      <a:pt x="472" y="500"/>
                      <a:pt x="472" y="472"/>
                    </a:cubicBezTo>
                    <a:cubicBezTo>
                      <a:pt x="445" y="445"/>
                      <a:pt x="445" y="389"/>
                      <a:pt x="445" y="361"/>
                    </a:cubicBezTo>
                    <a:cubicBezTo>
                      <a:pt x="445" y="334"/>
                      <a:pt x="445" y="278"/>
                      <a:pt x="472" y="250"/>
                    </a:cubicBezTo>
                    <a:cubicBezTo>
                      <a:pt x="472" y="223"/>
                      <a:pt x="500" y="195"/>
                      <a:pt x="528" y="167"/>
                    </a:cubicBezTo>
                    <a:cubicBezTo>
                      <a:pt x="583" y="140"/>
                      <a:pt x="611" y="140"/>
                      <a:pt x="666" y="140"/>
                    </a:cubicBezTo>
                    <a:close/>
                    <a:moveTo>
                      <a:pt x="666" y="1"/>
                    </a:moveTo>
                    <a:cubicBezTo>
                      <a:pt x="583" y="1"/>
                      <a:pt x="528" y="1"/>
                      <a:pt x="500" y="29"/>
                    </a:cubicBezTo>
                    <a:cubicBezTo>
                      <a:pt x="445" y="56"/>
                      <a:pt x="389" y="112"/>
                      <a:pt x="361" y="167"/>
                    </a:cubicBezTo>
                    <a:cubicBezTo>
                      <a:pt x="334" y="223"/>
                      <a:pt x="334" y="278"/>
                      <a:pt x="334" y="334"/>
                    </a:cubicBezTo>
                    <a:cubicBezTo>
                      <a:pt x="334" y="361"/>
                      <a:pt x="334" y="389"/>
                      <a:pt x="334" y="417"/>
                    </a:cubicBezTo>
                    <a:lnTo>
                      <a:pt x="29" y="223"/>
                    </a:lnTo>
                    <a:lnTo>
                      <a:pt x="1" y="223"/>
                    </a:lnTo>
                    <a:cubicBezTo>
                      <a:pt x="1" y="223"/>
                      <a:pt x="1" y="223"/>
                      <a:pt x="1" y="250"/>
                    </a:cubicBezTo>
                    <a:lnTo>
                      <a:pt x="1" y="306"/>
                    </a:lnTo>
                    <a:cubicBezTo>
                      <a:pt x="1" y="306"/>
                      <a:pt x="1" y="334"/>
                      <a:pt x="1" y="334"/>
                    </a:cubicBezTo>
                    <a:cubicBezTo>
                      <a:pt x="1" y="334"/>
                      <a:pt x="1" y="334"/>
                      <a:pt x="1" y="361"/>
                    </a:cubicBezTo>
                    <a:lnTo>
                      <a:pt x="29" y="361"/>
                    </a:lnTo>
                    <a:lnTo>
                      <a:pt x="389" y="639"/>
                    </a:lnTo>
                    <a:cubicBezTo>
                      <a:pt x="500" y="694"/>
                      <a:pt x="583" y="722"/>
                      <a:pt x="666" y="722"/>
                    </a:cubicBezTo>
                    <a:cubicBezTo>
                      <a:pt x="722" y="722"/>
                      <a:pt x="777" y="722"/>
                      <a:pt x="833" y="694"/>
                    </a:cubicBezTo>
                    <a:cubicBezTo>
                      <a:pt x="888" y="666"/>
                      <a:pt x="916" y="611"/>
                      <a:pt x="944" y="555"/>
                    </a:cubicBezTo>
                    <a:cubicBezTo>
                      <a:pt x="971" y="500"/>
                      <a:pt x="999" y="445"/>
                      <a:pt x="999" y="361"/>
                    </a:cubicBezTo>
                    <a:cubicBezTo>
                      <a:pt x="999" y="278"/>
                      <a:pt x="971" y="223"/>
                      <a:pt x="944" y="167"/>
                    </a:cubicBezTo>
                    <a:cubicBezTo>
                      <a:pt x="916" y="112"/>
                      <a:pt x="888" y="56"/>
                      <a:pt x="833" y="29"/>
                    </a:cubicBezTo>
                    <a:cubicBezTo>
                      <a:pt x="777" y="1"/>
                      <a:pt x="722" y="1"/>
                      <a:pt x="6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76" name="Google Shape;1476;p60"/>
          <p:cNvGrpSpPr/>
          <p:nvPr/>
        </p:nvGrpSpPr>
        <p:grpSpPr>
          <a:xfrm>
            <a:off x="2133704" y="361203"/>
            <a:ext cx="250098" cy="250098"/>
            <a:chOff x="3023950" y="3689950"/>
            <a:chExt cx="316100" cy="316100"/>
          </a:xfrm>
        </p:grpSpPr>
        <p:sp>
          <p:nvSpPr>
            <p:cNvPr id="1477" name="Google Shape;1477;p60"/>
            <p:cNvSpPr/>
            <p:nvPr/>
          </p:nvSpPr>
          <p:spPr>
            <a:xfrm>
              <a:off x="3069000" y="3735000"/>
              <a:ext cx="225300" cy="225300"/>
            </a:xfrm>
            <a:custGeom>
              <a:avLst/>
              <a:gdLst/>
              <a:ahLst/>
              <a:cxnLst/>
              <a:rect l="l" t="t" r="r" b="b"/>
              <a:pathLst>
                <a:path w="9012" h="9012" fill="none" extrusionOk="0">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60"/>
            <p:cNvSpPr/>
            <p:nvPr/>
          </p:nvSpPr>
          <p:spPr>
            <a:xfrm>
              <a:off x="3182000" y="3689950"/>
              <a:ext cx="25" cy="316100"/>
            </a:xfrm>
            <a:custGeom>
              <a:avLst/>
              <a:gdLst/>
              <a:ahLst/>
              <a:cxnLst/>
              <a:rect l="l" t="t" r="r" b="b"/>
              <a:pathLst>
                <a:path w="1" h="12644" fill="none" extrusionOk="0">
                  <a:moveTo>
                    <a:pt x="0" y="0"/>
                  </a:moveTo>
                  <a:lnTo>
                    <a:pt x="0" y="12643"/>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60"/>
            <p:cNvSpPr/>
            <p:nvPr/>
          </p:nvSpPr>
          <p:spPr>
            <a:xfrm>
              <a:off x="3023950" y="3847975"/>
              <a:ext cx="316100" cy="25"/>
            </a:xfrm>
            <a:custGeom>
              <a:avLst/>
              <a:gdLst/>
              <a:ahLst/>
              <a:cxnLst/>
              <a:rect l="l" t="t" r="r" b="b"/>
              <a:pathLst>
                <a:path w="12644" h="1" fill="none" extrusionOk="0">
                  <a:moveTo>
                    <a:pt x="1" y="1"/>
                  </a:moveTo>
                  <a:lnTo>
                    <a:pt x="12644" y="1"/>
                  </a:lnTo>
                </a:path>
              </a:pathLst>
            </a:custGeom>
            <a:noFill/>
            <a:ln w="9000" cap="flat" cmpd="sng">
              <a:solidFill>
                <a:schemeClr val="lt1"/>
              </a:solidFill>
              <a:prstDash val="solid"/>
              <a:miter lim="27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4" name="Google Shape;1514;p60">
            <a:hlinkClick r:id="" action="ppaction://hlinkshowjump?jump=previousslide"/>
          </p:cNvPr>
          <p:cNvSpPr/>
          <p:nvPr/>
        </p:nvSpPr>
        <p:spPr>
          <a:xfrm rot="2700000">
            <a:off x="242640" y="1951903"/>
            <a:ext cx="233770" cy="233770"/>
          </a:xfrm>
          <a:prstGeom prst="halfFrame">
            <a:avLst>
              <a:gd name="adj1" fmla="val 11354"/>
              <a:gd name="adj2" fmla="val 10736"/>
            </a:avLst>
          </a:prstGeom>
          <a:gradFill>
            <a:gsLst>
              <a:gs pos="0">
                <a:srgbClr val="B45F06"/>
              </a:gs>
              <a:gs pos="100000">
                <a:schemeClr val="l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60">
            <a:hlinkClick r:id="" action="ppaction://hlinkshowjump?jump=nextslide"/>
          </p:cNvPr>
          <p:cNvSpPr/>
          <p:nvPr/>
        </p:nvSpPr>
        <p:spPr>
          <a:xfrm rot="-8100000">
            <a:off x="242640" y="2957803"/>
            <a:ext cx="233770" cy="233770"/>
          </a:xfrm>
          <a:prstGeom prst="halfFrame">
            <a:avLst>
              <a:gd name="adj1" fmla="val 11354"/>
              <a:gd name="adj2" fmla="val 10736"/>
            </a:avLst>
          </a:prstGeom>
          <a:gradFill>
            <a:gsLst>
              <a:gs pos="0">
                <a:srgbClr val="B45F06"/>
              </a:gs>
              <a:gs pos="100000">
                <a:schemeClr val="l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2"/>
        <p:cNvGrpSpPr/>
        <p:nvPr/>
      </p:nvGrpSpPr>
      <p:grpSpPr>
        <a:xfrm>
          <a:off x="0" y="0"/>
          <a:ext cx="0" cy="0"/>
          <a:chOff x="0" y="0"/>
          <a:chExt cx="0" cy="0"/>
        </a:xfrm>
      </p:grpSpPr>
      <p:sp>
        <p:nvSpPr>
          <p:cNvPr id="1533" name="Google Shape;1533;p62"/>
          <p:cNvSpPr/>
          <p:nvPr/>
        </p:nvSpPr>
        <p:spPr>
          <a:xfrm>
            <a:off x="1477757" y="1144493"/>
            <a:ext cx="6196800" cy="3196500"/>
          </a:xfrm>
          <a:prstGeom prst="frame">
            <a:avLst>
              <a:gd name="adj1" fmla="val 954"/>
            </a:avLst>
          </a:prstGeom>
          <a:gradFill>
            <a:gsLst>
              <a:gs pos="0">
                <a:srgbClr val="B45F06"/>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62"/>
          <p:cNvSpPr/>
          <p:nvPr/>
        </p:nvSpPr>
        <p:spPr>
          <a:xfrm>
            <a:off x="4258307" y="809093"/>
            <a:ext cx="635700" cy="635700"/>
          </a:xfrm>
          <a:prstGeom prst="rect">
            <a:avLst/>
          </a:prstGeom>
          <a:solidFill>
            <a:schemeClr val="dk1"/>
          </a:solidFill>
          <a:ln>
            <a:noFill/>
          </a:ln>
        </p:spPr>
        <p:txBody>
          <a:bodyPr spcFirstLastPara="1" wrap="square" lIns="91425" tIns="365750" rIns="91425" bIns="91425" anchor="ctr" anchorCtr="0">
            <a:noAutofit/>
          </a:bodyPr>
          <a:lstStyle/>
          <a:p>
            <a:pPr marL="0" lvl="0" indent="0" algn="ctr" rtl="0">
              <a:spcBef>
                <a:spcPts val="0"/>
              </a:spcBef>
              <a:spcAft>
                <a:spcPts val="0"/>
              </a:spcAft>
              <a:buNone/>
            </a:pPr>
            <a:r>
              <a:rPr lang="en" sz="6000">
                <a:solidFill>
                  <a:schemeClr val="lt1"/>
                </a:solidFill>
                <a:latin typeface="Teko"/>
                <a:ea typeface="Teko"/>
                <a:cs typeface="Teko"/>
                <a:sym typeface="Teko"/>
              </a:rPr>
              <a:t>“</a:t>
            </a:r>
            <a:endParaRPr sz="6000">
              <a:solidFill>
                <a:schemeClr val="lt1"/>
              </a:solidFill>
              <a:latin typeface="Teko"/>
              <a:ea typeface="Teko"/>
              <a:cs typeface="Teko"/>
              <a:sym typeface="Teko"/>
            </a:endParaRPr>
          </a:p>
        </p:txBody>
      </p:sp>
      <p:sp>
        <p:nvSpPr>
          <p:cNvPr id="1535" name="Google Shape;1535;p62"/>
          <p:cNvSpPr/>
          <p:nvPr/>
        </p:nvSpPr>
        <p:spPr>
          <a:xfrm>
            <a:off x="4254150" y="799125"/>
            <a:ext cx="635700" cy="635700"/>
          </a:xfrm>
          <a:prstGeom prst="frame">
            <a:avLst>
              <a:gd name="adj1" fmla="val 5097"/>
            </a:avLst>
          </a:prstGeom>
          <a:gradFill>
            <a:gsLst>
              <a:gs pos="0">
                <a:srgbClr val="B45F06"/>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62"/>
          <p:cNvSpPr txBox="1">
            <a:spLocks noGrp="1"/>
          </p:cNvSpPr>
          <p:nvPr>
            <p:ph type="subTitle" idx="1"/>
          </p:nvPr>
        </p:nvSpPr>
        <p:spPr>
          <a:xfrm>
            <a:off x="1709807" y="1444793"/>
            <a:ext cx="5732700" cy="1618200"/>
          </a:xfrm>
          <a:prstGeom prst="rect">
            <a:avLst/>
          </a:prstGeom>
        </p:spPr>
        <p:txBody>
          <a:bodyPr spcFirstLastPara="1" wrap="square" lIns="91425" tIns="91425" rIns="91425" bIns="91425" anchor="ctr" anchorCtr="0">
            <a:noAutofit/>
          </a:bodyPr>
          <a:lstStyle/>
          <a:p>
            <a:pPr marL="0" indent="0">
              <a:spcAft>
                <a:spcPts val="1200"/>
              </a:spcAft>
            </a:pPr>
            <a:r>
              <a:rPr lang="en" dirty="0"/>
              <a:t>In this project we are using open-source data from NASA Exoplanet Archive (~5000 planets) and GAIA Archive (~50000 stars approximately)</a:t>
            </a:r>
            <a:endParaRPr lang="ru-RU" dirty="0"/>
          </a:p>
        </p:txBody>
      </p:sp>
      <p:sp>
        <p:nvSpPr>
          <p:cNvPr id="1538" name="Google Shape;1538;p62">
            <a:hlinkClick r:id="" action="ppaction://hlinkshowjump?jump=previousslide"/>
          </p:cNvPr>
          <p:cNvSpPr/>
          <p:nvPr/>
        </p:nvSpPr>
        <p:spPr>
          <a:xfrm rot="2700000">
            <a:off x="242640" y="1951903"/>
            <a:ext cx="233770" cy="233770"/>
          </a:xfrm>
          <a:prstGeom prst="halfFrame">
            <a:avLst>
              <a:gd name="adj1" fmla="val 11354"/>
              <a:gd name="adj2" fmla="val 10736"/>
            </a:avLst>
          </a:prstGeom>
          <a:gradFill>
            <a:gsLst>
              <a:gs pos="0">
                <a:srgbClr val="B45F06"/>
              </a:gs>
              <a:gs pos="100000">
                <a:schemeClr val="l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62">
            <a:hlinkClick r:id="rId3" action="ppaction://hlinksldjump"/>
          </p:cNvPr>
          <p:cNvSpPr/>
          <p:nvPr/>
        </p:nvSpPr>
        <p:spPr>
          <a:xfrm>
            <a:off x="194250" y="2619642"/>
            <a:ext cx="335100" cy="342600"/>
          </a:xfrm>
          <a:prstGeom prst="frame">
            <a:avLst>
              <a:gd name="adj1" fmla="val 6852"/>
            </a:avLst>
          </a:prstGeom>
          <a:gradFill>
            <a:gsLst>
              <a:gs pos="0">
                <a:srgbClr val="B45F06"/>
              </a:gs>
              <a:gs pos="100000">
                <a:srgbClr val="F1C232"/>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uFill>
                  <a:noFill/>
                </a:uFill>
                <a:latin typeface="Teko"/>
                <a:ea typeface="Teko"/>
                <a:cs typeface="Teko"/>
                <a:sym typeface="Teko"/>
                <a:hlinkClick r:id="rId3" action="ppaction://hlinksldjump">
                  <a:extLst>
                    <a:ext uri="{A12FA001-AC4F-418D-AE19-62706E023703}">
                      <ahyp:hlinkClr xmlns:ahyp="http://schemas.microsoft.com/office/drawing/2018/hyperlinkcolor" xmlns="" val="tx"/>
                    </a:ext>
                  </a:extLst>
                </a:hlinkClick>
              </a:rPr>
              <a:t>1</a:t>
            </a:r>
            <a:endParaRPr sz="2500">
              <a:solidFill>
                <a:schemeClr val="lt1"/>
              </a:solidFill>
              <a:latin typeface="Teko"/>
              <a:ea typeface="Teko"/>
              <a:cs typeface="Teko"/>
              <a:sym typeface="Teko"/>
            </a:endParaRPr>
          </a:p>
        </p:txBody>
      </p:sp>
      <p:sp>
        <p:nvSpPr>
          <p:cNvPr id="1540" name="Google Shape;1540;p62">
            <a:hlinkClick r:id="rId3" action="ppaction://hlinksldjump"/>
          </p:cNvPr>
          <p:cNvSpPr/>
          <p:nvPr/>
        </p:nvSpPr>
        <p:spPr>
          <a:xfrm>
            <a:off x="190588" y="2161967"/>
            <a:ext cx="335100" cy="342600"/>
          </a:xfrm>
          <a:prstGeom prst="frame">
            <a:avLst>
              <a:gd name="adj1" fmla="val 6852"/>
            </a:avLst>
          </a:prstGeom>
          <a:gradFill>
            <a:gsLst>
              <a:gs pos="0">
                <a:srgbClr val="B45F06"/>
              </a:gs>
              <a:gs pos="100000">
                <a:srgbClr val="F1C232"/>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uFill>
                  <a:noFill/>
                </a:uFill>
                <a:latin typeface="Teko"/>
                <a:ea typeface="Teko"/>
                <a:cs typeface="Teko"/>
                <a:sym typeface="Teko"/>
                <a:hlinkClick r:id="rId3" action="ppaction://hlinksldjump">
                  <a:extLst>
                    <a:ext uri="{A12FA001-AC4F-418D-AE19-62706E023703}">
                      <ahyp:hlinkClr xmlns:ahyp="http://schemas.microsoft.com/office/drawing/2018/hyperlinkcolor" xmlns="" val="tx"/>
                    </a:ext>
                  </a:extLst>
                </a:hlinkClick>
              </a:rPr>
              <a:t>T</a:t>
            </a:r>
            <a:endParaRPr sz="2500">
              <a:solidFill>
                <a:schemeClr val="lt1"/>
              </a:solidFill>
              <a:latin typeface="Teko"/>
              <a:ea typeface="Teko"/>
              <a:cs typeface="Teko"/>
              <a:sym typeface="Teko"/>
            </a:endParaRPr>
          </a:p>
        </p:txBody>
      </p:sp>
      <p:sp>
        <p:nvSpPr>
          <p:cNvPr id="1541" name="Google Shape;1541;p62">
            <a:hlinkClick r:id="" action="ppaction://hlinkshowjump?jump=nextslide"/>
          </p:cNvPr>
          <p:cNvSpPr/>
          <p:nvPr/>
        </p:nvSpPr>
        <p:spPr>
          <a:xfrm rot="-8100000">
            <a:off x="242640" y="2957803"/>
            <a:ext cx="233770" cy="233770"/>
          </a:xfrm>
          <a:prstGeom prst="halfFrame">
            <a:avLst>
              <a:gd name="adj1" fmla="val 11354"/>
              <a:gd name="adj2" fmla="val 10736"/>
            </a:avLst>
          </a:prstGeom>
          <a:gradFill>
            <a:gsLst>
              <a:gs pos="0">
                <a:srgbClr val="B45F06"/>
              </a:gs>
              <a:gs pos="100000">
                <a:schemeClr val="l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Astrophysics Lesson for College by Slidesgo">
  <a:themeElements>
    <a:clrScheme name="Simple Light">
      <a:dk1>
        <a:srgbClr val="1E1F24"/>
      </a:dk1>
      <a:lt1>
        <a:srgbClr val="F1C232"/>
      </a:lt1>
      <a:dk2>
        <a:srgbClr val="1E1F24"/>
      </a:dk2>
      <a:lt2>
        <a:srgbClr val="FFFFFF"/>
      </a:lt2>
      <a:accent1>
        <a:srgbClr val="FFAB4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273</Words>
  <Application>Microsoft Office PowerPoint</Application>
  <PresentationFormat>Экран (16:9)</PresentationFormat>
  <Paragraphs>40</Paragraphs>
  <Slides>7</Slides>
  <Notes>7</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7</vt:i4>
      </vt:variant>
    </vt:vector>
  </HeadingPairs>
  <TitlesOfParts>
    <vt:vector size="17" baseType="lpstr">
      <vt:lpstr>Arial</vt:lpstr>
      <vt:lpstr>Teko Light</vt:lpstr>
      <vt:lpstr>Consolas</vt:lpstr>
      <vt:lpstr>Teko Medium</vt:lpstr>
      <vt:lpstr>Teko</vt:lpstr>
      <vt:lpstr>Source Code Pro Medium</vt:lpstr>
      <vt:lpstr>Source Code Pro Light</vt:lpstr>
      <vt:lpstr>Source Code Pro</vt:lpstr>
      <vt:lpstr>Montserrat Medium</vt:lpstr>
      <vt:lpstr>Astrophysics Lesson for College by Slidesgo</vt:lpstr>
      <vt:lpstr>EXOSKY CRYSTAL CASTLES</vt:lpstr>
      <vt:lpstr>Challenge : Exosky</vt:lpstr>
      <vt:lpstr>IDEA</vt:lpstr>
      <vt:lpstr>Technologies</vt:lpstr>
      <vt:lpstr>Data</vt:lpstr>
      <vt:lpstr>Data sources</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EXOSKY CRYSTAL CASTLES</dc:title>
  <cp:lastModifiedBy>user</cp:lastModifiedBy>
  <cp:revision>171</cp:revision>
  <dcterms:modified xsi:type="dcterms:W3CDTF">2024-10-06T07:56:23Z</dcterms:modified>
</cp:coreProperties>
</file>