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761"/>
  </p:normalViewPr>
  <p:slideViewPr>
    <p:cSldViewPr snapToGrid="0" snapToObjects="1">
      <p:cViewPr varScale="1">
        <p:scale>
          <a:sx n="146" d="100"/>
          <a:sy n="14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E3B-1032-574B-B2B9-B0148098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D065-16BC-3646-8000-724DB18C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4B6B-0167-204B-97A8-A27F9BAE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7A3C-5BE7-1E41-BB14-9AF83DBB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5D84-AA43-7144-BBF8-0ADBD573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60C0-54D8-E340-A4E7-3203E594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0493-F1FD-1442-B953-F252E31F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0126-BB9A-2645-B402-D0A1EA1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5D28-F657-FA49-9433-237E41B1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A22A-6072-8142-A6CF-5493E0A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8EAED-A20D-2C4C-8105-B4ADE510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2386D-F6A1-404C-827D-74CD77542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A908-64D5-EF40-9E87-1C4390C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BFB6-6E6B-4642-807A-E92CA233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556B-CC1C-AD4E-B544-3EF0E33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07FB-F150-204E-9F55-AD7BCCC3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81F-294A-D441-9812-ABF8EFB0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8534-9433-AA42-9FE3-0CBB8A4A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6A73-8F68-1D47-BBC1-A6F080A8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16B2-0464-5E44-8AEF-DA1A9B36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985E-26AF-6D47-98A4-D72ADB80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6D4E-6229-F445-9737-DAC818B0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E7DD-E067-E649-8D5C-78E6400C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0C85-4367-7C4E-A554-6787A3B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3333-2659-5045-A6AB-462585D0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EBB9-CBB7-7F44-B9E3-07D93CA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65E7-9F82-934C-B0E8-2912447E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B071-3615-E243-B434-F671B2E1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5C3D-56D9-024F-A575-4383AF35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36B5-8DEB-144D-97B5-6A2523B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35CB6-9C31-134A-BEF2-84417C25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389-1A28-2147-A439-500D23D1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E8CC0-42CE-9649-90ED-5E0F362D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D590C-5D4F-934D-8702-6D99433AD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22D21-74D9-EB4B-911C-0AC47300C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BA78-CE42-7D46-9803-C2B0D016B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6044C-0108-4445-AC6D-6860B155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9566E-9BC4-AC4E-A54E-E6184F0C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11BC-EC55-4945-A741-C7FA8236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E9F1-7652-4545-ACB8-7E0AA94C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DA2D7-28A9-FA44-ADA5-1D755FB4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A6246-4530-5B41-A111-CAAB8E33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EEF95-9E8D-4549-AF69-3E877D89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3982D-F492-9D4E-806E-50BB86C9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39A39-CC08-C94C-9BD4-C3C4E2A0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6D6D6-47A3-E84F-A939-0761A53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9F3B-7C0E-9E46-9415-5C7DD336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27EB-C739-784D-9519-256BDBB4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BCD9-7118-9543-850D-13CD4A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4718C-FC8D-204C-BCD8-F9CF04F8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129B-E0F2-2C45-ADD1-69364D2A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2712-06A5-1B4A-905E-BFB7E7B7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A328-9230-A04C-BDE5-726F143E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3DAD1-4CD1-034F-A82A-E7ECAEE4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F16E1-8B58-484A-A0CC-EA1FB6E7D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111E7-C0C9-F348-B9EB-0DA2CC1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EB26-AB64-F74A-B667-E7B180B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15E6-EC33-FA49-ADF8-9251FDA5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EC653-C031-4943-BFBC-2CC71B95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10FA-8B3D-3046-9562-9A89FB87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47B2-B67C-994A-8C0D-7E0623879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AD42-4E08-FC48-B1E6-A17CA58C25D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FEA7-974B-A442-AEE8-AEB46A827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0016-5AE5-7149-AEBD-2914C122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BB67-52A9-674C-952B-9ADC26DA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6048D-FD5B-0F4C-AF33-76D5FD64BB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effectLst>
            <a:softEdge rad="317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79A49-8C00-0C42-AC1F-B9D546EC7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US Airline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DA53-12F5-8147-A66D-4777B445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5ADE-BF01-684A-92F9-5B445A87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 Airline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Airline Performance</dc:title>
  <dc:creator>Dmitriy Kats</dc:creator>
  <cp:lastModifiedBy>Dmitriy Kats</cp:lastModifiedBy>
  <cp:revision>1</cp:revision>
  <dcterms:created xsi:type="dcterms:W3CDTF">2019-04-30T22:17:13Z</dcterms:created>
  <dcterms:modified xsi:type="dcterms:W3CDTF">2019-04-30T22:17:59Z</dcterms:modified>
</cp:coreProperties>
</file>