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1" r:id="rId4"/>
    <p:sldId id="265" r:id="rId5"/>
    <p:sldId id="262" r:id="rId6"/>
    <p:sldId id="263" r:id="rId7"/>
    <p:sldId id="264" r:id="rId8"/>
    <p:sldId id="257" r:id="rId9"/>
    <p:sldId id="267" r:id="rId10"/>
    <p:sldId id="268" r:id="rId11"/>
    <p:sldId id="270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60" d="100"/>
          <a:sy n="60" d="100"/>
        </p:scale>
        <p:origin x="-78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D2D21-C249-4616-8F73-2D15B28D146E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F9E2-3F58-4DAD-BB1E-DD6E0472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5F9E2-3F58-4DAD-BB1E-DD6E0472FD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5F9E2-3F58-4DAD-BB1E-DD6E0472FD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5F9E2-3F58-4DAD-BB1E-DD6E0472FD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52360B-EBB0-4890-92D3-297FD8787077}" type="datetimeFigureOut">
              <a:rPr lang="en-US" smtClean="0"/>
              <a:pPr/>
              <a:t>5/25/2009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9834DD-6AAE-45A8-A0AA-F84C78F13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coding and its generalizations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Dmitriy</a:t>
            </a:r>
            <a:r>
              <a:rPr lang="en-US" dirty="0" smtClean="0"/>
              <a:t> </a:t>
            </a:r>
            <a:r>
              <a:rPr lang="en-US" dirty="0" err="1" smtClean="0"/>
              <a:t>Kovalev</a:t>
            </a:r>
            <a:r>
              <a:rPr lang="en-US" dirty="0" smtClean="0"/>
              <a:t>, Sergey </a:t>
            </a:r>
            <a:r>
              <a:rPr lang="en-US" dirty="0" err="1" smtClean="0"/>
              <a:t>Krendelev</a:t>
            </a:r>
            <a:endParaRPr lang="en-US" dirty="0" smtClean="0"/>
          </a:p>
          <a:p>
            <a:r>
              <a:rPr lang="en-US" dirty="0" smtClean="0"/>
              <a:t>Novosibirsk State University</a:t>
            </a:r>
          </a:p>
          <a:p>
            <a:r>
              <a:rPr lang="en-US" dirty="0" smtClean="0"/>
              <a:t>Russia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09600" y="2057400"/>
          <a:ext cx="5584825" cy="457200"/>
        </p:xfrm>
        <a:graphic>
          <a:graphicData uri="http://schemas.openxmlformats.org/presentationml/2006/ole">
            <p:oleObj spid="_x0000_s25602" name="Equation" r:id="rId4" imgW="2793960" imgH="228600" progId="Equation.DSMT4">
              <p:embed/>
            </p:oleObj>
          </a:graphicData>
        </a:graphic>
      </p:graphicFrame>
      <p:sp>
        <p:nvSpPr>
          <p:cNvPr id="6" name="Right Brace 5"/>
          <p:cNvSpPr/>
          <p:nvPr/>
        </p:nvSpPr>
        <p:spPr>
          <a:xfrm rot="5400000">
            <a:off x="2776538" y="1281112"/>
            <a:ext cx="381000" cy="2733675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>
            <a:off x="4600575" y="2190750"/>
            <a:ext cx="381000" cy="914400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ight Brace 9"/>
          <p:cNvSpPr/>
          <p:nvPr/>
        </p:nvSpPr>
        <p:spPr>
          <a:xfrm rot="5400000">
            <a:off x="5514975" y="2190750"/>
            <a:ext cx="381000" cy="914400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32100" y="2970213"/>
          <a:ext cx="280988" cy="460375"/>
        </p:xfrm>
        <a:graphic>
          <a:graphicData uri="http://schemas.openxmlformats.org/presentationml/2006/ole">
            <p:oleObj spid="_x0000_s25603" name="Equation" r:id="rId5" imgW="139680" imgH="228600" progId="Equation.DSMT4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646613" y="2970213"/>
          <a:ext cx="306387" cy="460375"/>
        </p:xfrm>
        <a:graphic>
          <a:graphicData uri="http://schemas.openxmlformats.org/presentationml/2006/ole">
            <p:oleObj spid="_x0000_s25604" name="Equation" r:id="rId6" imgW="152280" imgH="2286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561013" y="2970213"/>
          <a:ext cx="306387" cy="460375"/>
        </p:xfrm>
        <a:graphic>
          <a:graphicData uri="http://schemas.openxmlformats.org/presentationml/2006/ole">
            <p:oleObj spid="_x0000_s25605" name="Equation" r:id="rId7" imgW="152280" imgH="2286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62000" y="4419600"/>
          <a:ext cx="7162800" cy="457200"/>
        </p:xfrm>
        <a:graphic>
          <a:graphicData uri="http://schemas.openxmlformats.org/presentationml/2006/ole">
            <p:oleObj spid="_x0000_s25606" name="Equation" r:id="rId8" imgW="3581280" imgH="228600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30400" y="3860800"/>
          <a:ext cx="4216400" cy="457200"/>
        </p:xfrm>
        <a:graphic>
          <a:graphicData uri="http://schemas.openxmlformats.org/presentationml/2006/ole">
            <p:oleObj spid="_x0000_s25607" name="Equation" r:id="rId9" imgW="2108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09600" y="2057400"/>
          <a:ext cx="5584825" cy="457200"/>
        </p:xfrm>
        <a:graphic>
          <a:graphicData uri="http://schemas.openxmlformats.org/presentationml/2006/ole">
            <p:oleObj spid="_x0000_s27650" name="Equation" r:id="rId3" imgW="2793960" imgH="228600" progId="Equation.DSMT4">
              <p:embed/>
            </p:oleObj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776538" y="1281112"/>
            <a:ext cx="381000" cy="2733675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Brace 5"/>
          <p:cNvSpPr/>
          <p:nvPr/>
        </p:nvSpPr>
        <p:spPr>
          <a:xfrm rot="5400000">
            <a:off x="4600575" y="2190750"/>
            <a:ext cx="381000" cy="914400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ight Brace 6"/>
          <p:cNvSpPr/>
          <p:nvPr/>
        </p:nvSpPr>
        <p:spPr>
          <a:xfrm rot="5400000">
            <a:off x="5514975" y="2190750"/>
            <a:ext cx="381000" cy="914400"/>
          </a:xfrm>
          <a:prstGeom prst="righ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32100" y="2970213"/>
          <a:ext cx="280988" cy="458787"/>
        </p:xfrm>
        <a:graphic>
          <a:graphicData uri="http://schemas.openxmlformats.org/presentationml/2006/ole">
            <p:oleObj spid="_x0000_s27651" name="Equation" r:id="rId4" imgW="139680" imgH="22860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46613" y="2970213"/>
          <a:ext cx="306387" cy="458787"/>
        </p:xfrm>
        <a:graphic>
          <a:graphicData uri="http://schemas.openxmlformats.org/presentationml/2006/ole">
            <p:oleObj spid="_x0000_s27652" name="Equation" r:id="rId5" imgW="152280" imgH="22860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561013" y="2970213"/>
          <a:ext cx="306387" cy="458787"/>
        </p:xfrm>
        <a:graphic>
          <a:graphicData uri="http://schemas.openxmlformats.org/presentationml/2006/ole">
            <p:oleObj spid="_x0000_s27653" name="Equation" r:id="rId6" imgW="152280" imgH="2286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562100" y="3581400"/>
          <a:ext cx="4978400" cy="914400"/>
        </p:xfrm>
        <a:graphic>
          <a:graphicData uri="http://schemas.openxmlformats.org/presentationml/2006/ole">
            <p:oleObj spid="_x0000_s27655" name="Equation" r:id="rId7" imgW="2489040" imgH="4572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535113" y="4519613"/>
          <a:ext cx="1398587" cy="1652587"/>
        </p:xfrm>
        <a:graphic>
          <a:graphicData uri="http://schemas.openxmlformats.org/presentationml/2006/ole">
            <p:oleObj spid="_x0000_s27656" name="Equation" r:id="rId8" imgW="698400" imgH="825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33400" y="1600200"/>
          <a:ext cx="5635625" cy="457200"/>
        </p:xfrm>
        <a:graphic>
          <a:graphicData uri="http://schemas.openxmlformats.org/presentationml/2006/ole">
            <p:oleObj spid="_x0000_s26626" name="Equation" r:id="rId3" imgW="281916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2260600"/>
          <a:ext cx="2590800" cy="3987800"/>
        </p:xfrm>
        <a:graphic>
          <a:graphicData uri="http://schemas.openxmlformats.org/presentationml/2006/ole">
            <p:oleObj spid="_x0000_s26627" name="Equation" r:id="rId4" imgW="1295280" imgH="1993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Enumerative coding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2770188" cy="1703388"/>
        </p:xfrm>
        <a:graphic>
          <a:graphicData uri="http://schemas.openxmlformats.org/presentationml/2006/ole">
            <p:oleObj spid="_x0000_s3074" name="Equation" r:id="rId4" imgW="1384200" imgH="850680" progId="Equation.DSMT4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4724400" y="1295400"/>
            <a:ext cx="3657600" cy="2667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0" y="2438400"/>
            <a:ext cx="1752600" cy="1295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70600" y="2895600"/>
          <a:ext cx="254000" cy="304800"/>
        </p:xfrm>
        <a:graphic>
          <a:graphicData uri="http://schemas.openxmlformats.org/presentationml/2006/ole">
            <p:oleObj spid="_x0000_s3075" name="Equation" r:id="rId5" imgW="126720" imgH="1522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86600" y="1828800"/>
          <a:ext cx="712788" cy="661988"/>
        </p:xfrm>
        <a:graphic>
          <a:graphicData uri="http://schemas.openxmlformats.org/presentationml/2006/ole">
            <p:oleObj spid="_x0000_s3076" name="Equation" r:id="rId6" imgW="177480" imgH="1648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88025" y="4702175"/>
          <a:ext cx="1984375" cy="649288"/>
        </p:xfrm>
        <a:graphic>
          <a:graphicData uri="http://schemas.openxmlformats.org/presentationml/2006/ole">
            <p:oleObj spid="_x0000_s3077" name="Equation" r:id="rId7" imgW="660240" imgH="215640" progId="Equation.DSMT4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6200000" flipH="1">
            <a:off x="5600700" y="40005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477000" y="3657600"/>
            <a:ext cx="1828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650037" y="4211638"/>
          <a:ext cx="284163" cy="284162"/>
        </p:xfrm>
        <a:graphic>
          <a:graphicData uri="http://schemas.openxmlformats.org/presentationml/2006/ole">
            <p:oleObj spid="_x0000_s3078" name="Equation" r:id="rId8" imgW="139680" imgH="13968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58800" y="4114800"/>
          <a:ext cx="2541588" cy="1703388"/>
        </p:xfrm>
        <a:graphic>
          <a:graphicData uri="http://schemas.openxmlformats.org/presentationml/2006/ole">
            <p:oleObj spid="_x0000_s3079" name="Equation" r:id="rId9" imgW="1269720" imgH="850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examples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500" y="1785938"/>
          <a:ext cx="5599113" cy="2709862"/>
        </p:xfrm>
        <a:graphic>
          <a:graphicData uri="http://schemas.openxmlformats.org/presentationml/2006/ole">
            <p:oleObj spid="_x0000_s4098" name="Equation" r:id="rId3" imgW="2806560" imgH="1358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Enumerative coding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19200"/>
          </a:xfrm>
        </p:spPr>
        <p:txBody>
          <a:bodyPr/>
          <a:lstStyle/>
          <a:p>
            <a:r>
              <a:rPr lang="en-US" dirty="0" smtClean="0"/>
              <a:t>How many elements in S?</a:t>
            </a:r>
          </a:p>
          <a:p>
            <a:r>
              <a:rPr lang="en-US" dirty="0" smtClean="0"/>
              <a:t>How to enumerate S?</a:t>
            </a:r>
            <a:endParaRPr lang="ru-RU" dirty="0"/>
          </a:p>
        </p:txBody>
      </p:sp>
      <p:sp>
        <p:nvSpPr>
          <p:cNvPr id="5" name="Cloud Callout 4"/>
          <p:cNvSpPr/>
          <p:nvPr/>
        </p:nvSpPr>
        <p:spPr>
          <a:xfrm>
            <a:off x="3200400" y="2808287"/>
            <a:ext cx="2133600" cy="1905000"/>
          </a:xfrm>
          <a:prstGeom prst="cloudCallout">
            <a:avLst>
              <a:gd name="adj1" fmla="val -116501"/>
              <a:gd name="adj2" fmla="val 76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miley Face 5"/>
          <p:cNvSpPr/>
          <p:nvPr/>
        </p:nvSpPr>
        <p:spPr>
          <a:xfrm>
            <a:off x="1066800" y="5246687"/>
            <a:ext cx="6858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6705600" y="5246687"/>
            <a:ext cx="6858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5588793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35000" y="6148388"/>
          <a:ext cx="1600200" cy="379412"/>
        </p:xfrm>
        <a:graphic>
          <a:graphicData uri="http://schemas.openxmlformats.org/presentationml/2006/ole">
            <p:oleObj spid="_x0000_s23554" name="Equation" r:id="rId3" imgW="799920" imgH="1904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507163" y="6135688"/>
          <a:ext cx="1163637" cy="404812"/>
        </p:xfrm>
        <a:graphic>
          <a:graphicData uri="http://schemas.openxmlformats.org/presentationml/2006/ole">
            <p:oleObj spid="_x0000_s23555" name="Equation" r:id="rId4" imgW="583920" imgH="20304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117975" y="5173662"/>
          <a:ext cx="301625" cy="301625"/>
        </p:xfrm>
        <a:graphic>
          <a:graphicData uri="http://schemas.openxmlformats.org/presentationml/2006/ole">
            <p:oleObj spid="_x0000_s23556" name="Equation" r:id="rId5" imgW="152280" imgH="152280" progId="Equation.DSMT4">
              <p:embed/>
            </p:oleObj>
          </a:graphicData>
        </a:graphic>
      </p:graphicFrame>
      <p:sp>
        <p:nvSpPr>
          <p:cNvPr id="12" name="Cloud Callout 11"/>
          <p:cNvSpPr/>
          <p:nvPr/>
        </p:nvSpPr>
        <p:spPr>
          <a:xfrm>
            <a:off x="2743200" y="2655887"/>
            <a:ext cx="3048000" cy="2133600"/>
          </a:xfrm>
          <a:prstGeom prst="cloudCallout">
            <a:avLst>
              <a:gd name="adj1" fmla="val 80417"/>
              <a:gd name="adj2" fmla="val 67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51187" y="3902074"/>
          <a:ext cx="2182813" cy="430213"/>
        </p:xfrm>
        <a:graphic>
          <a:graphicData uri="http://schemas.openxmlformats.org/presentationml/2006/ole">
            <p:oleObj spid="_x0000_s23557" name="Equation" r:id="rId6" imgW="1091880" imgH="21564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733800" y="3443287"/>
          <a:ext cx="939800" cy="431800"/>
        </p:xfrm>
        <a:graphic>
          <a:graphicData uri="http://schemas.openxmlformats.org/presentationml/2006/ole">
            <p:oleObj spid="_x0000_s23558" name="Equation" r:id="rId7" imgW="4698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The simplest case – message statistics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4400" y="1570037"/>
          <a:ext cx="3003550" cy="2316163"/>
        </p:xfrm>
        <a:graphic>
          <a:graphicData uri="http://schemas.openxmlformats.org/presentationml/2006/ole">
            <p:oleObj spid="_x0000_s5122" name="Equation" r:id="rId3" imgW="1498320" imgH="1155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4648200"/>
          <a:ext cx="7181850" cy="784225"/>
        </p:xfrm>
        <a:graphic>
          <a:graphicData uri="http://schemas.openxmlformats.org/presentationml/2006/ole">
            <p:oleObj spid="_x0000_s5123" name="Equation" r:id="rId4" imgW="3606480" imgH="3934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41400" y="2499518"/>
          <a:ext cx="2159000" cy="457200"/>
        </p:xfrm>
        <a:graphic>
          <a:graphicData uri="http://schemas.openxmlformats.org/presentationml/2006/ole">
            <p:oleObj spid="_x0000_s5125" name="Equation" r:id="rId5" imgW="1079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coefficients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1473200"/>
          <a:ext cx="6750050" cy="1606550"/>
        </p:xfrm>
        <a:graphic>
          <a:graphicData uri="http://schemas.openxmlformats.org/presentationml/2006/ole">
            <p:oleObj spid="_x0000_s6147" name="Equation" r:id="rId3" imgW="3365280" imgH="79992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66800" y="4038600"/>
          <a:ext cx="6697663" cy="508000"/>
        </p:xfrm>
        <a:graphic>
          <a:graphicData uri="http://schemas.openxmlformats.org/presentationml/2006/ole">
            <p:oleObj spid="_x0000_s6149" name="Equation" r:id="rId4" imgW="3352680" imgH="253800" progId="Equation.DSMT4">
              <p:embed/>
            </p:oleObj>
          </a:graphicData>
        </a:graphic>
      </p:graphicFrame>
      <p:sp>
        <p:nvSpPr>
          <p:cNvPr id="8" name="Up-Down Arrow 7"/>
          <p:cNvSpPr/>
          <p:nvPr/>
        </p:nvSpPr>
        <p:spPr>
          <a:xfrm>
            <a:off x="4038600" y="3276600"/>
            <a:ext cx="381000" cy="685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06550" y="4673600"/>
          <a:ext cx="5988050" cy="1854200"/>
        </p:xfrm>
        <a:graphic>
          <a:graphicData uri="http://schemas.openxmlformats.org/presentationml/2006/ole">
            <p:oleObj spid="_x0000_s6150" name="Equation" r:id="rId5" imgW="2997000" imgH="927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number</a:t>
            </a:r>
            <a:endParaRPr lang="ru-RU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31800" y="2182813"/>
          <a:ext cx="3205163" cy="788987"/>
        </p:xfrm>
        <a:graphic>
          <a:graphicData uri="http://schemas.openxmlformats.org/presentationml/2006/ole">
            <p:oleObj spid="_x0000_s22531" name="Equation" r:id="rId4" imgW="1600200" imgH="3934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3124200"/>
          <a:ext cx="6704013" cy="457200"/>
        </p:xfrm>
        <a:graphic>
          <a:graphicData uri="http://schemas.openxmlformats.org/presentationml/2006/ole">
            <p:oleObj spid="_x0000_s22532" name="Equation" r:id="rId5" imgW="3352680" imgH="228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2125" y="3759200"/>
          <a:ext cx="7889875" cy="457200"/>
        </p:xfrm>
        <a:graphic>
          <a:graphicData uri="http://schemas.openxmlformats.org/presentationml/2006/ole">
            <p:oleObj spid="_x0000_s22533" name="Equation" r:id="rId6" imgW="3949560" imgH="228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574800"/>
          <a:ext cx="4371975" cy="406400"/>
        </p:xfrm>
        <a:graphic>
          <a:graphicData uri="http://schemas.openxmlformats.org/presentationml/2006/ole">
            <p:oleObj spid="_x0000_s22534" name="Equation" r:id="rId7" imgW="21841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9500" y="4216400"/>
          <a:ext cx="6181725" cy="1908175"/>
        </p:xfrm>
        <a:graphic>
          <a:graphicData uri="http://schemas.openxmlformats.org/presentationml/2006/ole">
            <p:oleObj spid="_x0000_s1026" name="Equation" r:id="rId3" imgW="3085920" imgH="952200" progId="Equation.DSMT4">
              <p:embed/>
            </p:oleObj>
          </a:graphicData>
        </a:graphic>
      </p:graphicFrame>
      <p:sp>
        <p:nvSpPr>
          <p:cNvPr id="5" name="Oval 4"/>
          <p:cNvSpPr/>
          <p:nvPr/>
        </p:nvSpPr>
        <p:spPr>
          <a:xfrm>
            <a:off x="4876800" y="1447800"/>
            <a:ext cx="1828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0,1,2,3,4,5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0" y="2400300"/>
            <a:ext cx="1219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1200" y="24003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81800" y="2400300"/>
            <a:ext cx="7620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00800" y="34290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67600" y="34290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10000" y="34290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533900" y="34290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57800" y="3429000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3"/>
            <a:endCxn id="11" idx="0"/>
          </p:cNvCxnSpPr>
          <p:nvPr/>
        </p:nvCxnSpPr>
        <p:spPr>
          <a:xfrm rot="5400000">
            <a:off x="3884847" y="2944298"/>
            <a:ext cx="638455" cy="33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12" idx="0"/>
          </p:cNvCxnSpPr>
          <p:nvPr/>
        </p:nvCxnSpPr>
        <p:spPr>
          <a:xfrm rot="5400000">
            <a:off x="4495800" y="3124200"/>
            <a:ext cx="5715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13" idx="0"/>
          </p:cNvCxnSpPr>
          <p:nvPr/>
        </p:nvCxnSpPr>
        <p:spPr>
          <a:xfrm rot="16200000" flipH="1">
            <a:off x="5039799" y="2982398"/>
            <a:ext cx="638455" cy="25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 rot="16200000" flipH="1">
            <a:off x="5657850" y="2038350"/>
            <a:ext cx="4953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6" idx="0"/>
          </p:cNvCxnSpPr>
          <p:nvPr/>
        </p:nvCxnSpPr>
        <p:spPr>
          <a:xfrm rot="5400000">
            <a:off x="4691484" y="1947161"/>
            <a:ext cx="562255" cy="34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9" idx="0"/>
          </p:cNvCxnSpPr>
          <p:nvPr/>
        </p:nvCxnSpPr>
        <p:spPr>
          <a:xfrm rot="5400000">
            <a:off x="6442169" y="2977776"/>
            <a:ext cx="638455" cy="26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5"/>
            <a:endCxn id="10" idx="0"/>
          </p:cNvCxnSpPr>
          <p:nvPr/>
        </p:nvCxnSpPr>
        <p:spPr>
          <a:xfrm rot="16200000" flipH="1">
            <a:off x="7244977" y="2977776"/>
            <a:ext cx="638455" cy="26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5"/>
            <a:endCxn id="8" idx="0"/>
          </p:cNvCxnSpPr>
          <p:nvPr/>
        </p:nvCxnSpPr>
        <p:spPr>
          <a:xfrm rot="16200000" flipH="1">
            <a:off x="6519162" y="1756661"/>
            <a:ext cx="562255" cy="72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12775" y="1981200"/>
          <a:ext cx="2968625" cy="508000"/>
        </p:xfrm>
        <a:graphic>
          <a:graphicData uri="http://schemas.openxmlformats.org/presentationml/2006/ole">
            <p:oleObj spid="_x0000_s1028" name="Equation" r:id="rId4" imgW="1485720" imgH="2538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890587" y="2743200"/>
          <a:ext cx="2309813" cy="457200"/>
        </p:xfrm>
        <a:graphic>
          <a:graphicData uri="http://schemas.openxmlformats.org/presentationml/2006/ole">
            <p:oleObj spid="_x0000_s1029" name="Equation" r:id="rId5" imgW="1155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09613" y="1828800"/>
          <a:ext cx="1524000" cy="1827213"/>
        </p:xfrm>
        <a:graphic>
          <a:graphicData uri="http://schemas.openxmlformats.org/presentationml/2006/ole">
            <p:oleObj spid="_x0000_s24578" name="Equation" r:id="rId3" imgW="761760" imgH="9144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4114800"/>
          <a:ext cx="7291387" cy="2057400"/>
        </p:xfrm>
        <a:graphic>
          <a:graphicData uri="http://schemas.openxmlformats.org/presentationml/2006/ole">
            <p:oleObj spid="_x0000_s24579" name="Equation" r:id="rId4" imgW="4863960" imgH="13716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00400" y="2667000"/>
          <a:ext cx="4951413" cy="457200"/>
        </p:xfrm>
        <a:graphic>
          <a:graphicData uri="http://schemas.openxmlformats.org/presentationml/2006/ole">
            <p:oleObj spid="_x0000_s24580" name="Equation" r:id="rId5" imgW="2476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3976</TotalTime>
  <Words>58</Words>
  <Application>Microsoft Office PowerPoint</Application>
  <PresentationFormat>On-screen Show (4:3)</PresentationFormat>
  <Paragraphs>28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Oriel</vt:lpstr>
      <vt:lpstr>Equation</vt:lpstr>
      <vt:lpstr>MathType 6.0 Equation</vt:lpstr>
      <vt:lpstr>Huffman coding and its generalizations</vt:lpstr>
      <vt:lpstr>Enumerative coding</vt:lpstr>
      <vt:lpstr>Property examples</vt:lpstr>
      <vt:lpstr>Enumerative coding</vt:lpstr>
      <vt:lpstr>The simplest case – message statistics</vt:lpstr>
      <vt:lpstr>Multinomial coefficients</vt:lpstr>
      <vt:lpstr>Message number</vt:lpstr>
      <vt:lpstr>Example</vt:lpstr>
      <vt:lpstr>Example</vt:lpstr>
      <vt:lpstr>Slide 10</vt:lpstr>
      <vt:lpstr>Slide 11</vt:lpstr>
      <vt:lpstr>Slide 12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kds</dc:creator>
  <cp:lastModifiedBy>kds</cp:lastModifiedBy>
  <cp:revision>26</cp:revision>
  <dcterms:created xsi:type="dcterms:W3CDTF">2009-05-24T17:01:06Z</dcterms:created>
  <dcterms:modified xsi:type="dcterms:W3CDTF">2009-05-27T11:22:55Z</dcterms:modified>
</cp:coreProperties>
</file>