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ACBC-ED2B-4933-0846-69C01EC8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1831CB-7182-DB74-C6B4-28C010870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D9181-99DA-68ED-A8D8-F9DF4E85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205AF-E469-1BB5-7BB5-19F45B6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DFD12-4A70-EAAC-4636-E1CE86CF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2DCE-F23C-AD1F-5022-A991890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D03D1-3E92-A153-B3E3-BFFF0683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791872-70FA-EA1B-F63C-8DE5A74E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892B53-A691-CD76-FF45-8F9BD31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353B0-2A5B-97D6-D824-BCBCFC5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96CDB6-93AE-041D-4704-0066A23F6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CD6EF4-BB57-0056-6FC2-4E77A3691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2F598-EF59-0988-6F55-4A4E2D16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4853D-0A33-90DC-8F62-91DC7EE9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B0391-D1CD-C7E1-9BBC-C9A1EEA5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E698B-0B66-7386-A98F-7E8F1E3F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A221F-6631-2ED7-3BC7-08F2C6EE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DC2EE-44F9-78FA-725A-74898647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CA0A4-958E-DD36-659D-48858DD5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860E9-38BC-7AD3-AB57-861E49D0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316B1-B71D-9472-EEC6-CE583B6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2D2068-2951-50E2-B7D8-C8B903F3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11BFC-73C5-5C82-9045-97DC8120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5E953-1093-DDDF-FD80-1E3D4836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353D8-02F8-17D6-AD21-13F90433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9B00-B91D-89FB-BCA0-020E8616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8DA63-4655-1094-4420-B7426CC5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3CA1BD-6379-AB71-B1CF-0759B4BA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0BDF2-EC68-A141-4BB6-0FE9F6DF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EE71F-A0C9-350C-10A1-56B7FAC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D9F7BA-8594-EDBB-C7DA-80190C6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7FF18-77A1-EE8B-7620-2CCE5C62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73267E-BB2D-F3E5-3725-70433A2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CB6144-C1BD-CD7D-6448-1D702363C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62BA27-7C7D-DF70-0667-ECFCCB6B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3ED4C1-84D1-DDCC-A240-9264357E0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D4F318-0827-E68B-1199-8511216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1E8EFE-AAEE-57F9-BB0D-55D61F1D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B394EF-B61C-D76A-B437-366F8D2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13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978F0-3B96-FA4D-C7F6-05274BB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7283BA-DA34-FC32-5385-68B76FE3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5CB393-4600-6B25-EDA0-501AB7C6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459F7B-4F39-2A2A-15B6-D717BB8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7DEBA6-75C8-071E-3DE0-7DC8639D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C2CC50-4797-DF32-1750-930AD57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FF5C7-54B7-CCD9-3CC4-4E2A6BC6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5345-7B63-6BCB-6AA4-C751EDE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C0D7B-EBE8-4FC7-C23D-EA45485B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9075D7-7C13-364F-F231-F764FB6C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4DF51-7738-382B-85BD-C403BE4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5CD0D2-90C9-B41D-5540-714E272A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5DC5D-7FB3-250C-4A2C-631DDAB8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6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7188-A3DD-38B2-1963-433183CB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CC68AB-2808-B053-E1E9-202244C0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3D6BCA-ECCC-55BD-A4F9-9F20567E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B50A48-604A-4B15-A608-911810E2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8A44BC-6BCD-9121-C22B-10C8C075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EF6B7-6C69-759F-6716-8EB524AE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9132D-C9CE-D89D-BB18-A8BDA233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5BAC5-7701-45D9-2ECB-B2B16342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BECA2-BF6F-FAA4-AAEE-7BEFC4DD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B1F1-4DA3-4C94-A195-E026FD605553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CF0C5-7AA8-F401-A114-8D3686DA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4DD3B-2074-9C49-178B-B171CC4A7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9C99-180E-49F0-9CBC-05AE4621A3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432CB-4D90-A61A-9163-7549911F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Применение запросов </a:t>
            </a:r>
            <a:r>
              <a:rPr lang="en-US" dirty="0"/>
              <a:t>SQL </a:t>
            </a:r>
            <a:r>
              <a:rPr lang="ru-RU" dirty="0"/>
              <a:t>в ПО </a:t>
            </a:r>
            <a:r>
              <a:rPr lang="en-US" dirty="0" err="1"/>
              <a:t>GeoBank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89B80C-932F-4C07-1483-807EBDA88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28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69930-CA37-44F7-AF6E-FCF91700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 – добавить описание месторождения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15AA2-2E9C-456F-3D58-2F61643D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таблицу </a:t>
            </a:r>
            <a:r>
              <a:rPr lang="en-US" dirty="0"/>
              <a:t>GB_PROJECT</a:t>
            </a:r>
            <a:endParaRPr lang="ru-RU" dirty="0"/>
          </a:p>
          <a:p>
            <a:r>
              <a:rPr lang="ru-RU" dirty="0"/>
              <a:t>Создайте </a:t>
            </a:r>
            <a:r>
              <a:rPr lang="en-US" dirty="0"/>
              <a:t>SQL </a:t>
            </a:r>
            <a:r>
              <a:rPr lang="ru-RU" dirty="0"/>
              <a:t>запрос, который будет выбирать месторождение и его описание</a:t>
            </a:r>
          </a:p>
          <a:p>
            <a:r>
              <a:rPr lang="ru-RU" dirty="0"/>
              <a:t>В отчете создайте таблицу, в которой будете отображать информацию о месторождение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4620F8-D8D7-1B5B-710D-0124F2E7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73F783-8FCC-5521-4F5F-6BCF6F126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ED32A-57D3-3E49-FB42-671694CE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FF085-4BC0-776A-549D-62184EB6F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3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827DD-0BED-0A41-8A73-A11E8BBB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CCC18-0F73-0164-DB13-1F437FF3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Миграция базы данных для </a:t>
            </a:r>
            <a:r>
              <a:rPr lang="en-US" dirty="0" err="1"/>
              <a:t>GeoBank</a:t>
            </a:r>
            <a:endParaRPr lang="en-US" dirty="0"/>
          </a:p>
          <a:p>
            <a:r>
              <a:rPr lang="ru-RU" dirty="0"/>
              <a:t>Настройка </a:t>
            </a:r>
            <a:r>
              <a:rPr lang="en-US" dirty="0" err="1"/>
              <a:t>GeoBank</a:t>
            </a:r>
            <a:endParaRPr lang="ru-RU" dirty="0"/>
          </a:p>
          <a:p>
            <a:r>
              <a:rPr lang="ru-RU" dirty="0"/>
              <a:t>Создание представлений</a:t>
            </a:r>
          </a:p>
          <a:p>
            <a:r>
              <a:rPr lang="ru-RU" dirty="0"/>
              <a:t>Создание отчетов</a:t>
            </a:r>
          </a:p>
          <a:p>
            <a:r>
              <a:rPr lang="ru-RU" dirty="0"/>
              <a:t>Создание резервной копии базы данных </a:t>
            </a:r>
            <a:r>
              <a:rPr lang="en-US" dirty="0" err="1"/>
              <a:t>GeoBank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93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2B3B9-9045-53D4-B822-071371B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данных, используемые в ПО </a:t>
            </a:r>
            <a:r>
              <a:rPr lang="en-US" dirty="0" err="1"/>
              <a:t>GeoBank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01FED-EE03-932C-BE04-AFA567CA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Состоит из двух баз данных 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74802-2667-C4A7-BFAA-4DDD3321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баз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FA971-D1D9-82ED-6081-77DB5725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Скопируйте </a:t>
            </a:r>
            <a:r>
              <a:rPr lang="en-US" dirty="0"/>
              <a:t>GB_BASE_CONFIG </a:t>
            </a:r>
            <a:r>
              <a:rPr lang="ru-RU" dirty="0"/>
              <a:t>и </a:t>
            </a:r>
            <a:r>
              <a:rPr lang="en-US" dirty="0"/>
              <a:t>GB_CONFIG_MODEL </a:t>
            </a:r>
            <a:r>
              <a:rPr lang="ru-RU" dirty="0"/>
              <a:t>в папку доступную </a:t>
            </a:r>
            <a:r>
              <a:rPr lang="en-US" dirty="0"/>
              <a:t>SSMS</a:t>
            </a:r>
          </a:p>
          <a:p>
            <a:r>
              <a:rPr lang="ru-RU" dirty="0"/>
              <a:t>Восстановите базы данных из бэкапов</a:t>
            </a:r>
            <a:endParaRPr lang="en-US" dirty="0"/>
          </a:p>
          <a:p>
            <a:r>
              <a:rPr lang="ru-RU" dirty="0"/>
              <a:t>Используйте аутентификацию </a:t>
            </a:r>
            <a:r>
              <a:rPr lang="en-US" dirty="0"/>
              <a:t>Windows </a:t>
            </a:r>
            <a:r>
              <a:rPr lang="ru-RU" dirty="0"/>
              <a:t>в качестве модели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8978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73928-45C1-4558-B928-1F6E39E6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4B993-3204-EFCC-4DE9-4F15A076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Отредактируйте свойства подключения для </a:t>
            </a:r>
            <a:r>
              <a:rPr lang="en-US" dirty="0"/>
              <a:t>GB_BASE_CONFIG</a:t>
            </a:r>
          </a:p>
          <a:p>
            <a:r>
              <a:rPr lang="ru-RU" dirty="0"/>
              <a:t>Отредактируйте свойства подключения для </a:t>
            </a:r>
            <a:r>
              <a:rPr lang="en-US" dirty="0"/>
              <a:t>GB_BASE_MODEL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7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83935-FB07-CC60-8E11-7F53652D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– создание представления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E29EE3-5E6F-C4C8-1DCF-F23570F44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044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C3690-AD63-5702-9965-E5E0C6F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7FE94-58FE-39A9-86C7-87C255D0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существующее представление </a:t>
            </a:r>
            <a:r>
              <a:rPr lang="en-US" dirty="0"/>
              <a:t>“</a:t>
            </a:r>
            <a:r>
              <a:rPr lang="ru-RU" dirty="0"/>
              <a:t>Редактирование проб</a:t>
            </a:r>
            <a:r>
              <a:rPr lang="en-US" dirty="0"/>
              <a:t>” </a:t>
            </a:r>
            <a:r>
              <a:rPr lang="ru-RU" dirty="0"/>
              <a:t>добавьте вкладку Литология</a:t>
            </a:r>
          </a:p>
          <a:p>
            <a:pPr lvl="1"/>
            <a:r>
              <a:rPr lang="ru-RU" dirty="0"/>
              <a:t>Создайте соответствующий </a:t>
            </a:r>
            <a:r>
              <a:rPr lang="en-US" dirty="0"/>
              <a:t>SQL </a:t>
            </a:r>
            <a:r>
              <a:rPr lang="ru-RU" dirty="0"/>
              <a:t>запрос</a:t>
            </a:r>
          </a:p>
          <a:p>
            <a:pPr lvl="1"/>
            <a:r>
              <a:rPr lang="ru-RU" dirty="0"/>
              <a:t>Добавьте таблицу в представление</a:t>
            </a:r>
          </a:p>
          <a:p>
            <a:pPr lvl="1"/>
            <a:r>
              <a:rPr lang="ru-RU" dirty="0"/>
              <a:t>Укажите обязательные колонки</a:t>
            </a:r>
          </a:p>
          <a:p>
            <a:pPr lvl="1"/>
            <a:r>
              <a:rPr lang="ru-RU" dirty="0"/>
              <a:t>Укажите </a:t>
            </a:r>
            <a:r>
              <a:rPr lang="en-US" dirty="0"/>
              <a:t>SQL </a:t>
            </a:r>
            <a:r>
              <a:rPr lang="ru-RU" dirty="0"/>
              <a:t>запросы для колонок со справочными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37717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E2CA1-05FD-470F-45EE-10DBF01B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– создание отчёта по пробам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15472B-1226-71B7-37ED-9002013F2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327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47690-7147-143D-7CA0-1BF5B216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– создание отчета </a:t>
            </a:r>
            <a:r>
              <a:rPr lang="en-US" dirty="0"/>
              <a:t>“</a:t>
            </a:r>
            <a:r>
              <a:rPr lang="ru-RU" dirty="0"/>
              <a:t>Проведенные буровые работы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0176E1-3E9C-FFB0-ADCE-8599A994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5608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178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Применение запросов SQL в ПО GeoBank</vt:lpstr>
      <vt:lpstr>План</vt:lpstr>
      <vt:lpstr>Базы данных, используемые в ПО GeoBank</vt:lpstr>
      <vt:lpstr>Развертывание баз данных </vt:lpstr>
      <vt:lpstr>Настройка баз данных</vt:lpstr>
      <vt:lpstr>Демонстрация – создание представления</vt:lpstr>
      <vt:lpstr>Упражнение</vt:lpstr>
      <vt:lpstr>Демонстрация – создание отчёта по пробам</vt:lpstr>
      <vt:lpstr>Демонстрация – создание отчета “Проведенные буровые работы”</vt:lpstr>
      <vt:lpstr>Упражнение – добавить описание месторождения</vt:lpstr>
      <vt:lpstr>Спасибо за внимание!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запросов SQL в ПО GeoBank</dc:title>
  <dc:creator>Dmitriy Kuptsov</dc:creator>
  <cp:lastModifiedBy>Dmitriy Kuptsov</cp:lastModifiedBy>
  <cp:revision>10</cp:revision>
  <dcterms:created xsi:type="dcterms:W3CDTF">2022-10-03T10:08:29Z</dcterms:created>
  <dcterms:modified xsi:type="dcterms:W3CDTF">2022-10-05T06:35:54Z</dcterms:modified>
</cp:coreProperties>
</file>