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46AB-D838-4EB2-ADAA-306BF5174FEA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2B8F4-92C3-4B5C-8F68-6541ACF86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52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9D20C-22D8-4D6D-9863-A2AE7882B420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4C4E-A408-4FB9-945F-0A4983575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825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Выполнение</a:t>
            </a:r>
            <a:r>
              <a:rPr lang="ru-RU" baseline="0" dirty="0" smtClean="0"/>
              <a:t> метода </a:t>
            </a:r>
            <a:r>
              <a:rPr lang="en-US" baseline="0" dirty="0" smtClean="0"/>
              <a:t>move </a:t>
            </a:r>
            <a:r>
              <a:rPr lang="ru-RU" baseline="0" dirty="0" smtClean="0"/>
              <a:t>в цикле – перемещение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Добавляем</a:t>
            </a:r>
            <a:r>
              <a:rPr lang="ru-RU" baseline="0" dirty="0" smtClean="0"/>
              <a:t> в метод </a:t>
            </a:r>
            <a:r>
              <a:rPr lang="en-US" baseline="0" dirty="0" smtClean="0"/>
              <a:t>move </a:t>
            </a:r>
            <a:r>
              <a:rPr lang="ru-RU" baseline="0" dirty="0" smtClean="0"/>
              <a:t>изменение приращения скорости на обратное при достижении краев окна (0</a:t>
            </a:r>
            <a:r>
              <a:rPr lang="en-US" baseline="0" dirty="0" smtClean="0"/>
              <a:t>,0,width,height)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 этом размеры окна можно задать «нетрадиционным» способом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4C137B-745A-42B8-AEF8-31049A3C5C9E}" type="datetime1">
              <a:rPr lang="ru-RU" smtClean="0"/>
              <a:t>19.12.2016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DC1-CF26-429A-A86B-73451C4E6DC3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80B4-D251-49E6-B378-F737015CDE7A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20-ADE8-40B4-AFF5-999C5DF4E75E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76E9-F557-4358-8258-E906D2F42C4B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16CD-9B68-4297-BF8B-352EE091DB85}" type="datetime1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BFB2-0DBA-40EB-9C24-E810E95CBF2D}" type="datetime1">
              <a:rPr lang="ru-RU" smtClean="0"/>
              <a:t>19.12.2016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6366-93E6-4FB3-910E-E75298AB1C01}" type="datetime1">
              <a:rPr lang="ru-RU" smtClean="0"/>
              <a:t>19.12.2016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47F-CA89-4A45-880D-9553CE44EED7}" type="datetime1">
              <a:rPr lang="ru-RU" smtClean="0"/>
              <a:t>19.12.2016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595-01EE-4B4E-999E-91EA003156BE}" type="datetime1">
              <a:rPr lang="ru-RU" smtClean="0"/>
              <a:t>19.12.2016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63F-B3AF-41C8-8F84-90FACEDC4F15}" type="datetime1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399A16C-030B-4AB6-9093-929C554426A4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DD56EE3-E735-4FD5-83CB-D19B54665E4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4842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pygame.init</a:t>
            </a:r>
            <a:r>
              <a:rPr lang="en-US" dirty="0"/>
              <a:t>() </a:t>
            </a:r>
          </a:p>
          <a:p>
            <a:endParaRPr lang="en-US" dirty="0" smtClean="0"/>
          </a:p>
          <a:p>
            <a:r>
              <a:rPr lang="en-US" dirty="0" smtClean="0"/>
              <a:t>screen </a:t>
            </a:r>
            <a:r>
              <a:rPr lang="en-US" dirty="0"/>
              <a:t>= </a:t>
            </a:r>
            <a:r>
              <a:rPr lang="en-US" dirty="0" err="1" smtClean="0"/>
              <a:t>pygame.display.set_mode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[</a:t>
            </a:r>
            <a:r>
              <a:rPr lang="en-US" dirty="0"/>
              <a:t>300, 300])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4" y="2420888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1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Анимация спрайта</a:t>
            </a:r>
          </a:p>
          <a:p>
            <a:endParaRPr lang="ru-RU" sz="1600" b="1" dirty="0"/>
          </a:p>
          <a:p>
            <a:r>
              <a:rPr lang="ru-RU" sz="1600" b="1" dirty="0" smtClean="0"/>
              <a:t>Использование встроенных методов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2" y="2274448"/>
            <a:ext cx="5184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image_file</a:t>
            </a:r>
            <a:r>
              <a:rPr lang="en-US" dirty="0"/>
              <a:t>, location):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pygame.sprite.Sprite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self.image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err="1" smtClean="0"/>
              <a:t>pygame.image.load</a:t>
            </a:r>
            <a:r>
              <a:rPr lang="en-US" dirty="0" smtClean="0"/>
              <a:t>(</a:t>
            </a:r>
            <a:r>
              <a:rPr lang="en-US" dirty="0" err="1" smtClean="0"/>
              <a:t>image_file</a:t>
            </a:r>
            <a:r>
              <a:rPr lang="en-US" dirty="0"/>
              <a:t>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self.rect.left</a:t>
            </a:r>
            <a:r>
              <a:rPr lang="en-US" dirty="0"/>
              <a:t>, </a:t>
            </a:r>
            <a:r>
              <a:rPr lang="en-US" dirty="0" err="1"/>
              <a:t>self.rect.top</a:t>
            </a:r>
            <a:r>
              <a:rPr lang="en-US" dirty="0"/>
              <a:t> = </a:t>
            </a:r>
            <a:r>
              <a:rPr lang="en-US" dirty="0" smtClean="0"/>
              <a:t>location</a:t>
            </a:r>
            <a:endParaRPr lang="ru-RU" dirty="0" smtClean="0"/>
          </a:p>
          <a:p>
            <a:r>
              <a:rPr lang="ru-RU" dirty="0" smtClean="0"/>
              <a:t>        </a:t>
            </a:r>
            <a:r>
              <a:rPr lang="en-US" dirty="0" err="1" smtClean="0"/>
              <a:t>self.speed</a:t>
            </a:r>
            <a:r>
              <a:rPr lang="en-US" dirty="0" smtClean="0"/>
              <a:t> </a:t>
            </a:r>
            <a:r>
              <a:rPr lang="en-US" dirty="0"/>
              <a:t>= speed</a:t>
            </a:r>
          </a:p>
          <a:p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move(self):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self.rect.move</a:t>
            </a:r>
            <a:r>
              <a:rPr lang="en-US" dirty="0"/>
              <a:t>(</a:t>
            </a:r>
            <a:r>
              <a:rPr lang="en-US" dirty="0" err="1"/>
              <a:t>self.speed</a:t>
            </a:r>
            <a:r>
              <a:rPr lang="en-US" dirty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img_file</a:t>
            </a:r>
            <a:r>
              <a:rPr lang="en-US" dirty="0"/>
              <a:t> = "beach_ball.png"</a:t>
            </a:r>
          </a:p>
          <a:p>
            <a:r>
              <a:rPr lang="en-US" dirty="0"/>
              <a:t>location = [10, 10]        </a:t>
            </a:r>
          </a:p>
          <a:p>
            <a:r>
              <a:rPr lang="en-US" dirty="0"/>
              <a:t>speed = [2, 2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dirty="0" smtClean="0"/>
              <a:t>ball </a:t>
            </a:r>
            <a:r>
              <a:rPr lang="en-US" dirty="0"/>
              <a:t>=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img_file</a:t>
            </a:r>
            <a:r>
              <a:rPr lang="en-US" dirty="0"/>
              <a:t>, </a:t>
            </a:r>
            <a:r>
              <a:rPr lang="en-US" dirty="0" smtClean="0"/>
              <a:t>location, speed)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59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7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Анимация спрайта</a:t>
            </a:r>
          </a:p>
          <a:p>
            <a:endParaRPr lang="ru-RU" sz="1600" b="1" dirty="0"/>
          </a:p>
          <a:p>
            <a:r>
              <a:rPr lang="ru-RU" sz="1600" b="1" dirty="0" smtClean="0"/>
              <a:t>Использование встроенных методов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2" y="2274448"/>
            <a:ext cx="5184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img_file</a:t>
            </a:r>
            <a:r>
              <a:rPr lang="en-US" dirty="0"/>
              <a:t> = "beach_ball.png"</a:t>
            </a:r>
          </a:p>
          <a:p>
            <a:r>
              <a:rPr lang="en-US" dirty="0"/>
              <a:t>location = [10, 10]        </a:t>
            </a:r>
          </a:p>
          <a:p>
            <a:r>
              <a:rPr lang="en-US" dirty="0"/>
              <a:t>speed = [2, 2]</a:t>
            </a:r>
            <a:endParaRPr lang="ru-RU" dirty="0"/>
          </a:p>
          <a:p>
            <a:r>
              <a:rPr lang="en-US" dirty="0"/>
              <a:t>ball =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img_file</a:t>
            </a:r>
            <a:r>
              <a:rPr lang="en-US" dirty="0"/>
              <a:t>, location, speed)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while True: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pygame.time.delay</a:t>
            </a:r>
            <a:r>
              <a:rPr lang="en-US" dirty="0" smtClean="0"/>
              <a:t>(20</a:t>
            </a:r>
            <a:r>
              <a:rPr lang="en-US" dirty="0"/>
              <a:t>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screen.fill</a:t>
            </a:r>
            <a:r>
              <a:rPr lang="en-US" dirty="0"/>
              <a:t>([255,255,255])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ball.move</a:t>
            </a:r>
            <a:r>
              <a:rPr lang="en-US" dirty="0"/>
              <a:t>()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screen.blit</a:t>
            </a:r>
            <a:r>
              <a:rPr lang="en-US" dirty="0" smtClean="0"/>
              <a:t>(</a:t>
            </a:r>
            <a:r>
              <a:rPr lang="en-US" dirty="0" err="1" smtClean="0"/>
              <a:t>ball.image,ball.rect</a:t>
            </a:r>
            <a:r>
              <a:rPr lang="en-US" dirty="0"/>
              <a:t>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pygame.display.flip</a:t>
            </a:r>
            <a:r>
              <a:rPr lang="en-US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59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Анимация спрайта</a:t>
            </a:r>
          </a:p>
          <a:p>
            <a:endParaRPr lang="ru-RU" sz="1600" b="1" dirty="0"/>
          </a:p>
          <a:p>
            <a:r>
              <a:rPr lang="ru-RU" sz="1600" b="1" dirty="0" smtClean="0"/>
              <a:t>Ограничение координат перемещения спрайта</a:t>
            </a:r>
            <a:endParaRPr lang="ru-RU" sz="1600" b="1" dirty="0"/>
          </a:p>
          <a:p>
            <a:endParaRPr lang="ru-RU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59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2" y="2194936"/>
            <a:ext cx="5787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image_file</a:t>
            </a:r>
            <a:r>
              <a:rPr lang="en-US" dirty="0"/>
              <a:t>, location):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pygame.sprite.Sprite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self.image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err="1" smtClean="0"/>
              <a:t>pygame.image.load</a:t>
            </a:r>
            <a:r>
              <a:rPr lang="en-US" dirty="0" smtClean="0"/>
              <a:t>(</a:t>
            </a:r>
            <a:r>
              <a:rPr lang="en-US" dirty="0" err="1" smtClean="0"/>
              <a:t>image_file</a:t>
            </a:r>
            <a:r>
              <a:rPr lang="en-US" dirty="0"/>
              <a:t>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self.rect.left</a:t>
            </a:r>
            <a:r>
              <a:rPr lang="en-US" dirty="0"/>
              <a:t>, </a:t>
            </a:r>
            <a:r>
              <a:rPr lang="en-US" dirty="0" err="1"/>
              <a:t>self.rect.top</a:t>
            </a:r>
            <a:r>
              <a:rPr lang="en-US" dirty="0"/>
              <a:t> = </a:t>
            </a:r>
            <a:r>
              <a:rPr lang="en-US" dirty="0" smtClean="0"/>
              <a:t>location</a:t>
            </a:r>
            <a:endParaRPr lang="ru-RU" dirty="0" smtClean="0"/>
          </a:p>
          <a:p>
            <a:r>
              <a:rPr lang="ru-RU" dirty="0" smtClean="0"/>
              <a:t>        </a:t>
            </a:r>
            <a:r>
              <a:rPr lang="en-US" dirty="0" err="1" smtClean="0"/>
              <a:t>self.speed</a:t>
            </a:r>
            <a:r>
              <a:rPr lang="en-US" dirty="0" smtClean="0"/>
              <a:t> </a:t>
            </a:r>
            <a:r>
              <a:rPr lang="en-US" dirty="0"/>
              <a:t>= speed</a:t>
            </a:r>
          </a:p>
          <a:p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move(self):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self.rect.move</a:t>
            </a:r>
            <a:r>
              <a:rPr lang="en-US" dirty="0"/>
              <a:t>(</a:t>
            </a:r>
            <a:r>
              <a:rPr lang="en-US" dirty="0" err="1"/>
              <a:t>self.speed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        if </a:t>
            </a:r>
            <a:r>
              <a:rPr lang="en-US" dirty="0" err="1"/>
              <a:t>self.rect.left</a:t>
            </a:r>
            <a:r>
              <a:rPr lang="en-US" dirty="0"/>
              <a:t> &lt; 0 or </a:t>
            </a:r>
            <a:r>
              <a:rPr lang="en-US" dirty="0" err="1"/>
              <a:t>self.rect.right</a:t>
            </a:r>
            <a:r>
              <a:rPr lang="en-US" dirty="0"/>
              <a:t> &gt; width: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self.speed</a:t>
            </a:r>
            <a:r>
              <a:rPr lang="en-US" dirty="0" smtClean="0"/>
              <a:t>[0</a:t>
            </a:r>
            <a:r>
              <a:rPr lang="en-US" dirty="0"/>
              <a:t>] = -</a:t>
            </a:r>
            <a:r>
              <a:rPr lang="en-US" dirty="0" err="1"/>
              <a:t>self.speed</a:t>
            </a:r>
            <a:r>
              <a:rPr lang="en-US" dirty="0"/>
              <a:t>[0]</a:t>
            </a:r>
          </a:p>
          <a:p>
            <a:r>
              <a:rPr lang="en-US" dirty="0" smtClean="0"/>
              <a:t>        if </a:t>
            </a:r>
            <a:r>
              <a:rPr lang="en-US" dirty="0" err="1"/>
              <a:t>self.rect.top</a:t>
            </a:r>
            <a:r>
              <a:rPr lang="en-US" dirty="0"/>
              <a:t> &lt; 0 or </a:t>
            </a:r>
            <a:r>
              <a:rPr lang="en-US" dirty="0" err="1"/>
              <a:t>self.rect.bottom</a:t>
            </a:r>
            <a:r>
              <a:rPr lang="en-US" dirty="0"/>
              <a:t> &gt; height: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self.speed</a:t>
            </a:r>
            <a:r>
              <a:rPr lang="en-US" dirty="0" smtClean="0"/>
              <a:t>[1</a:t>
            </a:r>
            <a:r>
              <a:rPr lang="en-US" dirty="0"/>
              <a:t>] = -</a:t>
            </a:r>
            <a:r>
              <a:rPr lang="en-US" dirty="0" err="1"/>
              <a:t>self.speed</a:t>
            </a:r>
            <a:r>
              <a:rPr lang="en-US" dirty="0"/>
              <a:t>[1]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«нетрадиционные» способы определения переменных</a:t>
            </a:r>
            <a:endParaRPr lang="ru-RU" sz="1600" b="1" dirty="0"/>
          </a:p>
          <a:p>
            <a:endParaRPr lang="ru-RU" sz="1600" b="1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4" y="2420888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194936"/>
            <a:ext cx="455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en-US" dirty="0" smtClean="0"/>
              <a:t>size </a:t>
            </a:r>
            <a:r>
              <a:rPr lang="en-US" dirty="0"/>
              <a:t>= width, height = 300, 400</a:t>
            </a:r>
          </a:p>
          <a:p>
            <a:endParaRPr lang="ru-RU" dirty="0" smtClean="0"/>
          </a:p>
          <a:p>
            <a:r>
              <a:rPr lang="en-US" dirty="0" smtClean="0"/>
              <a:t>screen </a:t>
            </a:r>
            <a:r>
              <a:rPr lang="en-US" dirty="0"/>
              <a:t>=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pygame.display.set_mode</a:t>
            </a:r>
            <a:r>
              <a:rPr lang="en-US" dirty="0" smtClean="0"/>
              <a:t>(size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0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ru-RU" sz="1600" b="1" dirty="0" smtClean="0"/>
              <a:t>Заливка окна цветом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4842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pygame.init</a:t>
            </a:r>
            <a:r>
              <a:rPr lang="en-US" dirty="0"/>
              <a:t>() </a:t>
            </a:r>
          </a:p>
          <a:p>
            <a:endParaRPr lang="en-US" dirty="0" smtClean="0"/>
          </a:p>
          <a:p>
            <a:r>
              <a:rPr lang="en-US" dirty="0" smtClean="0"/>
              <a:t>screen </a:t>
            </a:r>
            <a:r>
              <a:rPr lang="en-US" dirty="0"/>
              <a:t>= </a:t>
            </a:r>
            <a:r>
              <a:rPr lang="en-US" dirty="0" err="1" smtClean="0"/>
              <a:t>pygame.display.set_mode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[</a:t>
            </a:r>
            <a:r>
              <a:rPr lang="en-US" dirty="0"/>
              <a:t>300, 300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err="1"/>
              <a:t>screen.fill</a:t>
            </a:r>
            <a:r>
              <a:rPr lang="en-US" dirty="0"/>
              <a:t>([255,255,255]) 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0888"/>
            <a:ext cx="3938732" cy="428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Красный круг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4842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 </a:t>
            </a:r>
          </a:p>
          <a:p>
            <a:r>
              <a:rPr lang="en-US" dirty="0" err="1"/>
              <a:t>pygame.init</a:t>
            </a:r>
            <a:r>
              <a:rPr lang="en-US" dirty="0"/>
              <a:t>() </a:t>
            </a:r>
          </a:p>
          <a:p>
            <a:r>
              <a:rPr lang="en-US" dirty="0"/>
              <a:t>screen = </a:t>
            </a:r>
            <a:r>
              <a:rPr lang="en-US" dirty="0" err="1" smtClean="0"/>
              <a:t>pygame.display.set_mode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[</a:t>
            </a:r>
            <a:r>
              <a:rPr lang="en-US" dirty="0"/>
              <a:t>300, 300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err="1"/>
              <a:t>screen.fill</a:t>
            </a:r>
            <a:r>
              <a:rPr lang="en-US" dirty="0"/>
              <a:t>([255,255,255]) </a:t>
            </a:r>
          </a:p>
          <a:p>
            <a:endParaRPr lang="ru-RU" dirty="0" smtClean="0"/>
          </a:p>
          <a:p>
            <a:r>
              <a:rPr lang="en-US" dirty="0" err="1" smtClean="0"/>
              <a:t>pygame.draw.circle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screen</a:t>
            </a:r>
            <a:r>
              <a:rPr lang="en-US" dirty="0"/>
              <a:t>, [255,0,0],[100,100], 30, 0) 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4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8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окружность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прямоугольник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линия</a:t>
            </a:r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5184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pygame.draw.circle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screen</a:t>
            </a:r>
            <a:r>
              <a:rPr lang="en-US" dirty="0"/>
              <a:t>, [255,0,0],[100,100], 30, 1) </a:t>
            </a:r>
          </a:p>
          <a:p>
            <a:endParaRPr lang="en-US" dirty="0"/>
          </a:p>
          <a:p>
            <a:r>
              <a:rPr lang="en-US" dirty="0" err="1"/>
              <a:t>pygame.draw.rect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screen</a:t>
            </a:r>
            <a:r>
              <a:rPr lang="en-US" dirty="0"/>
              <a:t>, [0,255,0], [100, 100, 50, 50], 0)</a:t>
            </a:r>
          </a:p>
          <a:p>
            <a:endParaRPr lang="ru-RU" dirty="0" smtClean="0"/>
          </a:p>
          <a:p>
            <a:endParaRPr lang="en-US" dirty="0"/>
          </a:p>
          <a:p>
            <a:r>
              <a:rPr lang="en-US" dirty="0" err="1"/>
              <a:t>plotPoints</a:t>
            </a:r>
            <a:r>
              <a:rPr lang="en-US" dirty="0"/>
              <a:t>=[[0,0],[30,30],[60,0],[90,30],[120,0]]</a:t>
            </a:r>
          </a:p>
          <a:p>
            <a:endParaRPr lang="ru-RU" dirty="0" smtClean="0"/>
          </a:p>
          <a:p>
            <a:r>
              <a:rPr lang="en-US" dirty="0" err="1" smtClean="0"/>
              <a:t>pygame.draw.lines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screen</a:t>
            </a:r>
            <a:r>
              <a:rPr lang="en-US" dirty="0"/>
              <a:t>, [0,0,255], False, </a:t>
            </a:r>
            <a:r>
              <a:rPr lang="en-US" dirty="0" err="1"/>
              <a:t>plotPoints</a:t>
            </a:r>
            <a:r>
              <a:rPr lang="en-US" dirty="0"/>
              <a:t>, 2) 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3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точка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синусоида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x in range(0,300):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math.sin</a:t>
            </a:r>
            <a:r>
              <a:rPr lang="en-US" dirty="0" smtClean="0"/>
              <a:t>(x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300.0 </a:t>
            </a:r>
            <a:r>
              <a:rPr lang="en-US" dirty="0"/>
              <a:t>* 4 *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</a:t>
            </a:r>
            <a:r>
              <a:rPr lang="en-US" dirty="0" err="1" smtClean="0"/>
              <a:t>math.pi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en-US" dirty="0" smtClean="0"/>
              <a:t>150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en-US" dirty="0" smtClean="0"/>
              <a:t>150</a:t>
            </a:r>
            <a:r>
              <a:rPr lang="en-US" dirty="0"/>
              <a:t>)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screen.set_at</a:t>
            </a:r>
            <a:r>
              <a:rPr lang="en-US" dirty="0"/>
              <a:t>([x, y], [0, 0, 0]) 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2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2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линия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</a:t>
            </a:r>
            <a:r>
              <a:rPr lang="ru-RU" sz="1600" b="1" dirty="0" smtClean="0"/>
              <a:t>инусоида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5184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plotPoint</a:t>
            </a:r>
            <a:r>
              <a:rPr lang="en-US" dirty="0"/>
              <a:t> = []</a:t>
            </a:r>
          </a:p>
          <a:p>
            <a:r>
              <a:rPr lang="en-US" dirty="0"/>
              <a:t>for x in range(0,300):</a:t>
            </a:r>
          </a:p>
          <a:p>
            <a:r>
              <a:rPr lang="en-US" dirty="0" smtClean="0"/>
              <a:t>    y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math.sin</a:t>
            </a:r>
            <a:r>
              <a:rPr lang="en-US" dirty="0" smtClean="0"/>
              <a:t>(x / 300.0 </a:t>
            </a:r>
            <a:r>
              <a:rPr lang="en-US" dirty="0"/>
              <a:t>* 4 *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math.pi</a:t>
            </a:r>
            <a:r>
              <a:rPr lang="en-US" dirty="0" smtClean="0"/>
              <a:t>) * 150 + 150</a:t>
            </a:r>
            <a:r>
              <a:rPr lang="en-US" dirty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plotPoint.append</a:t>
            </a:r>
            <a:r>
              <a:rPr lang="en-US" dirty="0"/>
              <a:t>([</a:t>
            </a:r>
            <a:r>
              <a:rPr lang="en-US" dirty="0" err="1"/>
              <a:t>x,y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 err="1"/>
              <a:t>pygame.draw.lines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screen</a:t>
            </a:r>
            <a:r>
              <a:rPr lang="en-US" dirty="0"/>
              <a:t>, [0,0,0], False, </a:t>
            </a:r>
            <a:r>
              <a:rPr lang="en-US" dirty="0" err="1"/>
              <a:t>plotPoint</a:t>
            </a:r>
            <a:r>
              <a:rPr lang="en-US" dirty="0"/>
              <a:t>, 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1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текст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274448"/>
            <a:ext cx="4484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fontObj</a:t>
            </a:r>
            <a:r>
              <a:rPr lang="en-US" dirty="0"/>
              <a:t> = </a:t>
            </a:r>
            <a:r>
              <a:rPr lang="en-US" dirty="0" err="1"/>
              <a:t>pygame.font.Font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</a:t>
            </a:r>
            <a:r>
              <a:rPr lang="en-US" dirty="0" smtClean="0"/>
              <a:t>'tahoma.ttf</a:t>
            </a:r>
            <a:r>
              <a:rPr lang="en-US" dirty="0"/>
              <a:t>', 20)</a:t>
            </a:r>
          </a:p>
          <a:p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/>
              <a:t>= </a:t>
            </a:r>
            <a:r>
              <a:rPr lang="en-US" dirty="0" err="1"/>
              <a:t>fontObj.render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 smtClean="0"/>
              <a:t>                             </a:t>
            </a:r>
            <a:r>
              <a:rPr lang="en-US" dirty="0" smtClean="0"/>
              <a:t>'</a:t>
            </a:r>
            <a:r>
              <a:rPr lang="ru-RU" dirty="0"/>
              <a:t>Привет, ТАТК!', </a:t>
            </a:r>
            <a:r>
              <a:rPr lang="en-US" dirty="0"/>
              <a:t>True,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</a:t>
            </a:r>
            <a:r>
              <a:rPr lang="en-US" dirty="0" smtClean="0"/>
              <a:t>(</a:t>
            </a:r>
            <a:r>
              <a:rPr lang="en-US" dirty="0"/>
              <a:t>255,255,0), (0,0,255))</a:t>
            </a:r>
          </a:p>
          <a:p>
            <a:endParaRPr lang="en-US" dirty="0"/>
          </a:p>
          <a:p>
            <a:r>
              <a:rPr lang="en-US" dirty="0" err="1"/>
              <a:t>screen.blit</a:t>
            </a:r>
            <a:r>
              <a:rPr lang="en-US" dirty="0"/>
              <a:t>(text, [70, 100])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0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загрузка внешнего изображения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2274448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my_ball</a:t>
            </a:r>
            <a:r>
              <a:rPr lang="en-US" dirty="0"/>
              <a:t> = </a:t>
            </a:r>
            <a:r>
              <a:rPr lang="en-US" dirty="0" err="1"/>
              <a:t>pygame.image.load</a:t>
            </a:r>
            <a:r>
              <a:rPr lang="en-US" dirty="0" smtClean="0"/>
              <a:t>(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"</a:t>
            </a:r>
            <a:r>
              <a:rPr lang="en-US" dirty="0"/>
              <a:t>beach_ball.png") </a:t>
            </a:r>
          </a:p>
          <a:p>
            <a:endParaRPr lang="ru-RU" dirty="0" smtClean="0"/>
          </a:p>
          <a:p>
            <a:r>
              <a:rPr lang="en-US" dirty="0" err="1" smtClean="0"/>
              <a:t>screen.blit</a:t>
            </a:r>
            <a:r>
              <a:rPr lang="en-US" dirty="0" smtClean="0"/>
              <a:t>(</a:t>
            </a:r>
            <a:r>
              <a:rPr lang="en-US" dirty="0" err="1" smtClean="0"/>
              <a:t>my_ball</a:t>
            </a:r>
            <a:r>
              <a:rPr lang="en-US" dirty="0"/>
              <a:t>, [50, 50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pygame.display.flip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60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0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6629400" cy="1219201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pygame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5644" y="1753823"/>
            <a:ext cx="6553200" cy="457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Графика в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64499" y="-4545"/>
            <a:ext cx="350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ru-RU" sz="1600" b="1" dirty="0" smtClean="0"/>
              <a:t>Графическое окно с заданными размерами</a:t>
            </a:r>
          </a:p>
          <a:p>
            <a:endParaRPr lang="ru-RU" sz="1600" b="1" dirty="0"/>
          </a:p>
          <a:p>
            <a:r>
              <a:rPr lang="ru-RU" sz="1600" b="1" dirty="0" smtClean="0"/>
              <a:t>Загрузка спрайта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ru-RU" sz="1600" b="1" dirty="0" smtClean="0"/>
              <a:t>Использование встроенных классов</a:t>
            </a:r>
            <a:endParaRPr lang="ru-RU" sz="1600" b="1" dirty="0"/>
          </a:p>
          <a:p>
            <a:endParaRPr lang="ru-RU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2" y="2274448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image_file</a:t>
            </a:r>
            <a:r>
              <a:rPr lang="en-US" dirty="0"/>
              <a:t>, location):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pygame.sprite.Sprite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self.image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err="1" smtClean="0"/>
              <a:t>pygame.image.load</a:t>
            </a:r>
            <a:r>
              <a:rPr lang="en-US" dirty="0" smtClean="0"/>
              <a:t>(</a:t>
            </a:r>
            <a:r>
              <a:rPr lang="en-US" dirty="0" err="1" smtClean="0"/>
              <a:t>image_file</a:t>
            </a:r>
            <a:r>
              <a:rPr lang="en-US" dirty="0"/>
              <a:t>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self.rect.left</a:t>
            </a:r>
            <a:r>
              <a:rPr lang="en-US" dirty="0"/>
              <a:t>, </a:t>
            </a:r>
            <a:r>
              <a:rPr lang="en-US" dirty="0" err="1"/>
              <a:t>self.rect.top</a:t>
            </a:r>
            <a:r>
              <a:rPr lang="en-US" dirty="0"/>
              <a:t> = </a:t>
            </a:r>
            <a:r>
              <a:rPr lang="en-US" dirty="0" smtClean="0"/>
              <a:t>location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img_file</a:t>
            </a:r>
            <a:r>
              <a:rPr lang="en-US" dirty="0"/>
              <a:t> = "beach_ball.png"</a:t>
            </a:r>
          </a:p>
          <a:p>
            <a:r>
              <a:rPr lang="en-US" dirty="0"/>
              <a:t>location = [10, 10]        </a:t>
            </a:r>
          </a:p>
          <a:p>
            <a:r>
              <a:rPr lang="en-US" dirty="0"/>
              <a:t>ball = </a:t>
            </a:r>
            <a:r>
              <a:rPr lang="en-US" dirty="0" err="1"/>
              <a:t>MyBallClass</a:t>
            </a:r>
            <a:r>
              <a:rPr lang="en-US" dirty="0"/>
              <a:t>(</a:t>
            </a:r>
            <a:r>
              <a:rPr lang="en-US" dirty="0" err="1"/>
              <a:t>img_file</a:t>
            </a:r>
            <a:r>
              <a:rPr lang="en-US" dirty="0"/>
              <a:t>, location) </a:t>
            </a:r>
          </a:p>
          <a:p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ball.image,ball.rect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pygame.display.flip</a:t>
            </a:r>
            <a:r>
              <a:rPr lang="en-US" dirty="0"/>
              <a:t>()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5" y="2421559"/>
            <a:ext cx="3938732" cy="42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2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1302</TotalTime>
  <Words>752</Words>
  <Application>Microsoft Office PowerPoint</Application>
  <PresentationFormat>Экран (4:3)</PresentationFormat>
  <Paragraphs>240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Остин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  <vt:lpstr>pygame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easygui</dc:title>
  <dc:creator>sergey</dc:creator>
  <cp:lastModifiedBy>sergey</cp:lastModifiedBy>
  <cp:revision>50</cp:revision>
  <dcterms:created xsi:type="dcterms:W3CDTF">2016-12-16T18:45:59Z</dcterms:created>
  <dcterms:modified xsi:type="dcterms:W3CDTF">2016-12-18T19:20:07Z</dcterms:modified>
</cp:coreProperties>
</file>