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0899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0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Tw Cen MT</vt:lpstr>
      <vt:lpstr>Капля</vt:lpstr>
      <vt:lpstr>Test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vol</dc:creator>
  <cp:lastModifiedBy>vol</cp:lastModifiedBy>
  <cp:revision>1</cp:revision>
  <dcterms:created xsi:type="dcterms:W3CDTF">2024-01-12T19:08:14Z</dcterms:created>
  <dcterms:modified xsi:type="dcterms:W3CDTF">2024-01-12T19:08:39Z</dcterms:modified>
</cp:coreProperties>
</file>