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1C0AB-92C3-469A-A78A-1994B971EB16}" v="4" dt="2020-06-02T19:14:59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1707-D299-4A69-80E5-F6B32EAD6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GDPR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3D72-0F36-4FBD-9870-BE594C84B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Samuel Brow,  Toms </a:t>
            </a:r>
            <a:r>
              <a:rPr lang="en-GB" dirty="0" err="1"/>
              <a:t>Karklins</a:t>
            </a:r>
            <a:r>
              <a:rPr lang="en-GB" dirty="0"/>
              <a:t>, Dmitry LVOV</a:t>
            </a:r>
          </a:p>
        </p:txBody>
      </p:sp>
    </p:spTree>
    <p:extLst>
      <p:ext uri="{BB962C8B-B14F-4D97-AF65-F5344CB8AC3E}">
        <p14:creationId xmlns:p14="http://schemas.microsoft.com/office/powerpoint/2010/main" val="95431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9120-4648-4C6D-A87F-A5CE4FCC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gUIDELINES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3238-24ED-4572-A0FC-B3200F887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our infrastructure is in use by a Dutch company we must make sure to follow specific AVG guidelines (not just GDPR)</a:t>
            </a:r>
          </a:p>
          <a:p>
            <a:r>
              <a:rPr lang="en-GB" dirty="0"/>
              <a:t>https:/autoriteitpersoonsgegevens.nl/ links to the website of the relevant authorities to follow</a:t>
            </a:r>
          </a:p>
          <a:p>
            <a:r>
              <a:rPr lang="en-GB" dirty="0" err="1"/>
              <a:t>Autoriteit</a:t>
            </a:r>
            <a:r>
              <a:rPr lang="en-GB" dirty="0"/>
              <a:t> </a:t>
            </a:r>
            <a:r>
              <a:rPr lang="en-GB" dirty="0" err="1"/>
              <a:t>Persoonsgegevens</a:t>
            </a:r>
            <a:r>
              <a:rPr lang="en-GB" dirty="0"/>
              <a:t> (AP)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29BC-739D-497A-A88A-EDBCA996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7027-C447-4BBF-85CA-B6208466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Personal data we collect will be:…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2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AB2D-FA1B-42C3-95CF-EAD4F89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protection officer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48EA-B0AC-4791-BA3F-34EBAFDE0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would be wise to appoint one within the company to assume responsibility for the protection of personal data that is to be processed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76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9C53-F00A-44B5-876B-0D76F23A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Rights to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F1C1-4286-4DB3-9A67-5F92DA1B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Guests and employees alike need to be informed of what data they are providing and what will be processed and why</a:t>
            </a:r>
          </a:p>
          <a:p>
            <a:r>
              <a:rPr lang="en-GB" dirty="0"/>
              <a:t>The ability to amend incorrect data that is collected</a:t>
            </a:r>
          </a:p>
          <a:p>
            <a:r>
              <a:rPr lang="en-GB" dirty="0"/>
              <a:t>The ability to delete all data concerning a person when we no longer need the data (or other ground on which to be removed)</a:t>
            </a:r>
          </a:p>
          <a:p>
            <a:r>
              <a:rPr lang="en-GB" dirty="0"/>
              <a:t>Restricted use (</a:t>
            </a:r>
            <a:r>
              <a:rPr lang="en-GB" dirty="0" err="1"/>
              <a:t>ie</a:t>
            </a:r>
            <a:r>
              <a:rPr lang="en-GB" dirty="0"/>
              <a:t> not providing data to unnecessary parties)</a:t>
            </a:r>
          </a:p>
          <a:p>
            <a:r>
              <a:rPr lang="en-GB" dirty="0"/>
              <a:t>The ability to send the data we have on someone to them in a readable way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1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6B9-C354-495D-8DA2-12E0DD81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 of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6C0-78CA-4B81-9CB5-067A225D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These special types of data </a:t>
            </a:r>
            <a:r>
              <a:rPr lang="en-GB" b="1" dirty="0"/>
              <a:t>WON’T</a:t>
            </a:r>
            <a:r>
              <a:rPr lang="en-GB" dirty="0"/>
              <a:t> be recorded or processed:</a:t>
            </a:r>
          </a:p>
          <a:p>
            <a:pPr lvl="1"/>
            <a:r>
              <a:rPr lang="en-GB" dirty="0"/>
              <a:t>Personal data where race or ethnicity is shown.</a:t>
            </a:r>
          </a:p>
          <a:p>
            <a:pPr lvl="1"/>
            <a:r>
              <a:rPr lang="en-GB" dirty="0"/>
              <a:t>Personal data where political standings appear.</a:t>
            </a:r>
          </a:p>
          <a:p>
            <a:pPr lvl="1"/>
            <a:r>
              <a:rPr lang="en-GB" dirty="0"/>
              <a:t>Personal data where religious beliefs appear.</a:t>
            </a:r>
          </a:p>
          <a:p>
            <a:pPr lvl="1"/>
            <a:r>
              <a:rPr lang="en-GB" dirty="0"/>
              <a:t>Personal data where a membership with a trade union appears.</a:t>
            </a:r>
          </a:p>
          <a:p>
            <a:pPr lvl="1"/>
            <a:r>
              <a:rPr lang="en-GB" dirty="0"/>
              <a:t>Personal data which contains medical files.</a:t>
            </a:r>
          </a:p>
          <a:p>
            <a:pPr lvl="1"/>
            <a:r>
              <a:rPr lang="en-GB" dirty="0"/>
              <a:t>Personal data that shows someone’s sexual behaviour/preferences.</a:t>
            </a:r>
          </a:p>
          <a:p>
            <a:pPr lvl="1"/>
            <a:r>
              <a:rPr lang="en-GB" dirty="0"/>
              <a:t>Personal data that contains genetic researches.</a:t>
            </a:r>
          </a:p>
          <a:p>
            <a:pPr lvl="1"/>
            <a:r>
              <a:rPr lang="en-GB" dirty="0"/>
              <a:t>Personal data that is about biometrical data. (E.g. Fingerprint, iris-scans etc.)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D0D4-62B6-47BF-AD12-F3230B9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3529-4295-4686-A66C-1559EA58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23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AC5C-76B8-4A7A-8F97-E5F0290C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breach/leaks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24EB-9355-4A6C-923C-AAA975AE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 of a security breach in which personal data may be affected appropriate authorities need to be notified</a:t>
            </a:r>
          </a:p>
          <a:p>
            <a:r>
              <a:rPr lang="en-GB" dirty="0"/>
              <a:t>The affected must also be notified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2958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</TotalTime>
  <Words>298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GDPR </vt:lpstr>
      <vt:lpstr>gUIDELINES</vt:lpstr>
      <vt:lpstr>Personal Data</vt:lpstr>
      <vt:lpstr>Data protection officer</vt:lpstr>
      <vt:lpstr>Rights to data </vt:lpstr>
      <vt:lpstr>Categories of personal data</vt:lpstr>
      <vt:lpstr>PowerPoint Presentation</vt:lpstr>
      <vt:lpstr>Data breach/leaks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</dc:title>
  <dc:creator>Samuel Brown</dc:creator>
  <cp:lastModifiedBy>Samuel Brown</cp:lastModifiedBy>
  <cp:revision>4</cp:revision>
  <dcterms:created xsi:type="dcterms:W3CDTF">2020-06-02T18:40:13Z</dcterms:created>
  <dcterms:modified xsi:type="dcterms:W3CDTF">2020-06-02T19:14:59Z</dcterms:modified>
</cp:coreProperties>
</file>