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3" r:id="rId4"/>
    <p:sldId id="257" r:id="rId5"/>
    <p:sldId id="261" r:id="rId6"/>
    <p:sldId id="258" r:id="rId7"/>
    <p:sldId id="262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11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3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6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7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2DFA00-B422-4BBC-9CEE-DBEA458A36B8}" type="datetimeFigureOut">
              <a:rPr lang="en-US" smtClean="0"/>
              <a:t>2021-01-21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1C004C-30C3-4300-A7A3-AC61742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8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Case Study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40"/>
            <a:ext cx="9440034" cy="861518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Group </a:t>
            </a:r>
            <a:r>
              <a:rPr lang="en-US" sz="1600" dirty="0" err="1"/>
              <a:t>RDEnvi</a:t>
            </a:r>
            <a:r>
              <a:rPr lang="en-US" sz="1600" dirty="0"/>
              <a:t>: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Robert </a:t>
            </a:r>
            <a:r>
              <a:rPr lang="en-US" sz="1600" dirty="0" err="1"/>
              <a:t>Ašvicas</a:t>
            </a:r>
            <a:endParaRPr lang="en-US" sz="1600" dirty="0"/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Dmitry Lvov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1691" y="6159261"/>
            <a:ext cx="327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Netherlands, 2020</a:t>
            </a:r>
          </a:p>
        </p:txBody>
      </p:sp>
    </p:spTree>
    <p:extLst>
      <p:ext uri="{BB962C8B-B14F-4D97-AF65-F5344CB8AC3E}">
        <p14:creationId xmlns:p14="http://schemas.microsoft.com/office/powerpoint/2010/main" val="229999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/>
              <a:t>☺☺☺</a:t>
            </a:r>
          </a:p>
        </p:txBody>
      </p:sp>
    </p:spTree>
    <p:extLst>
      <p:ext uri="{BB962C8B-B14F-4D97-AF65-F5344CB8AC3E}">
        <p14:creationId xmlns:p14="http://schemas.microsoft.com/office/powerpoint/2010/main" val="108321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previous Case Study project – Mikaeil Project</a:t>
            </a:r>
          </a:p>
          <a:p>
            <a:r>
              <a:rPr lang="en-US" dirty="0"/>
              <a:t>Multidisciplinary project with group IBI</a:t>
            </a:r>
          </a:p>
          <a:p>
            <a:r>
              <a:rPr lang="en-US" dirty="0"/>
              <a:t>Multidisciplinary project with Aleksandar Ivanov</a:t>
            </a:r>
          </a:p>
        </p:txBody>
      </p:sp>
    </p:spTree>
    <p:extLst>
      <p:ext uri="{BB962C8B-B14F-4D97-AF65-F5344CB8AC3E}">
        <p14:creationId xmlns:p14="http://schemas.microsoft.com/office/powerpoint/2010/main" val="77611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07" y="0"/>
            <a:ext cx="6294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4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Mikaeil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  <a:p>
            <a:r>
              <a:rPr lang="en-US" dirty="0"/>
              <a:t>Terraform Scripts</a:t>
            </a:r>
          </a:p>
          <a:p>
            <a:r>
              <a:rPr lang="en-US" dirty="0" err="1"/>
              <a:t>Ansible</a:t>
            </a:r>
            <a:r>
              <a:rPr lang="en-US" dirty="0"/>
              <a:t> playbooks</a:t>
            </a:r>
          </a:p>
          <a:p>
            <a:pPr lvl="1"/>
            <a:r>
              <a:rPr lang="en-US" dirty="0"/>
              <a:t>Apache2-flask playbook</a:t>
            </a:r>
          </a:p>
          <a:p>
            <a:r>
              <a:rPr lang="en-US" dirty="0" err="1"/>
              <a:t>Dockerized</a:t>
            </a:r>
            <a:r>
              <a:rPr lang="en-US" dirty="0"/>
              <a:t> Container</a:t>
            </a:r>
          </a:p>
          <a:p>
            <a:r>
              <a:rPr lang="en-US" dirty="0"/>
              <a:t>IAM accounts with restrictions</a:t>
            </a:r>
          </a:p>
          <a:p>
            <a:r>
              <a:rPr lang="en-US" dirty="0"/>
              <a:t>User Manuals</a:t>
            </a:r>
          </a:p>
        </p:txBody>
      </p:sp>
      <p:pic>
        <p:nvPicPr>
          <p:cNvPr id="1026" name="Picture 2" descr="Ansible Logo Icon of Flat style - Available in SVG, PNG, EPS, AI &amp; Icon  fo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965" y="536253"/>
            <a:ext cx="2087592" cy="208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ploying an application to AWS with Terraform and Ansible - Part 1 ( Terraform) - RobertVerdam.nl">
            <a:extLst>
              <a:ext uri="{FF2B5EF4-FFF2-40B4-BE49-F238E27FC236}">
                <a16:creationId xmlns:a16="http://schemas.microsoft.com/office/drawing/2014/main" id="{A677EE68-9FAE-4B8A-BEBD-F7F042EC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0608" y="1290337"/>
            <a:ext cx="2673701" cy="266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tutorial — Build Docker image for your Angular 6 application | by  KarthiKeyan Shanmugam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35" y="357223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&amp; Orchestration</a:t>
            </a:r>
          </a:p>
        </p:txBody>
      </p:sp>
      <p:pic>
        <p:nvPicPr>
          <p:cNvPr id="4" name="Picture 2" descr="Ansible Logo Icon of Flat style - Available in SVG, PNG, EPS, AI &amp; Icon  fo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1" y="1580050"/>
            <a:ext cx="2776808" cy="277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ploying an application to AWS with Terraform and Ansible - Part 1 ( Terraform) - RobertVerdam.nl">
            <a:extLst>
              <a:ext uri="{FF2B5EF4-FFF2-40B4-BE49-F238E27FC236}">
                <a16:creationId xmlns:a16="http://schemas.microsoft.com/office/drawing/2014/main" id="{A677EE68-9FAE-4B8A-BEBD-F7F042EC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4927" y="1459661"/>
            <a:ext cx="3408894" cy="34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911" y="4986067"/>
            <a:ext cx="301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 GitHub repo clone and configuration of Flask and Apache</a:t>
            </a:r>
          </a:p>
        </p:txBody>
      </p:sp>
      <p:pic>
        <p:nvPicPr>
          <p:cNvPr id="7" name="Picture 4" descr="Docker tutorial — Build Docker image for your Angular 6 application | by  KarthiKeyan Shanmugam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47" y="1812962"/>
            <a:ext cx="3226017" cy="27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5447" y="4986067"/>
            <a:ext cx="3010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Continuous Deployment – After push to GitHub, it builds an image in </a:t>
            </a:r>
            <a:r>
              <a:rPr lang="en-US" dirty="0" err="1"/>
              <a:t>DockerHub</a:t>
            </a:r>
            <a:r>
              <a:rPr lang="en-US" dirty="0"/>
              <a:t>, and </a:t>
            </a:r>
            <a:r>
              <a:rPr lang="en-US" dirty="0" err="1"/>
              <a:t>WatchTower</a:t>
            </a:r>
            <a:r>
              <a:rPr lang="en-US" dirty="0"/>
              <a:t> container deploys it automatically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1983" y="4986067"/>
            <a:ext cx="301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 deployment of the infrastructure, without software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7740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Multidisciplinary project - IBI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Cluster</a:t>
            </a:r>
          </a:p>
          <a:p>
            <a:r>
              <a:rPr lang="en-US" dirty="0"/>
              <a:t>Advanced Container Monitoring</a:t>
            </a:r>
          </a:p>
          <a:p>
            <a:r>
              <a:rPr lang="en-US" dirty="0"/>
              <a:t>Publicly available database</a:t>
            </a:r>
          </a:p>
        </p:txBody>
      </p:sp>
      <p:pic>
        <p:nvPicPr>
          <p:cNvPr id="2050" name="Picture 2" descr="Amazon ECS | Digital.ai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757" y="11657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689026848134266890/801729640459796490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97" y="4173284"/>
            <a:ext cx="5435968" cy="21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ftware-update: MySQL 4.1.11 - Computer - Downloads - Tweak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832" y="2670743"/>
            <a:ext cx="4074335" cy="27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7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ECS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ECR – used to register container images</a:t>
            </a:r>
          </a:p>
          <a:p>
            <a:r>
              <a:rPr lang="en-US" dirty="0"/>
              <a:t>Cluster – Networking + EC2 Linux</a:t>
            </a:r>
          </a:p>
          <a:p>
            <a:r>
              <a:rPr lang="en-US" dirty="0"/>
              <a:t>Port Forwarding to Access API securely through NAT Instance</a:t>
            </a:r>
          </a:p>
          <a:p>
            <a:r>
              <a:rPr lang="en-US" dirty="0"/>
              <a:t>Utilization of container insights to build dashboards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0532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Multidisciplinary project - Aleksandar Ivanov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Dockerized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Frontend</a:t>
            </a:r>
          </a:p>
          <a:p>
            <a:pPr lvl="1"/>
            <a:r>
              <a:rPr lang="en-US" dirty="0"/>
              <a:t>Backend</a:t>
            </a:r>
          </a:p>
          <a:p>
            <a:r>
              <a:rPr lang="en-US"/>
              <a:t>Route 53</a:t>
            </a:r>
            <a:endParaRPr lang="en-US" dirty="0"/>
          </a:p>
        </p:txBody>
      </p:sp>
      <p:pic>
        <p:nvPicPr>
          <p:cNvPr id="4" name="Picture 4" descr="Docker tutorial — Build Docker image for your Angular 6 application | by  KarthiKeyan Shanmugam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0" y="1732449"/>
            <a:ext cx="3226017" cy="27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WS Route 53 solutions | VyaPra International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62" y="3347172"/>
            <a:ext cx="6191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9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Constraints</a:t>
            </a:r>
            <a:r>
              <a:rPr lang="ru-RU" dirty="0"/>
              <a:t> </a:t>
            </a:r>
            <a:r>
              <a:rPr lang="en-US" dirty="0"/>
              <a:t>and 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Lack of experience</a:t>
            </a:r>
          </a:p>
          <a:p>
            <a:r>
              <a:rPr lang="en-US" dirty="0"/>
              <a:t>Over-estimation of our capabilities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Undefined project scope</a:t>
            </a:r>
          </a:p>
        </p:txBody>
      </p:sp>
      <p:pic>
        <p:nvPicPr>
          <p:cNvPr id="5122" name="Picture 2" descr="The Difficulties You Face in Starting a Busines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52" y="2666155"/>
            <a:ext cx="5011528" cy="36512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189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138</TotalTime>
  <Words>179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Final Case Study Presentation</vt:lpstr>
      <vt:lpstr>About our projects</vt:lpstr>
      <vt:lpstr>PowerPoint Presentation</vt:lpstr>
      <vt:lpstr>Mikaeil Project</vt:lpstr>
      <vt:lpstr>Automation &amp; Orchestration</vt:lpstr>
      <vt:lpstr>Multidisciplinary project - IBI Project</vt:lpstr>
      <vt:lpstr>ECS Cluster</vt:lpstr>
      <vt:lpstr>Multidisciplinary project - Aleksandar Ivanov</vt:lpstr>
      <vt:lpstr>Constraints and difficulties</vt:lpstr>
      <vt:lpstr>Q&amp;A and Demo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Case Study Presentation</dc:title>
  <dc:creator>pivot</dc:creator>
  <cp:lastModifiedBy>Ašvicas,Robert R.</cp:lastModifiedBy>
  <cp:revision>16</cp:revision>
  <dcterms:created xsi:type="dcterms:W3CDTF">2021-01-20T23:43:43Z</dcterms:created>
  <dcterms:modified xsi:type="dcterms:W3CDTF">2021-01-21T09:03:52Z</dcterms:modified>
</cp:coreProperties>
</file>