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86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B242E3-18B9-4A63-97BB-6F9CDF1A6F2C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0FF658-2C0C-4AEC-838C-A6928B8F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48D4-9041-47B1-AA9E-9CA326C16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CF164-6A4B-452C-8CAF-1B61DDF2B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RDEnvi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B591A-595E-469F-A713-4F8DD98D0A3E}"/>
              </a:ext>
            </a:extLst>
          </p:cNvPr>
          <p:cNvSpPr txBox="1"/>
          <p:nvPr/>
        </p:nvSpPr>
        <p:spPr>
          <a:xfrm>
            <a:off x="4910698" y="6036826"/>
            <a:ext cx="23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Netherlands 2020</a:t>
            </a:r>
          </a:p>
        </p:txBody>
      </p:sp>
    </p:spTree>
    <p:extLst>
      <p:ext uri="{BB962C8B-B14F-4D97-AF65-F5344CB8AC3E}">
        <p14:creationId xmlns:p14="http://schemas.microsoft.com/office/powerpoint/2010/main" val="111841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B2-F4B4-4B75-A9A4-9FB5EEE6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168C7-8EC6-4810-9194-3505C927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651188" cy="1089128"/>
          </a:xfrm>
        </p:spPr>
        <p:txBody>
          <a:bodyPr/>
          <a:lstStyle/>
          <a:p>
            <a:r>
              <a:rPr lang="en-US" dirty="0"/>
              <a:t>ICT &amp; Infrastructure students</a:t>
            </a:r>
          </a:p>
          <a:p>
            <a:r>
              <a:rPr lang="en-US" dirty="0"/>
              <a:t>Both love playing video games, however you can’t earn money from that, so we went to IT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B7F21-1D33-4045-A42E-DF80B38EAEB0}"/>
              </a:ext>
            </a:extLst>
          </p:cNvPr>
          <p:cNvSpPr txBox="1"/>
          <p:nvPr/>
        </p:nvSpPr>
        <p:spPr>
          <a:xfrm>
            <a:off x="992777" y="3710689"/>
            <a:ext cx="282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Robertas Ašvicas</a:t>
            </a:r>
            <a:endParaRPr lang="ru-RU" dirty="0"/>
          </a:p>
          <a:p>
            <a:r>
              <a:rPr lang="en-US" dirty="0"/>
              <a:t>r.asvicas@student.fontys.nl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45546-9E31-41A5-8994-1180E45FA48A}"/>
              </a:ext>
            </a:extLst>
          </p:cNvPr>
          <p:cNvSpPr txBox="1"/>
          <p:nvPr/>
        </p:nvSpPr>
        <p:spPr>
          <a:xfrm>
            <a:off x="7985760" y="3710688"/>
            <a:ext cx="260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Dmitry Lvov</a:t>
            </a:r>
          </a:p>
          <a:p>
            <a:r>
              <a:rPr lang="en-US" dirty="0"/>
              <a:t>d.lvov@student.fontys.nl</a:t>
            </a:r>
          </a:p>
        </p:txBody>
      </p:sp>
    </p:spTree>
    <p:extLst>
      <p:ext uri="{BB962C8B-B14F-4D97-AF65-F5344CB8AC3E}">
        <p14:creationId xmlns:p14="http://schemas.microsoft.com/office/powerpoint/2010/main" val="401583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E656-5301-4083-BBD3-7A9B3B61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8677-ED8B-49A7-BD1D-33F04AAC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Main goal:</a:t>
            </a:r>
          </a:p>
          <a:p>
            <a:r>
              <a:rPr lang="en-US" dirty="0"/>
              <a:t>Build an infrastructure which will be suitable for hosting certain software products created by developers in an advanced and automotive way</a:t>
            </a:r>
          </a:p>
          <a:p>
            <a:pPr marL="36900" indent="0">
              <a:buNone/>
            </a:pPr>
            <a:r>
              <a:rPr lang="en-US" dirty="0"/>
              <a:t>Software products:</a:t>
            </a:r>
          </a:p>
          <a:p>
            <a:r>
              <a:rPr lang="en-US" dirty="0"/>
              <a:t>Website</a:t>
            </a:r>
          </a:p>
          <a:p>
            <a:pPr marL="36900" indent="0">
              <a:buNone/>
            </a:pPr>
            <a:r>
              <a:rPr lang="en-US" dirty="0"/>
              <a:t>Work in progress: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Databases </a:t>
            </a:r>
          </a:p>
        </p:txBody>
      </p:sp>
    </p:spTree>
    <p:extLst>
      <p:ext uri="{BB962C8B-B14F-4D97-AF65-F5344CB8AC3E}">
        <p14:creationId xmlns:p14="http://schemas.microsoft.com/office/powerpoint/2010/main" val="5898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7D26-F2CA-48FF-BA58-AB7176B0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C4C9-EC1F-4523-B34B-F13D96E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Terraform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6265-3464-42A1-ADB8-B4B374FD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98" y="722255"/>
            <a:ext cx="10353762" cy="970450"/>
          </a:xfrm>
        </p:spPr>
        <p:txBody>
          <a:bodyPr/>
          <a:lstStyle/>
          <a:p>
            <a:r>
              <a:rPr lang="en-US" dirty="0"/>
              <a:t>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1DF2-E125-4083-95A7-2236E00B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AWS</a:t>
            </a:r>
          </a:p>
          <a:p>
            <a:r>
              <a:rPr lang="en-US" dirty="0"/>
              <a:t>Ubuntu </a:t>
            </a:r>
          </a:p>
          <a:p>
            <a:r>
              <a:rPr lang="en-US" dirty="0"/>
              <a:t>RedHat</a:t>
            </a:r>
          </a:p>
        </p:txBody>
      </p:sp>
      <p:pic>
        <p:nvPicPr>
          <p:cNvPr id="5" name="Picture 2" descr="Linux - Wikipedia">
            <a:extLst>
              <a:ext uri="{FF2B5EF4-FFF2-40B4-BE49-F238E27FC236}">
                <a16:creationId xmlns:a16="http://schemas.microsoft.com/office/drawing/2014/main" id="{E3CD6DE2-5700-4113-A7FB-10694007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38" y="1323704"/>
            <a:ext cx="2323834" cy="275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A925-023F-4337-AA94-A8898DC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6804-7D98-4204-A5CE-1F8651C9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Playbooks: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Apache2</a:t>
            </a:r>
          </a:p>
          <a:p>
            <a:r>
              <a:rPr lang="en-US" dirty="0"/>
              <a:t>Nginx</a:t>
            </a:r>
          </a:p>
        </p:txBody>
      </p:sp>
      <p:pic>
        <p:nvPicPr>
          <p:cNvPr id="1028" name="Picture 4" descr="Externally visible ssh server - act-ssh - Academic Computing Team">
            <a:extLst>
              <a:ext uri="{FF2B5EF4-FFF2-40B4-BE49-F238E27FC236}">
                <a16:creationId xmlns:a16="http://schemas.microsoft.com/office/drawing/2014/main" id="{52F880C6-CE27-4A1D-838F-27B993C8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3234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secure your Apache 2 server in four steps - TechRepublic">
            <a:extLst>
              <a:ext uri="{FF2B5EF4-FFF2-40B4-BE49-F238E27FC236}">
                <a16:creationId xmlns:a16="http://schemas.microsoft.com/office/drawing/2014/main" id="{AB710CF5-96BA-439B-8FC6-EDAB00C5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323" y1="61443" x2="25323" y2="61443"/>
                        <a14:foregroundMark x1="36452" y1="60412" x2="36452" y2="60412"/>
                        <a14:foregroundMark x1="46452" y1="60619" x2="46452" y2="60619"/>
                        <a14:foregroundMark x1="54677" y1="59588" x2="54677" y2="59588"/>
                        <a14:foregroundMark x1="63710" y1="57938" x2="63710" y2="57938"/>
                        <a14:foregroundMark x1="73548" y1="57938" x2="73548" y2="57938"/>
                        <a14:backgroundMark x1="28387" y1="59794" x2="28387" y2="59794"/>
                        <a14:backgroundMark x1="48387" y1="62268" x2="48387" y2="62268"/>
                        <a14:backgroundMark x1="75323" y1="59381" x2="75323" y2="59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83" y="2740880"/>
            <a:ext cx="59055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| High Performance Load Balancer, Web Server, &amp; Reverse Proxy">
            <a:extLst>
              <a:ext uri="{FF2B5EF4-FFF2-40B4-BE49-F238E27FC236}">
                <a16:creationId xmlns:a16="http://schemas.microsoft.com/office/drawing/2014/main" id="{E7B83F77-00AC-4C61-9D78-80277A41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43" y="1833639"/>
            <a:ext cx="4222569" cy="14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3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E10-F960-460D-BE4E-5A6CE4D7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56BD-4F9C-433C-A2C3-E4BDB8DC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51622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Basic script to launch single Ubuntu instance.</a:t>
            </a:r>
          </a:p>
        </p:txBody>
      </p:sp>
      <p:pic>
        <p:nvPicPr>
          <p:cNvPr id="2050" name="Picture 2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9E7CBA46-4DEC-48E2-BD3C-C052442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57" y="1902544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8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339-2B50-4933-ADB1-87CC6C59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2E9A-1D53-47FF-A318-C7FA50F1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D61F-ACB2-46B1-B290-DF150B19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B2E0-FA57-45F6-8D0F-BC32DA5D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207" y="1654072"/>
            <a:ext cx="1097885" cy="827871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 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63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195</TotalTime>
  <Words>127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MVP 1</vt:lpstr>
      <vt:lpstr>About us</vt:lpstr>
      <vt:lpstr>Generally about project</vt:lpstr>
      <vt:lpstr>Environment</vt:lpstr>
      <vt:lpstr>EC2 Instances</vt:lpstr>
      <vt:lpstr>Ansible</vt:lpstr>
      <vt:lpstr>Terraform</vt:lpstr>
      <vt:lpstr>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1</dc:title>
  <dc:creator>Ašvicas,Robert R.</dc:creator>
  <cp:lastModifiedBy>Ašvicas,Robert R.</cp:lastModifiedBy>
  <cp:revision>9</cp:revision>
  <dcterms:created xsi:type="dcterms:W3CDTF">2020-10-08T15:38:10Z</dcterms:created>
  <dcterms:modified xsi:type="dcterms:W3CDTF">2020-10-08T18:53:39Z</dcterms:modified>
</cp:coreProperties>
</file>