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08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2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8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4BDF4FA-E90A-4182-BF67-E2F2BD45E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5" b="10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488BB-52D1-43CC-B2C9-D1C61BEE8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/>
              <a:t>MVP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D60D-865A-45D0-A2E1-5B66E01E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r>
              <a:rPr lang="en-US" sz="1700" dirty="0"/>
              <a:t>Robertas Ašvicas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Dmitry Lvov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18236-66F4-4D0D-9C49-D20DC5F74E4D}"/>
              </a:ext>
            </a:extLst>
          </p:cNvPr>
          <p:cNvSpPr txBox="1"/>
          <p:nvPr/>
        </p:nvSpPr>
        <p:spPr>
          <a:xfrm>
            <a:off x="4431649" y="6334384"/>
            <a:ext cx="28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Netherlands, 2020</a:t>
            </a:r>
          </a:p>
        </p:txBody>
      </p:sp>
    </p:spTree>
    <p:extLst>
      <p:ext uri="{BB962C8B-B14F-4D97-AF65-F5344CB8AC3E}">
        <p14:creationId xmlns:p14="http://schemas.microsoft.com/office/powerpoint/2010/main" val="410328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9243-FB25-4E92-B34C-73CDC544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2805-6DC9-4AB6-B973-514BD004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Separated VPCs for different projects</a:t>
            </a:r>
          </a:p>
          <a:p>
            <a:r>
              <a:rPr lang="en-US" dirty="0"/>
              <a:t>Peering connection</a:t>
            </a:r>
          </a:p>
          <a:p>
            <a:r>
              <a:rPr lang="en-US" dirty="0"/>
              <a:t>Configured Route Tables</a:t>
            </a:r>
          </a:p>
          <a:p>
            <a:r>
              <a:rPr lang="en-US" dirty="0"/>
              <a:t>Clear vision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1229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9E2742C-656A-4522-9024-30C95C8C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78" y="0"/>
            <a:ext cx="5965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2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32E1-0949-4C59-9A28-0615E0A4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1076432" cy="1179576"/>
          </a:xfrm>
        </p:spPr>
        <p:txBody>
          <a:bodyPr>
            <a:normAutofit/>
          </a:bodyPr>
          <a:lstStyle/>
          <a:p>
            <a:r>
              <a:rPr lang="en-US" sz="3200" dirty="0"/>
              <a:t>Project work and communication w/ other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D33B-9CCF-4801-A808-84994786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Mikaeil’s</a:t>
            </a:r>
            <a:r>
              <a:rPr lang="en-US" dirty="0"/>
              <a:t> project</a:t>
            </a:r>
          </a:p>
          <a:p>
            <a:r>
              <a:rPr lang="en-US" dirty="0"/>
              <a:t>IBI team project</a:t>
            </a:r>
          </a:p>
          <a:p>
            <a:r>
              <a:rPr lang="en-US" dirty="0"/>
              <a:t>Aleksandr’s project</a:t>
            </a:r>
          </a:p>
        </p:txBody>
      </p:sp>
    </p:spTree>
    <p:extLst>
      <p:ext uri="{BB962C8B-B14F-4D97-AF65-F5344CB8AC3E}">
        <p14:creationId xmlns:p14="http://schemas.microsoft.com/office/powerpoint/2010/main" val="263985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491A-BF50-4C37-93B7-04799ABC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4D7A-2B03-4D87-A2AA-742D2E28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Automation</a:t>
            </a:r>
          </a:p>
          <a:p>
            <a:r>
              <a:rPr lang="en-US" dirty="0"/>
              <a:t>ECS + Docker to host websites</a:t>
            </a:r>
          </a:p>
          <a:p>
            <a:r>
              <a:rPr lang="en-US" dirty="0"/>
              <a:t>Ansible playbooks for Docker deployment</a:t>
            </a:r>
          </a:p>
          <a:p>
            <a:r>
              <a:rPr lang="en-US" dirty="0"/>
              <a:t>Full configuration of Route 53</a:t>
            </a:r>
          </a:p>
          <a:p>
            <a:r>
              <a:rPr lang="en-US" dirty="0"/>
              <a:t>User Manuals</a:t>
            </a:r>
          </a:p>
        </p:txBody>
      </p:sp>
    </p:spTree>
    <p:extLst>
      <p:ext uri="{BB962C8B-B14F-4D97-AF65-F5344CB8AC3E}">
        <p14:creationId xmlns:p14="http://schemas.microsoft.com/office/powerpoint/2010/main" val="83030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A9C0-6959-490E-88D0-5325A54B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Thank you for your attention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BEF0-BECC-4F06-90D4-E9E55B28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48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5E2"/>
      </a:lt2>
      <a:accent1>
        <a:srgbClr val="72A9D2"/>
      </a:accent1>
      <a:accent2>
        <a:srgbClr val="5AB0B1"/>
      </a:accent2>
      <a:accent3>
        <a:srgbClr val="67AF92"/>
      </a:accent3>
      <a:accent4>
        <a:srgbClr val="5BB36B"/>
      </a:accent4>
      <a:accent5>
        <a:srgbClr val="7BB16A"/>
      </a:accent5>
      <a:accent6>
        <a:srgbClr val="8FAD58"/>
      </a:accent6>
      <a:hlink>
        <a:srgbClr val="A1795A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MVP 3</vt:lpstr>
      <vt:lpstr>Current achievements</vt:lpstr>
      <vt:lpstr>PowerPoint Presentation</vt:lpstr>
      <vt:lpstr>Project work and communication w/ other teams</vt:lpstr>
      <vt:lpstr>Project vision</vt:lpstr>
      <vt:lpstr> Thank you for your attention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3</dc:title>
  <dc:creator>Ašvicas,Robert R.</dc:creator>
  <cp:lastModifiedBy>Ašvicas,Robert R.</cp:lastModifiedBy>
  <cp:revision>5</cp:revision>
  <dcterms:created xsi:type="dcterms:W3CDTF">2020-12-15T19:03:26Z</dcterms:created>
  <dcterms:modified xsi:type="dcterms:W3CDTF">2020-12-15T19:43:04Z</dcterms:modified>
</cp:coreProperties>
</file>