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A929-B961-42CA-B829-8E264E1A3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DFDE6-F94F-4856-8E72-B5FC989CF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60F4A-34C6-4E2D-8539-206F1637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0CDC-B344-419F-B749-8BF2B37AFB7C}" type="datetimeFigureOut">
              <a:rPr lang="en-US" smtClean="0"/>
              <a:t>2020-11-12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2A4DC-E84C-4761-BE99-975AA8B8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510EB-0E64-4029-8205-05AF7A4A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DA0F-8AB1-47B6-B5E1-0C4FD40E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25D1-C7A9-4665-B63E-B528176D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A836A-59FD-4EBF-BACC-762A3BD97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2052C-8A3C-4748-9420-9A191F0C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0CDC-B344-419F-B749-8BF2B37AFB7C}" type="datetimeFigureOut">
              <a:rPr lang="en-US" smtClean="0"/>
              <a:t>2020-11-12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E35A7-815C-47E0-BE8D-534BCDE7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85756-FE15-490C-8892-8FFBC83D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DA0F-8AB1-47B6-B5E1-0C4FD40E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2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ACE6E6-37E7-42FA-B5DA-496EC35E1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62478-FCCB-4B45-9D63-D9FC5A355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413E2-108C-4122-BE7C-BD001664E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0CDC-B344-419F-B749-8BF2B37AFB7C}" type="datetimeFigureOut">
              <a:rPr lang="en-US" smtClean="0"/>
              <a:t>2020-11-12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81B71-6C8C-45B3-B2FC-ADD3BEA4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1FEF1-175A-45B3-926C-235889D9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DA0F-8AB1-47B6-B5E1-0C4FD40E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1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9843-16E6-48EF-8159-294FD4A0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0C389-5C1B-4F1F-B302-4A07539B9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02279-580E-498F-B39E-BB3D1BD8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0CDC-B344-419F-B749-8BF2B37AFB7C}" type="datetimeFigureOut">
              <a:rPr lang="en-US" smtClean="0"/>
              <a:t>2020-11-12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42095-7ACC-49F5-95FB-C4816947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A471E-EF3F-4409-ADBC-465FD961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DA0F-8AB1-47B6-B5E1-0C4FD40E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9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409F9-53B9-4B20-BA6E-12AF5529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37F44-9305-486D-8D0B-74FEBA74F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FBD6F-813A-4620-8188-666B92CE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0CDC-B344-419F-B749-8BF2B37AFB7C}" type="datetimeFigureOut">
              <a:rPr lang="en-US" smtClean="0"/>
              <a:t>2020-11-12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EF785-8E16-4226-9B89-41AB55F8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D6A5A-A174-45F8-8564-6727CD462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DA0F-8AB1-47B6-B5E1-0C4FD40E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5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730A-7EE2-4651-B031-60B38106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85E48-D30F-4773-A066-29E6AC407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CE3F7-1636-420E-9FE8-FD01C2F0F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D4903-7EF4-4918-B879-67782DFD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0CDC-B344-419F-B749-8BF2B37AFB7C}" type="datetimeFigureOut">
              <a:rPr lang="en-US" smtClean="0"/>
              <a:t>2020-11-12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89DA8-B108-487D-8978-5D1CD054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EA592-07A0-4805-AFB8-E39755B6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DA0F-8AB1-47B6-B5E1-0C4FD40E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2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6E8FE-9FC8-4170-9AC3-9B89B6E4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24A61-B3E3-4507-88DD-2DC8330B7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DFCF9-A5F0-469A-BB6B-5EF8181F3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85471-1131-4456-B00F-370812F33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8DABB-37BC-40FD-B03C-3D09BB4B2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B0ED7B-3D47-4C53-9770-0867C5C7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0CDC-B344-419F-B749-8BF2B37AFB7C}" type="datetimeFigureOut">
              <a:rPr lang="en-US" smtClean="0"/>
              <a:t>2020-11-12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AA0CA-E01D-4062-ACBF-03172428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DAF562-71BC-4C44-BE77-A6638482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DA0F-8AB1-47B6-B5E1-0C4FD40E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4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B058-A97F-49B1-AB2E-F083E2D0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F5319-8598-4B21-9A22-5C5BA018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0CDC-B344-419F-B749-8BF2B37AFB7C}" type="datetimeFigureOut">
              <a:rPr lang="en-US" smtClean="0"/>
              <a:t>2020-11-12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77AE5-F418-49D9-90A5-0B84D482E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88E39-2AE1-4CD9-BA67-3260FD7B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DA0F-8AB1-47B6-B5E1-0C4FD40E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2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7658-492D-47C0-B382-AD4ED06C5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0CDC-B344-419F-B749-8BF2B37AFB7C}" type="datetimeFigureOut">
              <a:rPr lang="en-US" smtClean="0"/>
              <a:t>2020-11-12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CDE1E7-D7F3-4AE1-AD6E-8F2DAC179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C84C4-C614-4629-ADA9-F9AC7802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DA0F-8AB1-47B6-B5E1-0C4FD40E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0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3D9E-5E46-46DC-8C0D-75CDF5521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8D5DB-9B28-4D8E-9B67-2C0843113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4EED3-653C-481C-8754-660E0D92E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A9832-3E99-4EB4-B869-D823FAEB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0CDC-B344-419F-B749-8BF2B37AFB7C}" type="datetimeFigureOut">
              <a:rPr lang="en-US" smtClean="0"/>
              <a:t>2020-11-12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34C3F-4677-4AD2-A322-F50F4E85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D0C77-E2D8-4A99-8F42-F38C655B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DA0F-8AB1-47B6-B5E1-0C4FD40E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2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A6696-5807-4507-B2CD-B3DB9C410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15801-F1D3-4BA9-A50F-67720DAE7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69FA5-E4FF-4DFA-A0A5-FD2782C0A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00CFB-2B07-4FEE-B63E-8F3EDC235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0CDC-B344-419F-B749-8BF2B37AFB7C}" type="datetimeFigureOut">
              <a:rPr lang="en-US" smtClean="0"/>
              <a:t>2020-11-12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25ABF-D91F-43AD-8A92-C6E17EC8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17797-65C7-461B-A1B1-C011A079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DA0F-8AB1-47B6-B5E1-0C4FD40E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6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4FFEC-C58D-4334-AC17-6F4EE58B8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6A423-8447-47BA-9CC9-406B31184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225C9-90D2-4905-AF3F-5C81091B7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30CDC-B344-419F-B749-8BF2B37AFB7C}" type="datetimeFigureOut">
              <a:rPr lang="en-US" smtClean="0"/>
              <a:t>2020-11-12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B2811-49A0-42FC-977D-7E76C42A5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C2175-A133-4AFD-8EC0-82542E31A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DA0F-8AB1-47B6-B5E1-0C4FD40E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3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8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9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2386E-D319-4AA4-BD46-518A60D4A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solidFill>
                  <a:schemeClr val="bg2"/>
                </a:solidFill>
              </a:rPr>
              <a:t>RDEnvi</a:t>
            </a:r>
            <a:r>
              <a:rPr lang="en-US" sz="4000" dirty="0">
                <a:solidFill>
                  <a:schemeClr val="bg2"/>
                </a:solidFill>
              </a:rPr>
              <a:t>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82DE6-D1E2-4994-9A0E-ACC976716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5338"/>
            <a:ext cx="9144000" cy="806042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en-US" sz="1800" dirty="0"/>
              <a:t>Robertas Ašvicas</a:t>
            </a:r>
          </a:p>
          <a:p>
            <a:pPr algn="r">
              <a:spcBef>
                <a:spcPts val="0"/>
              </a:spcBef>
            </a:pPr>
            <a:r>
              <a:rPr lang="en-US" sz="1800" dirty="0"/>
              <a:t>Dmitry Lvov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AEBC7-383A-4795-93A6-B7C22E6AA977}"/>
              </a:ext>
            </a:extLst>
          </p:cNvPr>
          <p:cNvSpPr txBox="1"/>
          <p:nvPr/>
        </p:nvSpPr>
        <p:spPr>
          <a:xfrm>
            <a:off x="4761456" y="6252258"/>
            <a:ext cx="266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Netherlands, 2020</a:t>
            </a:r>
          </a:p>
        </p:txBody>
      </p:sp>
    </p:spTree>
    <p:extLst>
      <p:ext uri="{BB962C8B-B14F-4D97-AF65-F5344CB8AC3E}">
        <p14:creationId xmlns:p14="http://schemas.microsoft.com/office/powerpoint/2010/main" val="2831321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29933-288E-4419-9C70-FA3EB3D3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Automation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F4F5A5-D7B1-45A1-8C83-B07CCCF0DCED}"/>
              </a:ext>
            </a:extLst>
          </p:cNvPr>
          <p:cNvSpPr txBox="1"/>
          <p:nvPr/>
        </p:nvSpPr>
        <p:spPr>
          <a:xfrm>
            <a:off x="805542" y="2871982"/>
            <a:ext cx="6382657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Ansible playbooks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SSH key exchange (for avoiding PEM key)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Apache + Flask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Nginx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Terraform (WIP)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2C6A2225-94AF-4BC4-98F4-77746E7B1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1"/>
            <a:ext cx="4666892" cy="3612937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6EA0402-5843-4D53-BF9C-BE7205812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89830" y="1"/>
            <a:ext cx="4502173" cy="3448219"/>
          </a:xfrm>
          <a:custGeom>
            <a:avLst/>
            <a:gdLst>
              <a:gd name="connsiteX0" fmla="*/ 205627 w 4502173"/>
              <a:gd name="connsiteY0" fmla="*/ 0 h 3448219"/>
              <a:gd name="connsiteX1" fmla="*/ 4502173 w 4502173"/>
              <a:gd name="connsiteY1" fmla="*/ 0 h 3448219"/>
              <a:gd name="connsiteX2" fmla="*/ 4502173 w 4502173"/>
              <a:gd name="connsiteY2" fmla="*/ 2368934 h 3448219"/>
              <a:gd name="connsiteX3" fmla="*/ 4365663 w 4502173"/>
              <a:gd name="connsiteY3" fmla="*/ 2551486 h 3448219"/>
              <a:gd name="connsiteX4" fmla="*/ 2464181 w 4502173"/>
              <a:gd name="connsiteY4" fmla="*/ 3448219 h 3448219"/>
              <a:gd name="connsiteX5" fmla="*/ 0 w 4502173"/>
              <a:gd name="connsiteY5" fmla="*/ 984038 h 3448219"/>
              <a:gd name="connsiteX6" fmla="*/ 193648 w 4502173"/>
              <a:gd name="connsiteY6" fmla="*/ 24867 h 344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C3E2043-6ED2-48CE-84CA-DC9B29DEB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7060" y="197802"/>
            <a:ext cx="2164272" cy="2674180"/>
          </a:xfrm>
          <a:prstGeom prst="rect">
            <a:avLst/>
          </a:prstGeom>
        </p:spPr>
      </p:pic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91B43EC4-7D6F-44CA-82DD-103883D23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8827" y="4082142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8" name="Picture 6" descr="Deploying an application to AWS with Terraform and Ansible - Part 1 ( Terraform) - RobertVerdam.nl">
            <a:extLst>
              <a:ext uri="{FF2B5EF4-FFF2-40B4-BE49-F238E27FC236}">
                <a16:creationId xmlns:a16="http://schemas.microsoft.com/office/drawing/2014/main" id="{A677EE68-9FAE-4B8A-BEBD-F7F042ECA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08655" y="4215592"/>
            <a:ext cx="2813531" cy="280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446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2BE9A-8249-40B2-BDD8-C95C22992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Project future vision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D59F7-F051-4379-BCDB-9AFA9ED7E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Auto Scaling Groups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Monitoring</a:t>
            </a:r>
          </a:p>
          <a:p>
            <a:r>
              <a:rPr lang="en-US" sz="2400" dirty="0">
                <a:solidFill>
                  <a:srgbClr val="FFFFFF"/>
                </a:solidFill>
              </a:rPr>
              <a:t>Terraform</a:t>
            </a:r>
          </a:p>
          <a:p>
            <a:r>
              <a:rPr lang="en-US" sz="2400" dirty="0">
                <a:solidFill>
                  <a:srgbClr val="FFFFFF"/>
                </a:solidFill>
              </a:rPr>
              <a:t>Security Groups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Port Forwarding</a:t>
            </a:r>
          </a:p>
          <a:p>
            <a:r>
              <a:rPr lang="en-US" sz="2400" dirty="0">
                <a:solidFill>
                  <a:srgbClr val="FFFFFF"/>
                </a:solidFill>
              </a:rPr>
              <a:t>Route 53 (DNS)</a:t>
            </a:r>
          </a:p>
          <a:p>
            <a:r>
              <a:rPr lang="en-US" sz="2400" dirty="0">
                <a:solidFill>
                  <a:srgbClr val="FFFFFF"/>
                </a:solidFill>
              </a:rPr>
              <a:t>S3 bucket for hosting media files</a:t>
            </a:r>
          </a:p>
        </p:txBody>
      </p:sp>
    </p:spTree>
    <p:extLst>
      <p:ext uri="{BB962C8B-B14F-4D97-AF65-F5344CB8AC3E}">
        <p14:creationId xmlns:p14="http://schemas.microsoft.com/office/powerpoint/2010/main" val="3509913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BF5FF2-8D77-45F7-BDEC-0985E9293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Demonstration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5DA79-651C-4BE9-9C73-37622F024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523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F28A3-63DC-4865-9945-F95161341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60165"/>
            <a:ext cx="10515598" cy="5779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Thank you for your attention! ☺</a:t>
            </a:r>
          </a:p>
        </p:txBody>
      </p:sp>
    </p:spTree>
    <p:extLst>
      <p:ext uri="{BB962C8B-B14F-4D97-AF65-F5344CB8AC3E}">
        <p14:creationId xmlns:p14="http://schemas.microsoft.com/office/powerpoint/2010/main" val="3840173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125FD-647F-4035-8261-D431FB425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 us - </a:t>
            </a:r>
            <a:r>
              <a:rPr lang="en-US" dirty="0" err="1">
                <a:solidFill>
                  <a:schemeClr val="bg1"/>
                </a:solidFill>
              </a:rPr>
              <a:t>RDEnvi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30BF6-89C7-4D14-83CA-3EE5D99BA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3951914" cy="365998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Robertas Ašvicas</a:t>
            </a:r>
          </a:p>
          <a:p>
            <a:r>
              <a:rPr lang="en-US" sz="2400" dirty="0">
                <a:solidFill>
                  <a:schemeClr val="bg1"/>
                </a:solidFill>
              </a:rPr>
              <a:t>2</a:t>
            </a:r>
            <a:r>
              <a:rPr lang="en-US" sz="2400" baseline="30000" dirty="0">
                <a:solidFill>
                  <a:schemeClr val="bg1"/>
                </a:solidFill>
              </a:rPr>
              <a:t>nd</a:t>
            </a:r>
            <a:r>
              <a:rPr lang="en-US" sz="2400" dirty="0">
                <a:solidFill>
                  <a:schemeClr val="bg1"/>
                </a:solidFill>
              </a:rPr>
              <a:t> year ICT &amp; Infrastructure students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r.asvicas@student.fontys.nl</a:t>
            </a:r>
          </a:p>
          <a:p>
            <a:r>
              <a:rPr lang="en-US" sz="2400" dirty="0">
                <a:solidFill>
                  <a:schemeClr val="bg1"/>
                </a:solidFill>
              </a:rPr>
              <a:t>+31683639656</a:t>
            </a:r>
          </a:p>
          <a:p>
            <a:r>
              <a:rPr lang="en-US" sz="2400" dirty="0">
                <a:solidFill>
                  <a:schemeClr val="bg1"/>
                </a:solidFill>
              </a:rPr>
              <a:t>Speaks Lithuanian, Russian, Polish and English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9A6498E-8950-4947-81E6-D6DD30C8721F}"/>
              </a:ext>
            </a:extLst>
          </p:cNvPr>
          <p:cNvSpPr txBox="1">
            <a:spLocks/>
          </p:cNvSpPr>
          <p:nvPr/>
        </p:nvSpPr>
        <p:spPr>
          <a:xfrm>
            <a:off x="6354317" y="2266328"/>
            <a:ext cx="4509425" cy="3659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Dmitry Lvov </a:t>
            </a:r>
          </a:p>
          <a:p>
            <a:r>
              <a:rPr lang="en-US" sz="2400" dirty="0">
                <a:solidFill>
                  <a:schemeClr val="bg1"/>
                </a:solidFill>
              </a:rPr>
              <a:t>2</a:t>
            </a:r>
            <a:r>
              <a:rPr lang="en-US" sz="2400" baseline="30000" dirty="0">
                <a:solidFill>
                  <a:schemeClr val="bg1"/>
                </a:solidFill>
              </a:rPr>
              <a:t>nd</a:t>
            </a:r>
            <a:r>
              <a:rPr lang="en-US" sz="2400" dirty="0">
                <a:solidFill>
                  <a:schemeClr val="bg1"/>
                </a:solidFill>
              </a:rPr>
              <a:t> year ICT &amp; Infrastructure students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d.lvov@student.fontys.nl</a:t>
            </a:r>
          </a:p>
          <a:p>
            <a:r>
              <a:rPr lang="en-US" sz="2400" dirty="0">
                <a:solidFill>
                  <a:schemeClr val="bg1"/>
                </a:solidFill>
              </a:rPr>
              <a:t>+31645515337</a:t>
            </a:r>
          </a:p>
          <a:p>
            <a:r>
              <a:rPr lang="en-US" sz="2400" dirty="0">
                <a:solidFill>
                  <a:schemeClr val="bg1"/>
                </a:solidFill>
              </a:rPr>
              <a:t>Speaks Russian, English and Spanish</a:t>
            </a:r>
          </a:p>
        </p:txBody>
      </p:sp>
    </p:spTree>
    <p:extLst>
      <p:ext uri="{BB962C8B-B14F-4D97-AF65-F5344CB8AC3E}">
        <p14:creationId xmlns:p14="http://schemas.microsoft.com/office/powerpoint/2010/main" val="428177698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5">
            <a:extLst>
              <a:ext uri="{FF2B5EF4-FFF2-40B4-BE49-F238E27FC236}">
                <a16:creationId xmlns:a16="http://schemas.microsoft.com/office/drawing/2014/main" id="{A3A6602B-CADB-48C2-8885-B1E1586EF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25" y="381000"/>
            <a:ext cx="11080750" cy="57594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C1F12-BB33-4028-923F-504B388CB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111" y="381000"/>
            <a:ext cx="9637776" cy="88388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About project</a:t>
            </a:r>
          </a:p>
        </p:txBody>
      </p:sp>
      <p:pic>
        <p:nvPicPr>
          <p:cNvPr id="9" name="Content Placeholder 8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15BA906E-A820-43FC-A554-21EE78507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884" y="1518408"/>
            <a:ext cx="7174231" cy="4206788"/>
          </a:xfrm>
        </p:spPr>
      </p:pic>
    </p:spTree>
    <p:extLst>
      <p:ext uri="{BB962C8B-B14F-4D97-AF65-F5344CB8AC3E}">
        <p14:creationId xmlns:p14="http://schemas.microsoft.com/office/powerpoint/2010/main" val="14386887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CAD9A-4CDC-4B1E-9AB6-CDD40C26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007218" cy="1288238"/>
          </a:xfrm>
        </p:spPr>
        <p:txBody>
          <a:bodyPr anchor="b">
            <a:normAutofit/>
          </a:bodyPr>
          <a:lstStyle/>
          <a:p>
            <a:r>
              <a:rPr lang="en-US" dirty="0"/>
              <a:t>Network diagram No. 1</a:t>
            </a:r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661D8F52-E0E0-4100-AA07-E143220BB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66" y="2018490"/>
            <a:ext cx="5437084" cy="4351338"/>
          </a:xfrm>
          <a:prstGeom prst="roundRect">
            <a:avLst>
              <a:gd name="adj" fmla="val 1090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50370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7A6F7B-8CF9-4D53-A0A8-0E50E3951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559" y="0"/>
            <a:ext cx="8564882" cy="83127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/>
              <a:t>Network diagram No. 2 – “The Real One”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A9EF41C-37DE-43EC-A2E4-6E8A742C0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767" y="617682"/>
            <a:ext cx="6250465" cy="62403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21995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362102-366A-441C-A607-EBC57AC75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810"/>
          <a:stretch/>
        </p:blipFill>
        <p:spPr>
          <a:xfrm>
            <a:off x="1151840" y="0"/>
            <a:ext cx="10112574" cy="6459523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644429-1163-42D5-A63E-B1D993279345}"/>
              </a:ext>
            </a:extLst>
          </p:cNvPr>
          <p:cNvCxnSpPr>
            <a:cxnSpLocks/>
          </p:cNvCxnSpPr>
          <p:nvPr/>
        </p:nvCxnSpPr>
        <p:spPr>
          <a:xfrm>
            <a:off x="6246227" y="6435710"/>
            <a:ext cx="0" cy="43975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62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5CF849B-6295-4B09-8509-D2BCD8261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8" r="1212"/>
          <a:stretch/>
        </p:blipFill>
        <p:spPr>
          <a:xfrm>
            <a:off x="22215" y="1870330"/>
            <a:ext cx="12169785" cy="31450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42670B-62B8-488B-936F-204B08837FE2}"/>
              </a:ext>
            </a:extLst>
          </p:cNvPr>
          <p:cNvCxnSpPr>
            <a:cxnSpLocks/>
          </p:cNvCxnSpPr>
          <p:nvPr/>
        </p:nvCxnSpPr>
        <p:spPr>
          <a:xfrm>
            <a:off x="6245352" y="0"/>
            <a:ext cx="0" cy="221932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58462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F0FFAF-EBD8-4A81-B41D-CE8BD64DE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046019"/>
            <a:ext cx="11972925" cy="276596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DA6CF2-A665-4563-8846-E597DFB89FC6}"/>
              </a:ext>
            </a:extLst>
          </p:cNvPr>
          <p:cNvCxnSpPr>
            <a:cxnSpLocks/>
          </p:cNvCxnSpPr>
          <p:nvPr/>
        </p:nvCxnSpPr>
        <p:spPr>
          <a:xfrm flipV="1">
            <a:off x="6245352" y="3543300"/>
            <a:ext cx="0" cy="331470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A0062B-56D4-4387-87F1-83574C4B338B}"/>
              </a:ext>
            </a:extLst>
          </p:cNvPr>
          <p:cNvCxnSpPr>
            <a:cxnSpLocks/>
          </p:cNvCxnSpPr>
          <p:nvPr/>
        </p:nvCxnSpPr>
        <p:spPr>
          <a:xfrm>
            <a:off x="6245352" y="0"/>
            <a:ext cx="0" cy="305752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E46E5600-7C84-4904-8925-5E60845C97D1}"/>
              </a:ext>
            </a:extLst>
          </p:cNvPr>
          <p:cNvSpPr/>
          <p:nvPr/>
        </p:nvSpPr>
        <p:spPr>
          <a:xfrm>
            <a:off x="8447160" y="3057525"/>
            <a:ext cx="514344" cy="514344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7600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WS Systems Manager? - YouTube">
            <a:extLst>
              <a:ext uri="{FF2B5EF4-FFF2-40B4-BE49-F238E27FC236}">
                <a16:creationId xmlns:a16="http://schemas.microsoft.com/office/drawing/2014/main" id="{692724E8-AD79-4925-9FA5-7D7ABE8E8D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2CA62-FBEF-4234-A806-F051AB652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18" y="4607539"/>
            <a:ext cx="9565028" cy="1249240"/>
          </a:xfrm>
        </p:spPr>
        <p:txBody>
          <a:bodyPr>
            <a:normAutofit/>
          </a:bodyPr>
          <a:lstStyle/>
          <a:p>
            <a:r>
              <a:rPr lang="en-US" sz="1800" dirty="0"/>
              <a:t>No need for SSH keys!</a:t>
            </a:r>
          </a:p>
          <a:p>
            <a:r>
              <a:rPr lang="en-US" sz="1800" dirty="0"/>
              <a:t>No need for SSH port to be opened</a:t>
            </a:r>
          </a:p>
          <a:p>
            <a:r>
              <a:rPr lang="en-US" sz="1800" dirty="0"/>
              <a:t>Is possible to connect from any PC with no need to install any additional software</a:t>
            </a:r>
          </a:p>
        </p:txBody>
      </p:sp>
    </p:spTree>
    <p:extLst>
      <p:ext uri="{BB962C8B-B14F-4D97-AF65-F5344CB8AC3E}">
        <p14:creationId xmlns:p14="http://schemas.microsoft.com/office/powerpoint/2010/main" val="2734412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164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RDEnvi Project</vt:lpstr>
      <vt:lpstr>About us - RDEnvi</vt:lpstr>
      <vt:lpstr>About project</vt:lpstr>
      <vt:lpstr>Network diagram No. 1</vt:lpstr>
      <vt:lpstr>Network diagram No. 2 – “The Real One”</vt:lpstr>
      <vt:lpstr>PowerPoint Presentation</vt:lpstr>
      <vt:lpstr>PowerPoint Presentation</vt:lpstr>
      <vt:lpstr>PowerPoint Presentation</vt:lpstr>
      <vt:lpstr>PowerPoint Presentation</vt:lpstr>
      <vt:lpstr>Automation</vt:lpstr>
      <vt:lpstr>Project future vision</vt:lpstr>
      <vt:lpstr>Demonstration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RDEnvi Project</dc:title>
  <dc:creator>Ašvicas,Robert R.</dc:creator>
  <cp:lastModifiedBy>Ašvicas,Robert R.</cp:lastModifiedBy>
  <cp:revision>2</cp:revision>
  <dcterms:created xsi:type="dcterms:W3CDTF">2020-11-11T20:39:43Z</dcterms:created>
  <dcterms:modified xsi:type="dcterms:W3CDTF">2020-11-12T07:51:15Z</dcterms:modified>
</cp:coreProperties>
</file>