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  <p:sldId id="263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92FCA46-363D-4A71-8E71-0AB3F7305BCE}">
          <p14:sldIdLst>
            <p14:sldId id="257"/>
            <p14:sldId id="260"/>
            <p14:sldId id="262"/>
          </p14:sldIdLst>
        </p14:section>
        <p14:section name="Раздел без заголовка" id="{E6C7C899-5CFF-4D42-AE39-56F57D3A89A2}">
          <p14:sldIdLst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" initials="Д" lastIdx="1" clrIdx="0">
    <p:extLst>
      <p:ext uri="{19B8F6BF-5375-455C-9EA6-DF929625EA0E}">
        <p15:presenceInfo xmlns:p15="http://schemas.microsoft.com/office/powerpoint/2012/main" userId="Дмитрий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AFAD2-44B0-DC9A-4E7E-3635B92CF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809D3A-B3DC-76C3-DC7E-7F0CED67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F29203-7E35-C647-B1DF-974E3BCF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4996D-5303-D904-17C0-5AA26307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0E2CC-1DD9-4CF8-5E39-58A79433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01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02532-09AD-75CD-A2C7-924F5020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07979D2-9DA7-08F5-0DDA-E71BEA37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F26754-BF56-2C9F-205D-85BD128B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063D76-8A7F-1BDC-7F71-FE7EE9C7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27A1C-E42C-193C-C139-43F3E20D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03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5B51C34-18AC-93A9-B43A-12317E419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3EF457-53FC-42FE-A5BA-428D4485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EE47D3-3CD2-923B-7891-41586864E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0A980B-D42C-ED40-FCAB-5009386B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CEB5A7-3F37-0992-D365-7AE27B8A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9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695FC-F687-95BF-3B33-229EF737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F7139-97E5-7425-30B5-101356880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11534-08B5-318D-2FBC-B6A2D4B9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5EE27A-FEAA-C4EA-82A7-4D012EFB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B90937-E722-38F0-0895-26C408027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63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40E99-3FBA-438C-B968-DE1793EE6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D9453C-F5DA-08A4-C909-2A1D3274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6BEB2E-8A7B-233A-7F80-A0DE26D8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7B3485-2CF1-8680-C2C0-E667A103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685DA9-55BA-34D1-6E4C-7CC2D318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0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F005C-DB32-EF02-1D25-019DD781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FF9331-898B-63D9-142C-2EF5F1AAA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761F673-D1BC-272A-471E-9A296EB6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051696-C408-FEE7-CEAB-1E24E564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5D555A-6D45-5399-8A89-BF0FD544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7DFEC8-10B6-E3D7-06F9-8B0B934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73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77585-5CC1-1515-C8D8-78A45A60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D075CE-9939-7230-848C-F165AC3CD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2D1127-0C6A-9ECB-068C-A760CA9D3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D77B1D-B5E5-75A4-95A1-C6EEFEF7C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F9BC2C1-337C-5E4A-822C-0699F30F6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13409E-D5A9-0366-C14A-8EDED97C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F877276-A83C-C258-7992-94D5F60B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116194-FB02-49C8-68B1-19756F437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1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BC0A1-7BAC-A1A0-A200-DDEB5847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FB0D94-7FAC-0FB7-74EA-F1D371E5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9A80FCF-250B-2804-A223-F1869587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71C966-31F0-F63E-1D15-EDF75F2E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20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153364C-386A-30D7-8302-9481E503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30CD5E-2103-C1FC-C9E8-BDF09A1D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A3D7EC-D4CA-AAF1-6C4A-3235EA05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2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4C1F7F-7027-16AE-A8AE-E113F862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59CA1-6849-E230-126B-1D121A0C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B379D4-4FE8-8215-C598-064790C3F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38B759-775F-F40B-1555-50A6FCD3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6F66F-5E00-7A9E-187D-C299CBA27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765990-22D1-88E5-5D02-007411AD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688BBC-DC81-80C3-A4A0-81C4F6A1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1D8DB2-9D60-3486-EDA0-171BDEF8F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D49B49-7625-2C38-A4C2-A2F446CCE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F0A762-1678-9E91-CED8-402026DB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43686-B490-5B13-F055-F4D107EA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7980-09EB-ABFC-27DD-0C37D9FF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0F04B5-A5DE-D2D7-020A-69CAB27FE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D9048D-C61D-02F5-D54B-716A4440F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1BE5FF-7248-0139-88FC-001C5671E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F0C20-CFD3-4AF7-AEC7-88B2922CA2AF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ECCB0C-B207-E90D-CCBC-29C877B5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B9E3D-3B9A-82A5-73DC-F4B3D6D31D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0842-6CE9-4D46-8BC3-B98D9D5CA5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1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81B8C-31E3-9C67-5BCE-3DF4CC89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dirty="0"/>
              <a:t>                    ФИНАЛЬНЫЙ ПРОЕКТ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35AE3C-84EC-75FD-3AD5-A4456E70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700"/>
            <a:ext cx="10515600" cy="4640263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                      Разработка рекомендательной системы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                                    для компании-ритейлера</a:t>
            </a:r>
          </a:p>
          <a:p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767C9-147C-8A4F-E7B5-723146E0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23943"/>
            <a:ext cx="12192000" cy="2870754"/>
          </a:xfrm>
          <a:solidFill>
            <a:schemeClr val="accent5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ru-RU" dirty="0">
                <a:latin typeface="system-ui"/>
              </a:rPr>
              <a:t>                                  ЗАДАЧА</a:t>
            </a:r>
            <a:br>
              <a:rPr lang="ru-RU" dirty="0">
                <a:latin typeface="system-ui"/>
              </a:rPr>
            </a:br>
            <a:r>
              <a:rPr lang="ru-RU" dirty="0">
                <a:latin typeface="system-ui"/>
              </a:rPr>
              <a:t>Увеличение</a:t>
            </a:r>
            <a:r>
              <a:rPr lang="ru-RU" b="0" i="0" dirty="0">
                <a:effectLst/>
                <a:latin typeface="system-ui"/>
              </a:rPr>
              <a:t> прибыли от до продаж в интернет-магазине, на 20 %</a:t>
            </a:r>
            <a:endParaRPr lang="ru-RU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0B5BB290-641B-C6CE-DADA-4D44DA631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46811"/>
            <a:ext cx="12192000" cy="3352800"/>
          </a:xfrm>
          <a:solidFill>
            <a:srgbClr val="92D050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ru-RU" dirty="0"/>
              <a:t>РЕШЕНИЕ </a:t>
            </a:r>
          </a:p>
          <a:p>
            <a:endParaRPr lang="ru-RU" dirty="0"/>
          </a:p>
          <a:p>
            <a:r>
              <a:rPr lang="ru-RU" dirty="0"/>
              <a:t>РАЗРАБОТКА    РЕКОМЕНДАТЕЛЬНОЙ СИСТЕМЫ </a:t>
            </a:r>
          </a:p>
          <a:p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БИЗНЕС ЦЕЛИ  - УВЕЛИЧЕНИЕ   ПРИБЫЛИ НА 20 %</a:t>
            </a:r>
          </a:p>
          <a:p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БИЗНЕС МЕТРИКА  -  </a:t>
            </a:r>
            <a:r>
              <a:rPr lang="en-US" dirty="0"/>
              <a:t>PRECISION@3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92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FFD74-3DF7-D18B-0D6A-EE567CC3A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r>
              <a:rPr lang="ru-RU" sz="4400" b="1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ОПИСАНИЕ ДАННЫХ</a:t>
            </a:r>
            <a:br>
              <a:rPr lang="ru-RU" sz="1800" b="1" dirty="0">
                <a:solidFill>
                  <a:schemeClr val="lt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06FBB-DA49-9B44-43E4-F95FBA92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90688"/>
            <a:ext cx="12192001" cy="5167311"/>
          </a:xfrm>
        </p:spPr>
        <p:txBody>
          <a:bodyPr/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-"/>
            </a:pP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                                                           </a:t>
            </a:r>
            <a:endParaRPr lang="ru-RU" sz="1500" b="1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200" b="1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A7276-22C0-8D65-D149-5EE7CDEE14AB}"/>
              </a:ext>
            </a:extLst>
          </p:cNvPr>
          <p:cNvSpPr txBox="1"/>
          <p:nvPr/>
        </p:nvSpPr>
        <p:spPr>
          <a:xfrm>
            <a:off x="0" y="1690689"/>
            <a:ext cx="12191998" cy="47397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events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датасет с событиями.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время события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visitorid — идентификатор пользователя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— тип события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itemid — идентификатор объекта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transactionid — идентификатор транзакции, если она проходила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category_tree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деревом категорий (можно восстановить дерево).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category_id — идентификатор категорий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parent_id — идентификатор родительской категории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item_properties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файл с свойствами товаров.</a:t>
            </a: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timestamp — момент записи значения свойства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item_id — идентификатор объекта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property — свойство, кажется, они все, кроме категории, захешированы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value — значение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184548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AF9DC-B4D5-4060-DFAD-A6D01E45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7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ru-RU" sz="4400" b="1" dirty="0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                ВЫБРАННАЯ МОДЕЛЬ</a:t>
            </a:r>
            <a:br>
              <a:rPr lang="ru-RU" sz="2800" b="1" dirty="0">
                <a:solidFill>
                  <a:schemeClr val="lt1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98EE35-4F38-4915-9B94-5B196C1BB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  <a:solidFill>
            <a:schemeClr val="accent6">
              <a:lumMod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LightFM</a:t>
            </a: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Это реализация на Python ряда популярных алгоритмов рекомендаций как для неявной, так и для явной обратной связи. Будем использовать LightFM не только из-за его гибридных возможностей, но и из-за того, что он позволяет использовать обычные взаимодействия пользователя с элементом для прогнозирования для известных пользователей. Это очень важно, поскольку у нас не было формальных рейтингов для элементов, мы все равно смогли получить рекомендации на основе этих взаимодействий. Поскольку у нас есть только неявная обратная связь от пользователей, гибкость LightFM в этом отношении полезна.</a:t>
            </a:r>
          </a:p>
          <a:p>
            <a:pPr marL="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построения рекомендательной системы был использован датасет events с выборкой записей по наличию транзакции. В качестве </a:t>
            </a:r>
            <a:r>
              <a:rPr lang="ru-RU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нас будет выступать</a:t>
            </a:r>
            <a:r>
              <a:rPr lang="ru-RU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visitorid, </a:t>
            </a:r>
            <a:r>
              <a:rPr lang="ru-RU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</a:t>
            </a:r>
            <a:r>
              <a:rPr lang="ru-RU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lang="ru-RU" sz="2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ru-RU" sz="28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itemid</a:t>
            </a:r>
            <a:r>
              <a:rPr lang="ru-RU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u-RU" sz="2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142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7E6FA-B451-A011-4162-B99F8D3B581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ru-RU" dirty="0"/>
              <a:t>ПРОВЕДЕННЫЕ  ЭКСПЕРИМЕНТЫ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F535F0-4BDE-8264-2015-D5D4B713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КОЛОБОРАТИВНАЯ   ФИЛЬТРАЦИЯ </a:t>
            </a:r>
          </a:p>
          <a:p>
            <a:r>
              <a:rPr lang="en-US" dirty="0"/>
              <a:t>precision@3 = 0.39</a:t>
            </a:r>
          </a:p>
          <a:p>
            <a:r>
              <a:rPr lang="en-US" dirty="0"/>
              <a:t>XGBOOST</a:t>
            </a:r>
            <a:endParaRPr lang="ru-RU" dirty="0"/>
          </a:p>
          <a:p>
            <a:r>
              <a:rPr lang="en-US" dirty="0"/>
              <a:t>precision@3 = 0.0111</a:t>
            </a:r>
          </a:p>
          <a:p>
            <a:r>
              <a:rPr lang="en-US" dirty="0"/>
              <a:t>ALS  </a:t>
            </a:r>
          </a:p>
          <a:p>
            <a:r>
              <a:rPr lang="en-US" dirty="0"/>
              <a:t>precision@3 = 0.12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LightFM</a:t>
            </a:r>
            <a:r>
              <a:rPr lang="en-US" dirty="0"/>
              <a:t>  =   0.76</a:t>
            </a:r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870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296</Words>
  <Application>Microsoft Office PowerPoint</Application>
  <PresentationFormat>Широкоэкранный</PresentationFormat>
  <Paragraphs>40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system-ui</vt:lpstr>
      <vt:lpstr>Тема Office</vt:lpstr>
      <vt:lpstr>                    ФИНАЛЬНЫЙ ПРОЕКТ </vt:lpstr>
      <vt:lpstr>                                  ЗАДАЧА Увеличение прибыли от до продаж в интернет-магазине, на 20 %</vt:lpstr>
      <vt:lpstr>                ОПИСАНИЕ ДАННЫХ </vt:lpstr>
      <vt:lpstr>                ВЫБРАННАЯ МОДЕЛЬ </vt:lpstr>
      <vt:lpstr>ПРОВЕДЕННЫЕ  ЭКСПЕРИМЕНТЫ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ФИНАЛЬНЫЙ ПРОЕКТ</dc:title>
  <dc:creator>Дмитрий</dc:creator>
  <cp:lastModifiedBy>Дмитрий</cp:lastModifiedBy>
  <cp:revision>7</cp:revision>
  <dcterms:created xsi:type="dcterms:W3CDTF">2024-03-23T12:55:46Z</dcterms:created>
  <dcterms:modified xsi:type="dcterms:W3CDTF">2024-05-02T05:54:31Z</dcterms:modified>
</cp:coreProperties>
</file>