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5" r:id="rId1"/>
  </p:sldMasterIdLst>
  <p:sldIdLst>
    <p:sldId id="256" r:id="rId2"/>
    <p:sldId id="307" r:id="rId3"/>
    <p:sldId id="308" r:id="rId4"/>
    <p:sldId id="288" r:id="rId5"/>
    <p:sldId id="289" r:id="rId6"/>
    <p:sldId id="291" r:id="rId7"/>
    <p:sldId id="310" r:id="rId8"/>
    <p:sldId id="302" r:id="rId9"/>
    <p:sldId id="312" r:id="rId10"/>
    <p:sldId id="313" r:id="rId11"/>
    <p:sldId id="314" r:id="rId12"/>
    <p:sldId id="315" r:id="rId13"/>
    <p:sldId id="316" r:id="rId14"/>
    <p:sldId id="317" r:id="rId15"/>
    <p:sldId id="298" r:id="rId16"/>
    <p:sldId id="297" r:id="rId17"/>
    <p:sldId id="30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822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31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867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600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475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215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802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335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26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13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19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659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1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55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66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1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49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fsprojects.github.io/FSharp.Data.SqlClien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3" y="1901535"/>
            <a:ext cx="9458841" cy="1192791"/>
          </a:xfrm>
        </p:spPr>
        <p:txBody>
          <a:bodyPr>
            <a:normAutofit fontScale="90000"/>
          </a:bodyPr>
          <a:lstStyle/>
          <a:p>
            <a:r>
              <a:rPr lang="en-US" cap="none" dirty="0"/>
              <a:t>F# </a:t>
            </a:r>
            <a:r>
              <a:rPr lang="en-US" cap="none" dirty="0" err="1" smtClean="0"/>
              <a:t>SqlClient</a:t>
            </a:r>
            <a:r>
              <a:rPr lang="en-US" cap="none" dirty="0" smtClean="0"/>
              <a:t> </a:t>
            </a:r>
            <a:br>
              <a:rPr lang="en-US" cap="none" dirty="0" smtClean="0"/>
            </a:br>
            <a:r>
              <a:rPr lang="en-US" dirty="0" smtClean="0"/>
              <a:t>Not </a:t>
            </a:r>
            <a:r>
              <a:rPr lang="en-US" dirty="0"/>
              <a:t>your Grandfather's 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803072"/>
            <a:ext cx="8791575" cy="1454727"/>
          </a:xfrm>
        </p:spPr>
        <p:txBody>
          <a:bodyPr/>
          <a:lstStyle/>
          <a:p>
            <a:r>
              <a:rPr lang="en-US" dirty="0" smtClean="0"/>
              <a:t>Dmitry Morozov</a:t>
            </a:r>
          </a:p>
          <a:p>
            <a:r>
              <a:rPr lang="en-US" dirty="0" smtClean="0"/>
              <a:t>APRL 28, 2015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889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types </a:t>
            </a:r>
            <a:r>
              <a:rPr lang="en-US" dirty="0" smtClean="0"/>
              <a:t>+ </a:t>
            </a:r>
            <a:r>
              <a:rPr lang="en-US" dirty="0" err="1" smtClean="0"/>
              <a:t>intellisense</a:t>
            </a:r>
            <a:r>
              <a:rPr lang="en-US" dirty="0" smtClean="0"/>
              <a:t> </a:t>
            </a:r>
            <a:r>
              <a:rPr lang="en-US" dirty="0" smtClean="0"/>
              <a:t>for:</a:t>
            </a:r>
          </a:p>
          <a:p>
            <a:pPr lvl="1"/>
            <a:r>
              <a:rPr lang="en-US" dirty="0" smtClean="0"/>
              <a:t>Input parameters</a:t>
            </a:r>
          </a:p>
          <a:p>
            <a:pPr lvl="1"/>
            <a:r>
              <a:rPr lang="en-US" dirty="0" smtClean="0"/>
              <a:t>Output </a:t>
            </a:r>
            <a:r>
              <a:rPr lang="en-US" dirty="0" err="1" smtClean="0"/>
              <a:t>rowset</a:t>
            </a:r>
            <a:endParaRPr lang="en-US" dirty="0" smtClean="0"/>
          </a:p>
          <a:p>
            <a:r>
              <a:rPr lang="en-US" dirty="0" smtClean="0"/>
              <a:t>T-SQL syntax errors at runtime !!!</a:t>
            </a:r>
          </a:p>
          <a:p>
            <a:r>
              <a:rPr lang="en-US" dirty="0" smtClean="0"/>
              <a:t>Simple connection </a:t>
            </a:r>
            <a:r>
              <a:rPr lang="en-US" dirty="0" smtClean="0"/>
              <a:t>management – it just works</a:t>
            </a:r>
            <a:endParaRPr lang="en-US" dirty="0" smtClean="0"/>
          </a:p>
          <a:p>
            <a:r>
              <a:rPr lang="en-US" dirty="0" smtClean="0"/>
              <a:t>T-SQL </a:t>
            </a:r>
            <a:r>
              <a:rPr lang="en-US" dirty="0" err="1" smtClean="0"/>
              <a:t>intellisense</a:t>
            </a:r>
            <a:r>
              <a:rPr lang="en-US" dirty="0" smtClean="0"/>
              <a:t> in external files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80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490" y="2097088"/>
            <a:ext cx="6489844" cy="4086701"/>
          </a:xfrm>
        </p:spPr>
      </p:pic>
    </p:spTree>
    <p:extLst>
      <p:ext uri="{BB962C8B-B14F-4D97-AF65-F5344CB8AC3E}">
        <p14:creationId xmlns:p14="http://schemas.microsoft.com/office/powerpoint/2010/main" val="182475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Statically typed input parameters </a:t>
            </a:r>
          </a:p>
          <a:p>
            <a:pPr lvl="1"/>
            <a:r>
              <a:rPr lang="en-US" dirty="0" smtClean="0"/>
              <a:t>SQL injection attacks are no possible</a:t>
            </a:r>
          </a:p>
          <a:p>
            <a:r>
              <a:rPr lang="en-US" i="1" dirty="0" smtClean="0"/>
              <a:t>Option&lt;_&gt; </a:t>
            </a:r>
            <a:r>
              <a:rPr lang="en-US" dirty="0" smtClean="0"/>
              <a:t>type for </a:t>
            </a:r>
            <a:r>
              <a:rPr lang="en-US" dirty="0" err="1" smtClean="0"/>
              <a:t>nullable</a:t>
            </a:r>
            <a:r>
              <a:rPr lang="en-US" dirty="0" smtClean="0"/>
              <a:t> output columns 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NullReferenceException</a:t>
            </a:r>
            <a:r>
              <a:rPr lang="en-US" dirty="0" smtClean="0"/>
              <a:t> </a:t>
            </a:r>
          </a:p>
          <a:p>
            <a:r>
              <a:rPr lang="en-US" dirty="0" smtClean="0"/>
              <a:t>Safe deployment to production environment </a:t>
            </a:r>
          </a:p>
          <a:p>
            <a:pPr lvl="1"/>
            <a:r>
              <a:rPr lang="en-US" dirty="0" smtClean="0"/>
              <a:t>Queries are always up to date with a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96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77773"/>
          </a:xfrm>
        </p:spPr>
        <p:txBody>
          <a:bodyPr/>
          <a:lstStyle/>
          <a:p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85455"/>
            <a:ext cx="9905999" cy="49691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WYSIWYG </a:t>
            </a:r>
            <a:r>
              <a:rPr lang="en-US" dirty="0" smtClean="0"/>
              <a:t>T-SQL development (design time T-SQL = run-time T-SQL)</a:t>
            </a:r>
          </a:p>
          <a:p>
            <a:r>
              <a:rPr lang="en-US" dirty="0" smtClean="0"/>
              <a:t>Performance as if you wrote low level ADO.NET code</a:t>
            </a:r>
          </a:p>
          <a:p>
            <a:r>
              <a:rPr lang="en-US" dirty="0" smtClean="0"/>
              <a:t>Access to full set of the latest T-SQL (spatial types, TVP, window functions, etc.)</a:t>
            </a:r>
          </a:p>
          <a:p>
            <a:r>
              <a:rPr lang="en-US" dirty="0" smtClean="0"/>
              <a:t>Numerous configuration options</a:t>
            </a:r>
          </a:p>
          <a:p>
            <a:pPr lvl="1"/>
            <a:r>
              <a:rPr lang="en-US" dirty="0" smtClean="0"/>
              <a:t>Inline or file-based queries</a:t>
            </a:r>
          </a:p>
          <a:p>
            <a:pPr lvl="1"/>
            <a:r>
              <a:rPr lang="en-US" dirty="0" err="1" smtClean="0"/>
              <a:t>AsyncExecute</a:t>
            </a:r>
            <a:r>
              <a:rPr lang="en-US" dirty="0" smtClean="0"/>
              <a:t> for scalable servers, non-blocking UI. (including .NET 4.0)</a:t>
            </a:r>
          </a:p>
          <a:p>
            <a:pPr lvl="1"/>
            <a:r>
              <a:rPr lang="en-US" dirty="0" smtClean="0"/>
              <a:t>*.</a:t>
            </a:r>
            <a:r>
              <a:rPr lang="en-US" dirty="0" err="1" smtClean="0"/>
              <a:t>config</a:t>
            </a:r>
            <a:r>
              <a:rPr lang="en-US" dirty="0" smtClean="0"/>
              <a:t> files support</a:t>
            </a:r>
          </a:p>
          <a:p>
            <a:pPr lvl="1"/>
            <a:r>
              <a:rPr lang="en-US" dirty="0" smtClean="0"/>
              <a:t>Runtime connection configuration – IOC</a:t>
            </a:r>
          </a:p>
          <a:p>
            <a:pPr lvl="1"/>
            <a:r>
              <a:rPr lang="en-US" dirty="0" smtClean="0"/>
              <a:t>Transactions</a:t>
            </a:r>
          </a:p>
          <a:p>
            <a:pPr lvl="1"/>
            <a:r>
              <a:rPr lang="en-US" dirty="0" smtClean="0"/>
              <a:t>Different output types – Record (default), Tuples</a:t>
            </a:r>
            <a:r>
              <a:rPr lang="en-US" dirty="0"/>
              <a:t> , </a:t>
            </a:r>
            <a:r>
              <a:rPr lang="en-US" dirty="0" err="1"/>
              <a:t>DataTable</a:t>
            </a:r>
            <a:r>
              <a:rPr lang="en-US" dirty="0" smtClean="0"/>
              <a:t>, </a:t>
            </a:r>
            <a:r>
              <a:rPr lang="en-US" dirty="0" err="1" smtClean="0"/>
              <a:t>DataReader</a:t>
            </a:r>
            <a:endParaRPr lang="en-US" dirty="0" smtClean="0"/>
          </a:p>
          <a:p>
            <a:pPr lvl="1"/>
            <a:r>
              <a:rPr lang="en-US" dirty="0" smtClean="0"/>
              <a:t>Singletons – </a:t>
            </a:r>
            <a:r>
              <a:rPr lang="en-US" dirty="0" err="1" smtClean="0"/>
              <a:t>SingleRow</a:t>
            </a:r>
            <a:r>
              <a:rPr lang="en-US" dirty="0" smtClean="0"/>
              <a:t> = true</a:t>
            </a:r>
          </a:p>
        </p:txBody>
      </p:sp>
    </p:spTree>
    <p:extLst>
      <p:ext uri="{BB962C8B-B14F-4D97-AF65-F5344CB8AC3E}">
        <p14:creationId xmlns:p14="http://schemas.microsoft.com/office/powerpoint/2010/main" val="368898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of both worlds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F#</a:t>
            </a:r>
          </a:p>
          <a:p>
            <a:r>
              <a:rPr lang="en-US" dirty="0" smtClean="0"/>
              <a:t>Type safety</a:t>
            </a:r>
          </a:p>
          <a:p>
            <a:r>
              <a:rPr lang="en-US" dirty="0" smtClean="0"/>
              <a:t>Developer-friendly </a:t>
            </a:r>
            <a:r>
              <a:rPr lang="en-US" dirty="0"/>
              <a:t>tools</a:t>
            </a:r>
            <a:endParaRPr lang="en-US" dirty="0" smtClean="0"/>
          </a:p>
          <a:p>
            <a:r>
              <a:rPr lang="en-US" dirty="0" smtClean="0"/>
              <a:t>Productivity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T-SQL</a:t>
            </a:r>
          </a:p>
          <a:p>
            <a:r>
              <a:rPr lang="en-US" dirty="0" smtClean="0"/>
              <a:t>Set-based logic</a:t>
            </a:r>
          </a:p>
          <a:p>
            <a:r>
              <a:rPr lang="en-US" dirty="0" smtClean="0"/>
              <a:t>Industry expertise</a:t>
            </a:r>
          </a:p>
          <a:p>
            <a:r>
              <a:rPr lang="en-US" dirty="0" smtClean="0"/>
              <a:t>Tools (profiling, monitoring, etc.)</a:t>
            </a:r>
          </a:p>
          <a:p>
            <a:r>
              <a:rPr lang="en-US" dirty="0" smtClean="0"/>
              <a:t>Azure</a:t>
            </a:r>
          </a:p>
          <a:p>
            <a:r>
              <a:rPr lang="en-US" dirty="0" smtClean="0"/>
              <a:t>Predictable runtime performance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6325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err="1" smtClean="0"/>
              <a:t>SqlProgrammabilityProvider</a:t>
            </a:r>
            <a:r>
              <a:rPr lang="en-US" cap="none" dirty="0" smtClean="0"/>
              <a:t> </a:t>
            </a:r>
            <a:br>
              <a:rPr lang="en-US" cap="none" dirty="0" smtClean="0"/>
            </a:br>
            <a:r>
              <a:rPr lang="en-US" cap="none" dirty="0" smtClean="0"/>
              <a:t>or How to keep your “waterfall” DBA happy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class access to SQL Server objects</a:t>
            </a:r>
          </a:p>
          <a:p>
            <a:pPr lvl="1"/>
            <a:r>
              <a:rPr lang="en-US" dirty="0" smtClean="0"/>
              <a:t>Stored procedures</a:t>
            </a:r>
          </a:p>
          <a:p>
            <a:pPr lvl="1"/>
            <a:r>
              <a:rPr lang="en-US" dirty="0" smtClean="0"/>
              <a:t>Functions (table-valued and scalar)</a:t>
            </a:r>
          </a:p>
          <a:p>
            <a:pPr lvl="1"/>
            <a:r>
              <a:rPr lang="en-US" dirty="0" smtClean="0"/>
              <a:t>Tables</a:t>
            </a:r>
          </a:p>
          <a:p>
            <a:r>
              <a:rPr lang="en-US" dirty="0" smtClean="0"/>
              <a:t>Support </a:t>
            </a:r>
            <a:r>
              <a:rPr lang="en-US" dirty="0"/>
              <a:t>for stored procedure parameter </a:t>
            </a:r>
            <a:r>
              <a:rPr lang="en-US" dirty="0" smtClean="0"/>
              <a:t>default value</a:t>
            </a:r>
          </a:p>
          <a:p>
            <a:r>
              <a:rPr lang="en-US" dirty="0" smtClean="0"/>
              <a:t>Table type with Bulk Insert and Update support</a:t>
            </a:r>
          </a:p>
        </p:txBody>
      </p:sp>
    </p:spTree>
    <p:extLst>
      <p:ext uri="{BB962C8B-B14F-4D97-AF65-F5344CB8AC3E}">
        <p14:creationId xmlns:p14="http://schemas.microsoft.com/office/powerpoint/2010/main" val="160698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err="1" smtClean="0"/>
              <a:t>SqlEnumProvider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Enumeration for database static lookups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13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access in T-SQL can be pleasant exercise </a:t>
            </a:r>
          </a:p>
          <a:p>
            <a:r>
              <a:rPr lang="en-US" dirty="0">
                <a:hlinkClick r:id="rId2"/>
              </a:rPr>
              <a:t>http://fsprojects.github.io/FSharp.Data.SqlClient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Quite good docs and sample projects</a:t>
            </a:r>
          </a:p>
          <a:p>
            <a:pPr lvl="1"/>
            <a:r>
              <a:rPr lang="en-US" dirty="0" smtClean="0"/>
              <a:t>Follows F# OSS standards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363" y="2380816"/>
            <a:ext cx="2827047" cy="282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99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</a:t>
            </a:r>
            <a:r>
              <a:rPr lang="en-US" sz="2000" cap="none" dirty="0" smtClean="0"/>
              <a:t>almost</a:t>
            </a:r>
            <a:r>
              <a:rPr lang="en-US" dirty="0" smtClean="0"/>
              <a:t> F</a:t>
            </a:r>
            <a:r>
              <a:rPr lang="en-US" dirty="0"/>
              <a:t># </a:t>
            </a:r>
            <a:r>
              <a:rPr lang="en-US" dirty="0" smtClean="0"/>
              <a:t>full stack software engineering team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7266" y="5124019"/>
            <a:ext cx="9910859" cy="682472"/>
          </a:xfrm>
        </p:spPr>
        <p:txBody>
          <a:bodyPr/>
          <a:lstStyle/>
          <a:p>
            <a:r>
              <a:rPr lang="en-US" dirty="0" smtClean="0"/>
              <a:t>Azure, IOS, </a:t>
            </a:r>
            <a:r>
              <a:rPr lang="en-US" dirty="0" err="1" smtClean="0"/>
              <a:t>Xamarin</a:t>
            </a:r>
            <a:r>
              <a:rPr lang="en-US" dirty="0" smtClean="0"/>
              <a:t>, </a:t>
            </a:r>
            <a:r>
              <a:rPr lang="en-US" dirty="0" err="1" smtClean="0"/>
              <a:t>WebAPI</a:t>
            </a:r>
            <a:r>
              <a:rPr lang="en-US" dirty="0" smtClean="0"/>
              <a:t>, Data Science, Machine Learning, Fake, Data Access </a:t>
            </a:r>
            <a:br>
              <a:rPr lang="en-US" dirty="0" smtClean="0"/>
            </a:br>
            <a:r>
              <a:rPr lang="en-US" dirty="0" smtClean="0"/>
              <a:t>+  </a:t>
            </a:r>
            <a:r>
              <a:rPr lang="en-US" dirty="0" err="1" smtClean="0"/>
              <a:t>TypeScript</a:t>
            </a:r>
            <a:r>
              <a:rPr lang="en-US" dirty="0" smtClean="0"/>
              <a:t>, Python, Mathematica, </a:t>
            </a:r>
            <a:r>
              <a:rPr lang="en-US" dirty="0" err="1" smtClean="0"/>
              <a:t>Matlab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6423" b="6423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952" y="845848"/>
            <a:ext cx="2539682" cy="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71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as storage engine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This is not SQL vs “NoSQL” discussion</a:t>
            </a:r>
            <a:endParaRPr lang="en-US" dirty="0"/>
          </a:p>
        </p:txBody>
      </p:sp>
      <p:pic>
        <p:nvPicPr>
          <p:cNvPr id="23" name="Picture Placeholder 22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26" y="640716"/>
            <a:ext cx="11062975" cy="3028314"/>
          </a:xfrm>
        </p:spPr>
      </p:pic>
    </p:spTree>
    <p:extLst>
      <p:ext uri="{BB962C8B-B14F-4D97-AF65-F5344CB8AC3E}">
        <p14:creationId xmlns:p14="http://schemas.microsoft.com/office/powerpoint/2010/main" val="387588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facts </a:t>
            </a:r>
            <a:r>
              <a:rPr lang="en-US" dirty="0"/>
              <a:t>from </a:t>
            </a:r>
            <a:r>
              <a:rPr lang="en-US" dirty="0" smtClean="0"/>
              <a:t>TIOBE </a:t>
            </a:r>
            <a:r>
              <a:rPr lang="en-US" dirty="0"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T-SQL – "</a:t>
            </a:r>
            <a:r>
              <a:rPr lang="en-US" dirty="0"/>
              <a:t>Programming Language of the </a:t>
            </a:r>
            <a:r>
              <a:rPr lang="en-US" dirty="0" smtClean="0"/>
              <a:t>Year“ in 2013</a:t>
            </a:r>
          </a:p>
          <a:p>
            <a:pPr lvl="1"/>
            <a:r>
              <a:rPr lang="en-US" dirty="0"/>
              <a:t>The award is given to the programming language that has the highest rise in ratings in a year. </a:t>
            </a:r>
            <a:endParaRPr lang="en-US" dirty="0" smtClean="0"/>
          </a:p>
          <a:p>
            <a:r>
              <a:rPr lang="en-US" dirty="0" smtClean="0"/>
              <a:t>F# - number 14 as of today. Moved up a lot since July 2013</a:t>
            </a:r>
          </a:p>
          <a:p>
            <a:r>
              <a:rPr lang="en-US" dirty="0" smtClean="0"/>
              <a:t>Both are doing fairly well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91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If both are so good </a:t>
            </a:r>
            <a:br>
              <a:rPr lang="en-US" dirty="0" smtClean="0"/>
            </a:br>
            <a:r>
              <a:rPr lang="en-US" dirty="0" smtClean="0"/>
              <a:t>LET’S JUST ADD them UP </a:t>
            </a:r>
            <a:br>
              <a:rPr lang="en-US" dirty="0" smtClean="0"/>
            </a:br>
            <a:r>
              <a:rPr lang="en-US" dirty="0"/>
              <a:t>WHAT POSSIBLY CAN GO WRONG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://juicebaraustin.com/wp-content/uploads/2014/04/Peanut-Butter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8" r="552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75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20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932" b="2932"/>
          <a:stretch>
            <a:fillRect/>
          </a:stretch>
        </p:blipFill>
        <p:spPr>
          <a:xfrm>
            <a:off x="1679946" y="1061968"/>
            <a:ext cx="8724444" cy="53961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708373">
            <a:off x="1830514" y="2619826"/>
            <a:ext cx="6310483" cy="2999721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  <a:latin typeface="Viner Hand ITC" panose="03070502030502020203" pitchFamily="66" charset="0"/>
              </a:rPr>
              <a:t>The Vietnam </a:t>
            </a:r>
            <a:r>
              <a:rPr lang="en-US" sz="6000" b="1" dirty="0" smtClean="0">
                <a:solidFill>
                  <a:srgbClr val="FF0000"/>
                </a:solidFill>
                <a:latin typeface="Viner Hand ITC" panose="03070502030502020203" pitchFamily="66" charset="0"/>
              </a:rPr>
              <a:t/>
            </a:r>
            <a:br>
              <a:rPr lang="en-US" sz="6000" b="1" dirty="0" smtClean="0">
                <a:solidFill>
                  <a:srgbClr val="FF0000"/>
                </a:solidFill>
                <a:latin typeface="Viner Hand ITC" panose="03070502030502020203" pitchFamily="66" charset="0"/>
              </a:rPr>
            </a:br>
            <a:r>
              <a:rPr lang="en-US" sz="6000" b="1" dirty="0" smtClean="0">
                <a:solidFill>
                  <a:srgbClr val="FF0000"/>
                </a:solidFill>
                <a:latin typeface="Viner Hand ITC" panose="03070502030502020203" pitchFamily="66" charset="0"/>
              </a:rPr>
              <a:t>of </a:t>
            </a:r>
            <a:r>
              <a:rPr lang="en-US" sz="6000" b="1" dirty="0">
                <a:solidFill>
                  <a:srgbClr val="FF0000"/>
                </a:solidFill>
                <a:latin typeface="Viner Hand ITC" panose="03070502030502020203" pitchFamily="66" charset="0"/>
              </a:rPr>
              <a:t>Computer </a:t>
            </a:r>
            <a:r>
              <a:rPr lang="en-US" sz="6000" b="1" dirty="0" smtClean="0">
                <a:solidFill>
                  <a:srgbClr val="FF0000"/>
                </a:solidFill>
                <a:latin typeface="Viner Hand ITC" panose="03070502030502020203" pitchFamily="66" charset="0"/>
              </a:rPr>
              <a:t>Science</a:t>
            </a:r>
            <a:endParaRPr lang="en-US" sz="6000" b="1" dirty="0">
              <a:solidFill>
                <a:srgbClr val="FF0000"/>
              </a:solidFill>
              <a:latin typeface="Viner Hand ITC" panose="03070502030502020203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46854" y="6507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09103" y="352867"/>
            <a:ext cx="584062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 smtClean="0"/>
              <a:t>ORM, ENTITY FRAMEWORK </a:t>
            </a:r>
            <a:r>
              <a:rPr lang="en-US" sz="3500" dirty="0" smtClean="0">
                <a:sym typeface="Wingdings" panose="05000000000000000000" pitchFamily="2" charset="2"/>
              </a:rPr>
              <a:t>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108231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</a:t>
            </a:r>
            <a:r>
              <a:rPr lang="en-US" dirty="0" smtClean="0"/>
              <a:t>THINGS DEVELOPERS CARE ABOUT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PRODUCTIVITY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SAFETY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CONTROL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90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T-SQL DATA </a:t>
            </a:r>
            <a:r>
              <a:rPr lang="en-US" dirty="0"/>
              <a:t>ACCESS OPTIONS for F# developers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7965608"/>
              </p:ext>
            </p:extLst>
          </p:nvPr>
        </p:nvGraphicFramePr>
        <p:xfrm>
          <a:off x="1141413" y="2249488"/>
          <a:ext cx="990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500"/>
                <a:gridCol w="2476500"/>
                <a:gridCol w="2476500"/>
                <a:gridCol w="24765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Productivity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Safety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Control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ADO.NET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ORM - 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Light ORM - Dapper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 smtClean="0"/>
                        <a:t>SQLProvider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473" y="4132815"/>
            <a:ext cx="262581" cy="2625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426" y="4110673"/>
            <a:ext cx="262581" cy="2625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083" y="4132815"/>
            <a:ext cx="262581" cy="26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84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196832" y="803564"/>
            <a:ext cx="9905998" cy="10344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1196831" y="2807855"/>
            <a:ext cx="9905999" cy="2059709"/>
          </a:xfrm>
        </p:spPr>
        <p:txBody>
          <a:bodyPr>
            <a:normAutofit/>
          </a:bodyPr>
          <a:lstStyle/>
          <a:p>
            <a:r>
              <a:rPr lang="en-US" dirty="0" err="1" smtClean="0"/>
              <a:t>SqlCommandProvider</a:t>
            </a:r>
            <a:endParaRPr lang="en-US" dirty="0" smtClean="0"/>
          </a:p>
          <a:p>
            <a:r>
              <a:rPr lang="en-US" dirty="0" err="1" smtClean="0"/>
              <a:t>SqlProgrammabilityProvider</a:t>
            </a:r>
            <a:endParaRPr lang="en-US" dirty="0" smtClean="0"/>
          </a:p>
          <a:p>
            <a:r>
              <a:rPr lang="en-US" dirty="0" err="1" smtClean="0"/>
              <a:t>SqlEnumProvider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831" y="803563"/>
            <a:ext cx="9921430" cy="96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1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16539</TotalTime>
  <Words>384</Words>
  <Application>Microsoft Office PowerPoint</Application>
  <PresentationFormat>Widescreen</PresentationFormat>
  <Paragraphs>96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Trebuchet MS</vt:lpstr>
      <vt:lpstr>Tw Cen MT</vt:lpstr>
      <vt:lpstr>Viner Hand ITC</vt:lpstr>
      <vt:lpstr>Wingdings</vt:lpstr>
      <vt:lpstr>Circuit</vt:lpstr>
      <vt:lpstr>F# SqlClient  Not your Grandfather's ORM</vt:lpstr>
      <vt:lpstr> almost F# full stack software engineering team</vt:lpstr>
      <vt:lpstr>SQL server as storage engine</vt:lpstr>
      <vt:lpstr>Interesting facts from TIOBE Index</vt:lpstr>
      <vt:lpstr>If both are so good  LET’S JUST ADD them UP  WHAT POSSIBLY CAN GO WRONG ?</vt:lpstr>
      <vt:lpstr>The Vietnam  of Computer Science</vt:lpstr>
      <vt:lpstr>3 THINGS DEVELOPERS CARE ABOUT </vt:lpstr>
      <vt:lpstr>T-SQL DATA ACCESS OPTIONS for F# developers</vt:lpstr>
      <vt:lpstr>PowerPoint Presentation</vt:lpstr>
      <vt:lpstr>Productivity</vt:lpstr>
      <vt:lpstr>safety</vt:lpstr>
      <vt:lpstr>safety</vt:lpstr>
      <vt:lpstr>CONTROL</vt:lpstr>
      <vt:lpstr>Best of both worlds</vt:lpstr>
      <vt:lpstr>SqlProgrammabilityProvider  or How to keep your “waterfall” DBA happy</vt:lpstr>
      <vt:lpstr>SqlEnumProvider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F# MVC for WPF</dc:title>
  <dc:creator>mitekm@yahoo.com</dc:creator>
  <cp:lastModifiedBy>Dmitry Morozov</cp:lastModifiedBy>
  <cp:revision>316</cp:revision>
  <dcterms:created xsi:type="dcterms:W3CDTF">2013-04-12T15:45:06Z</dcterms:created>
  <dcterms:modified xsi:type="dcterms:W3CDTF">2015-04-24T22:04:11Z</dcterms:modified>
</cp:coreProperties>
</file>