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7" r:id="rId3"/>
    <p:sldId id="308" r:id="rId4"/>
    <p:sldId id="288" r:id="rId5"/>
    <p:sldId id="289" r:id="rId6"/>
    <p:sldId id="291" r:id="rId7"/>
    <p:sldId id="310" r:id="rId8"/>
    <p:sldId id="302" r:id="rId9"/>
    <p:sldId id="312" r:id="rId10"/>
    <p:sldId id="313" r:id="rId11"/>
    <p:sldId id="314" r:id="rId12"/>
    <p:sldId id="315" r:id="rId13"/>
    <p:sldId id="316" r:id="rId14"/>
    <p:sldId id="317" r:id="rId15"/>
    <p:sldId id="298" r:id="rId16"/>
    <p:sldId id="297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901535"/>
            <a:ext cx="9458841" cy="119279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F# </a:t>
            </a:r>
            <a:r>
              <a:rPr lang="en-US" cap="none" dirty="0" err="1" smtClean="0"/>
              <a:t>SqlClient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dirty="0" smtClean="0"/>
              <a:t>Not </a:t>
            </a:r>
            <a:r>
              <a:rPr lang="en-US" dirty="0"/>
              <a:t>your Grandfather's 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APRL 28, 2015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types + </a:t>
            </a:r>
            <a:r>
              <a:rPr lang="en-US" dirty="0" err="1" smtClean="0"/>
              <a:t>intellisense</a:t>
            </a:r>
            <a:r>
              <a:rPr lang="en-US" dirty="0" smtClean="0"/>
              <a:t> for: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rowset</a:t>
            </a:r>
            <a:endParaRPr lang="en-US" dirty="0" smtClean="0"/>
          </a:p>
          <a:p>
            <a:r>
              <a:rPr lang="en-US" dirty="0" smtClean="0"/>
              <a:t>T-SQL syntax errors at </a:t>
            </a:r>
            <a:r>
              <a:rPr lang="en-US" dirty="0" smtClean="0"/>
              <a:t>design-time </a:t>
            </a:r>
            <a:r>
              <a:rPr lang="en-US" dirty="0" smtClean="0"/>
              <a:t>!!!</a:t>
            </a:r>
          </a:p>
          <a:p>
            <a:r>
              <a:rPr lang="en-US" dirty="0" smtClean="0"/>
              <a:t>Simple connection management – it just works</a:t>
            </a:r>
          </a:p>
          <a:p>
            <a:r>
              <a:rPr lang="en-US" dirty="0" smtClean="0"/>
              <a:t>T-SQL </a:t>
            </a:r>
            <a:r>
              <a:rPr lang="en-US" dirty="0" err="1" smtClean="0"/>
              <a:t>intellisense</a:t>
            </a:r>
            <a:r>
              <a:rPr lang="en-US" dirty="0" smtClean="0"/>
              <a:t> in external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90" y="2097088"/>
            <a:ext cx="6489844" cy="4086701"/>
          </a:xfrm>
        </p:spPr>
      </p:pic>
    </p:spTree>
    <p:extLst>
      <p:ext uri="{BB962C8B-B14F-4D97-AF65-F5344CB8AC3E}">
        <p14:creationId xmlns:p14="http://schemas.microsoft.com/office/powerpoint/2010/main" val="18247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typed input parameters </a:t>
            </a:r>
          </a:p>
          <a:p>
            <a:pPr lvl="1"/>
            <a:r>
              <a:rPr lang="en-US" dirty="0" smtClean="0"/>
              <a:t>SQL injection attacks are no possible</a:t>
            </a:r>
          </a:p>
          <a:p>
            <a:r>
              <a:rPr lang="en-US" i="1" dirty="0" smtClean="0"/>
              <a:t>Option&lt;_&gt; </a:t>
            </a:r>
            <a:r>
              <a:rPr lang="en-US" dirty="0" smtClean="0"/>
              <a:t>type for </a:t>
            </a:r>
            <a:r>
              <a:rPr lang="en-US" dirty="0" err="1" smtClean="0"/>
              <a:t>nullable</a:t>
            </a:r>
            <a:r>
              <a:rPr lang="en-US" dirty="0" smtClean="0"/>
              <a:t> output columns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NullReferenceException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Safe deployment to production environment </a:t>
            </a:r>
          </a:p>
          <a:p>
            <a:pPr lvl="1"/>
            <a:r>
              <a:rPr lang="en-US" dirty="0" smtClean="0"/>
              <a:t>Queries are always up to date with a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5455"/>
            <a:ext cx="9905999" cy="4969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WYSIWYG </a:t>
            </a:r>
            <a:r>
              <a:rPr lang="en-US" dirty="0" smtClean="0"/>
              <a:t>T-SQL development (design time T-SQL = run-time T-SQL)</a:t>
            </a:r>
          </a:p>
          <a:p>
            <a:r>
              <a:rPr lang="en-US" dirty="0" smtClean="0"/>
              <a:t>Performance as if you wrote low level ADO.NET code</a:t>
            </a:r>
          </a:p>
          <a:p>
            <a:r>
              <a:rPr lang="en-US" dirty="0" smtClean="0"/>
              <a:t>Access to full set of the latest T-SQL (spatial types, TVP, window functions, etc.)</a:t>
            </a:r>
          </a:p>
          <a:p>
            <a:r>
              <a:rPr lang="en-US" dirty="0" smtClean="0"/>
              <a:t>Numerous configuration options</a:t>
            </a:r>
          </a:p>
          <a:p>
            <a:pPr lvl="1"/>
            <a:r>
              <a:rPr lang="en-US" dirty="0" smtClean="0"/>
              <a:t>Inline or file-based queries</a:t>
            </a:r>
          </a:p>
          <a:p>
            <a:pPr lvl="1"/>
            <a:r>
              <a:rPr lang="en-US" dirty="0" err="1" smtClean="0"/>
              <a:t>AsyncExecute</a:t>
            </a:r>
            <a:r>
              <a:rPr lang="en-US" dirty="0" smtClean="0"/>
              <a:t> for scalable servers, non-blocking UI. (including .NET 4.0)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 files support</a:t>
            </a:r>
          </a:p>
          <a:p>
            <a:pPr lvl="1"/>
            <a:r>
              <a:rPr lang="en-US" dirty="0" smtClean="0"/>
              <a:t>Runtime connection configuration – IOC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Different output types – Record (default), Tuples</a:t>
            </a:r>
            <a:r>
              <a:rPr lang="en-US" dirty="0"/>
              <a:t> , </a:t>
            </a:r>
            <a:r>
              <a:rPr lang="en-US" dirty="0" err="1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DataReader</a:t>
            </a:r>
            <a:endParaRPr lang="en-US" dirty="0" smtClean="0"/>
          </a:p>
          <a:p>
            <a:pPr lvl="1"/>
            <a:r>
              <a:rPr lang="en-US" dirty="0" smtClean="0"/>
              <a:t>Singletons – </a:t>
            </a:r>
            <a:r>
              <a:rPr lang="en-US" dirty="0" err="1" smtClean="0"/>
              <a:t>SingleRow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6889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F#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Developer-friendly </a:t>
            </a:r>
            <a:r>
              <a:rPr lang="en-US" dirty="0"/>
              <a:t>tools</a:t>
            </a:r>
            <a:endParaRPr lang="en-US" dirty="0" smtClean="0"/>
          </a:p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T-SQL</a:t>
            </a:r>
          </a:p>
          <a:p>
            <a:r>
              <a:rPr lang="en-US" dirty="0" smtClean="0"/>
              <a:t>Set-based logic</a:t>
            </a:r>
          </a:p>
          <a:p>
            <a:r>
              <a:rPr lang="en-US" dirty="0" smtClean="0"/>
              <a:t>Industry expertise</a:t>
            </a:r>
          </a:p>
          <a:p>
            <a:r>
              <a:rPr lang="en-US" dirty="0" smtClean="0"/>
              <a:t>Tools (profiling, monitoring, etc.)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Predictable runtime performance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or How to keep your “waterfall” DBA happy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access to SQL Server objects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Functions (table-valued and scalar)</a:t>
            </a:r>
          </a:p>
          <a:p>
            <a:pPr lvl="1"/>
            <a:r>
              <a:rPr lang="en-US" dirty="0" smtClean="0"/>
              <a:t>Tables</a:t>
            </a:r>
          </a:p>
          <a:p>
            <a:r>
              <a:rPr lang="en-US" dirty="0" smtClean="0"/>
              <a:t>Support </a:t>
            </a:r>
            <a:r>
              <a:rPr lang="en-US" dirty="0"/>
              <a:t>for stored procedure parameter </a:t>
            </a:r>
            <a:r>
              <a:rPr lang="en-US" dirty="0" smtClean="0"/>
              <a:t>default value</a:t>
            </a:r>
          </a:p>
          <a:p>
            <a:r>
              <a:rPr lang="en-US" dirty="0" smtClean="0"/>
              <a:t>Table type with Bulk Insert and Update support</a:t>
            </a:r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 for database static lookups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in T-SQL can be pleasant exercise </a:t>
            </a:r>
          </a:p>
          <a:p>
            <a:r>
              <a:rPr lang="en-US" dirty="0">
                <a:hlinkClick r:id="rId2"/>
              </a:rPr>
              <a:t>http://fsprojects.github.io/FSharp.Data.SqlClient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Quite good docs and sample projects</a:t>
            </a:r>
          </a:p>
          <a:p>
            <a:pPr lvl="1"/>
            <a:r>
              <a:rPr lang="en-US" dirty="0" smtClean="0"/>
              <a:t>Follows F# OSS standards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3" y="2380816"/>
            <a:ext cx="2827047" cy="28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000" cap="none" dirty="0" smtClean="0"/>
              <a:t>almost</a:t>
            </a:r>
            <a:r>
              <a:rPr lang="en-US" dirty="0" smtClean="0"/>
              <a:t> F</a:t>
            </a:r>
            <a:r>
              <a:rPr lang="en-US" dirty="0"/>
              <a:t># </a:t>
            </a:r>
            <a:r>
              <a:rPr lang="en-US" dirty="0" smtClean="0"/>
              <a:t>full stack software engineering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266" y="5124019"/>
            <a:ext cx="9910859" cy="682472"/>
          </a:xfrm>
        </p:spPr>
        <p:txBody>
          <a:bodyPr/>
          <a:lstStyle/>
          <a:p>
            <a:r>
              <a:rPr lang="en-US" dirty="0" smtClean="0"/>
              <a:t>Azure, IOS, </a:t>
            </a:r>
            <a:r>
              <a:rPr lang="en-US" dirty="0" err="1" smtClean="0"/>
              <a:t>Xamarin</a:t>
            </a:r>
            <a:r>
              <a:rPr lang="en-US" dirty="0" smtClean="0"/>
              <a:t>, </a:t>
            </a:r>
            <a:r>
              <a:rPr lang="en-US" dirty="0" err="1" smtClean="0"/>
              <a:t>WebAPI</a:t>
            </a:r>
            <a:r>
              <a:rPr lang="en-US" dirty="0" smtClean="0"/>
              <a:t>, Data Science, Machine Learning, Fake, Data Access </a:t>
            </a:r>
            <a:br>
              <a:rPr lang="en-US" dirty="0" smtClean="0"/>
            </a:br>
            <a:r>
              <a:rPr lang="en-US" dirty="0" smtClean="0"/>
              <a:t>+  </a:t>
            </a:r>
            <a:r>
              <a:rPr lang="en-US" dirty="0" err="1" smtClean="0"/>
              <a:t>TypeScript</a:t>
            </a:r>
            <a:r>
              <a:rPr lang="en-US" dirty="0" smtClean="0"/>
              <a:t>, Python, Mathematica,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23" b="642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52" y="845848"/>
            <a:ext cx="2539682" cy="4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240" y="2057400"/>
            <a:ext cx="861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 create technology to optimize energy production for the oil and gas industry.</a:t>
            </a:r>
          </a:p>
        </p:txBody>
      </p:sp>
    </p:spTree>
    <p:extLst>
      <p:ext uri="{BB962C8B-B14F-4D97-AF65-F5344CB8AC3E}">
        <p14:creationId xmlns:p14="http://schemas.microsoft.com/office/powerpoint/2010/main" val="3711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as storage engine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not SQL vs “NoSQL” discussion</a:t>
            </a:r>
            <a:endParaRPr lang="en-US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" y="640716"/>
            <a:ext cx="11062975" cy="3028314"/>
          </a:xfrm>
        </p:spPr>
      </p:pic>
    </p:spTree>
    <p:extLst>
      <p:ext uri="{BB962C8B-B14F-4D97-AF65-F5344CB8AC3E}">
        <p14:creationId xmlns:p14="http://schemas.microsoft.com/office/powerpoint/2010/main" val="38758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</a:t>
            </a:r>
            <a:r>
              <a:rPr lang="en-US" smtClean="0"/>
              <a:t>number 16 </a:t>
            </a:r>
            <a:r>
              <a:rPr lang="en-US" dirty="0" smtClean="0"/>
              <a:t>as of today. Moved up a lot since July 2013</a:t>
            </a:r>
          </a:p>
          <a:p>
            <a:r>
              <a:rPr lang="en-US" dirty="0" smtClean="0"/>
              <a:t>Both are doing fairly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679946" y="1061968"/>
            <a:ext cx="8724444" cy="5396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1830514" y="2619826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Science</a:t>
            </a:r>
            <a:endParaRPr lang="en-US" sz="6000" b="1" dirty="0">
              <a:solidFill>
                <a:srgbClr val="FF0000"/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854" y="650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9103" y="352867"/>
            <a:ext cx="5840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ORM, ENTITY FRAMEWORK </a:t>
            </a:r>
            <a:r>
              <a:rPr lang="en-US" sz="3500" dirty="0" smtClean="0">
                <a:sym typeface="Wingdings" panose="05000000000000000000" pitchFamily="2" charset="2"/>
              </a:rPr>
              <a:t>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THINGS DEVELOPERS CARE ABOUT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920075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– EF, 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F#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73" y="4132815"/>
            <a:ext cx="262581" cy="262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26" y="4110673"/>
            <a:ext cx="262581" cy="262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83" y="4132815"/>
            <a:ext cx="262581" cy="2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96832" y="803564"/>
            <a:ext cx="9905998" cy="1034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196831" y="2807855"/>
            <a:ext cx="9905999" cy="20597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err="1" smtClean="0"/>
              <a:t>SqlProgrammabilityProvider</a:t>
            </a:r>
            <a:endParaRPr lang="en-US" dirty="0" smtClean="0"/>
          </a:p>
          <a:p>
            <a:r>
              <a:rPr lang="en-US" dirty="0" err="1" smtClean="0"/>
              <a:t>SqlEnumProvider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1" y="803563"/>
            <a:ext cx="9921430" cy="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16617</TotalTime>
  <Words>402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Trebuchet MS</vt:lpstr>
      <vt:lpstr>Tw Cen MT</vt:lpstr>
      <vt:lpstr>Viner Hand ITC</vt:lpstr>
      <vt:lpstr>Wingdings</vt:lpstr>
      <vt:lpstr>Circuit</vt:lpstr>
      <vt:lpstr>F# SqlClient  Not your Grandfather's ORM</vt:lpstr>
      <vt:lpstr> almost F# full stack software engineering team</vt:lpstr>
      <vt:lpstr>SQL server as storage engine</vt:lpstr>
      <vt:lpstr>Interesting facts from TIOBE Index</vt:lpstr>
      <vt:lpstr>If both are so good  LET’S JUST ADD them UP  WHAT POSSIBLY CAN GO WRONG ?</vt:lpstr>
      <vt:lpstr>The Vietnam  of Computer Science</vt:lpstr>
      <vt:lpstr>3 THINGS DEVELOPERS CARE ABOUT </vt:lpstr>
      <vt:lpstr>T-SQL DATA ACCESS OPTIONS for F# developers</vt:lpstr>
      <vt:lpstr>PowerPoint Presentation</vt:lpstr>
      <vt:lpstr>Productivity</vt:lpstr>
      <vt:lpstr>safety</vt:lpstr>
      <vt:lpstr>safety</vt:lpstr>
      <vt:lpstr>CONTROL</vt:lpstr>
      <vt:lpstr>Best of both worlds</vt:lpstr>
      <vt:lpstr>SqlProgrammabilityProvider  or How to keep your “waterfall” DBA happy</vt:lpstr>
      <vt:lpstr>SqlEnumProvider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322</cp:revision>
  <dcterms:created xsi:type="dcterms:W3CDTF">2013-04-12T15:45:06Z</dcterms:created>
  <dcterms:modified xsi:type="dcterms:W3CDTF">2015-04-29T16:49:16Z</dcterms:modified>
</cp:coreProperties>
</file>