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305" r:id="rId3"/>
    <p:sldId id="288" r:id="rId4"/>
    <p:sldId id="289" r:id="rId5"/>
    <p:sldId id="291" r:id="rId6"/>
    <p:sldId id="302" r:id="rId7"/>
    <p:sldId id="295" r:id="rId8"/>
    <p:sldId id="301" r:id="rId9"/>
    <p:sldId id="300" r:id="rId10"/>
    <p:sldId id="298" r:id="rId11"/>
    <p:sldId id="299" r:id="rId12"/>
    <p:sldId id="297" r:id="rId13"/>
    <p:sldId id="304" r:id="rId14"/>
    <p:sldId id="303" r:id="rId15"/>
    <p:sldId id="30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4660"/>
  </p:normalViewPr>
  <p:slideViewPr>
    <p:cSldViewPr snapToGrid="0">
      <p:cViewPr varScale="1">
        <p:scale>
          <a:sx n="92" d="100"/>
          <a:sy n="92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6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4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fsprojects.github.io/FSharp.Data.SqlClien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901535"/>
            <a:ext cx="8982076" cy="1192791"/>
          </a:xfrm>
        </p:spPr>
        <p:txBody>
          <a:bodyPr/>
          <a:lstStyle/>
          <a:p>
            <a:r>
              <a:rPr lang="en-US" dirty="0"/>
              <a:t>Happily together: F# and </a:t>
            </a:r>
            <a:r>
              <a:rPr lang="en-US" dirty="0" smtClean="0"/>
              <a:t>T-SQL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03072"/>
            <a:ext cx="8791575" cy="1454727"/>
          </a:xfrm>
        </p:spPr>
        <p:txBody>
          <a:bodyPr/>
          <a:lstStyle/>
          <a:p>
            <a:r>
              <a:rPr lang="en-US" dirty="0" smtClean="0"/>
              <a:t>Dmitry Morozov, DMITRY SEVASTIANOV</a:t>
            </a:r>
          </a:p>
          <a:p>
            <a:r>
              <a:rPr lang="en-US" dirty="0" smtClean="0"/>
              <a:t>AUGUST 26, 2014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8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r>
              <a:rPr lang="en-US" cap="none" dirty="0" smtClean="0"/>
              <a:t> </a:t>
            </a:r>
            <a:br>
              <a:rPr lang="en-US" cap="none" dirty="0" smtClean="0"/>
            </a:br>
            <a:r>
              <a:rPr lang="en-US" cap="none" dirty="0" smtClean="0"/>
              <a:t>Features at glance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SSMS Object explorer in Visual Studio IntelliSense</a:t>
            </a:r>
          </a:p>
          <a:p>
            <a:r>
              <a:rPr lang="en-US" dirty="0" smtClean="0"/>
              <a:t>Stored procedures, table-valued user-defined functions, user-defined table types</a:t>
            </a:r>
          </a:p>
          <a:p>
            <a:r>
              <a:rPr lang="en-US" dirty="0" err="1" smtClean="0"/>
              <a:t>Microsoft.SqlServer.Types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SqlHierarchyId</a:t>
            </a:r>
            <a:endParaRPr lang="en-US" dirty="0" smtClean="0"/>
          </a:p>
          <a:p>
            <a:pPr lvl="1"/>
            <a:r>
              <a:rPr lang="en-US" dirty="0" err="1" smtClean="0"/>
              <a:t>SqlGeography</a:t>
            </a:r>
            <a:endParaRPr lang="en-US" dirty="0" smtClean="0"/>
          </a:p>
          <a:p>
            <a:pPr lvl="1"/>
            <a:r>
              <a:rPr lang="en-US" dirty="0" err="1" smtClean="0"/>
              <a:t>SqlGeometry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69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Summary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 string retrieval similar to </a:t>
            </a:r>
            <a:r>
              <a:rPr lang="en-US" dirty="0" err="1" smtClean="0"/>
              <a:t>SqlCommandProvider</a:t>
            </a:r>
            <a:endParaRPr lang="en-US" dirty="0" smtClean="0"/>
          </a:p>
          <a:p>
            <a:r>
              <a:rPr lang="en-US" dirty="0" smtClean="0"/>
              <a:t>Support for default parameters in Stored Procedures</a:t>
            </a:r>
          </a:p>
          <a:p>
            <a:r>
              <a:rPr lang="en-US" dirty="0" smtClean="0"/>
              <a:t>Support for output parameters and </a:t>
            </a:r>
            <a:r>
              <a:rPr lang="en-US" dirty="0" err="1" smtClean="0"/>
              <a:t>ReturnValue</a:t>
            </a:r>
            <a:r>
              <a:rPr lang="en-US" dirty="0" smtClean="0"/>
              <a:t> in Stored Procedures</a:t>
            </a:r>
          </a:p>
          <a:p>
            <a:r>
              <a:rPr lang="en-US" dirty="0" smtClean="0"/>
              <a:t>Support for User-Defined Table Types – both for Stored Procedures and Table-valued UDFs</a:t>
            </a:r>
          </a:p>
        </p:txBody>
      </p:sp>
    </p:spTree>
    <p:extLst>
      <p:ext uri="{BB962C8B-B14F-4D97-AF65-F5344CB8AC3E}">
        <p14:creationId xmlns:p14="http://schemas.microsoft.com/office/powerpoint/2010/main" val="15732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Bonus - </a:t>
            </a:r>
            <a:r>
              <a:rPr lang="en-US" cap="none" dirty="0" err="1" smtClean="0"/>
              <a:t>SqlEnumProvider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7773"/>
          </a:xfrm>
        </p:spPr>
        <p:txBody>
          <a:bodyPr/>
          <a:lstStyle/>
          <a:p>
            <a:r>
              <a:rPr lang="en-US" dirty="0" smtClean="0"/>
              <a:t>FUNCTIONAL T-SQL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89809"/>
            <a:ext cx="9905999" cy="4416136"/>
          </a:xfrm>
        </p:spPr>
        <p:txBody>
          <a:bodyPr/>
          <a:lstStyle/>
          <a:p>
            <a:r>
              <a:rPr lang="en-US" dirty="0" smtClean="0"/>
              <a:t>Good parts (data retrieval)</a:t>
            </a:r>
          </a:p>
          <a:p>
            <a:pPr lvl="1"/>
            <a:r>
              <a:rPr lang="en-US" dirty="0" smtClean="0"/>
              <a:t>Expression-based abstractions (aka </a:t>
            </a:r>
            <a:r>
              <a:rPr lang="en-US" dirty="0"/>
              <a:t>Table Expressions</a:t>
            </a:r>
            <a:r>
              <a:rPr lang="en-US" dirty="0" smtClean="0"/>
              <a:t>): Tables, Views, TVF, CTE</a:t>
            </a:r>
          </a:p>
          <a:p>
            <a:pPr lvl="1"/>
            <a:r>
              <a:rPr lang="en-US" dirty="0" smtClean="0"/>
              <a:t>Recursion support – Common Table Expressions</a:t>
            </a:r>
          </a:p>
          <a:p>
            <a:pPr lvl="1"/>
            <a:r>
              <a:rPr lang="en-US" dirty="0" smtClean="0"/>
              <a:t>Composition via APPLY operator (or JOIN)</a:t>
            </a:r>
          </a:p>
          <a:p>
            <a:pPr lvl="1"/>
            <a:r>
              <a:rPr lang="en-US" dirty="0"/>
              <a:t>Table </a:t>
            </a:r>
            <a:r>
              <a:rPr lang="en-US" dirty="0" smtClean="0"/>
              <a:t>Expression Type (row set) + APPLY = MONAD</a:t>
            </a:r>
          </a:p>
          <a:p>
            <a:pPr lvl="1"/>
            <a:r>
              <a:rPr lang="en-US" dirty="0" smtClean="0"/>
              <a:t>Namespaces </a:t>
            </a:r>
          </a:p>
          <a:p>
            <a:r>
              <a:rPr lang="en-US" dirty="0" smtClean="0"/>
              <a:t>Bad, imperative parts</a:t>
            </a:r>
          </a:p>
          <a:p>
            <a:pPr lvl="1"/>
            <a:r>
              <a:rPr lang="en-US" dirty="0" smtClean="0"/>
              <a:t>Update in place by default (embrace DATOMIC or at least Event Sourcing )</a:t>
            </a:r>
          </a:p>
          <a:p>
            <a:pPr lvl="1"/>
            <a:r>
              <a:rPr lang="en-US" dirty="0" smtClean="0"/>
              <a:t>No Static </a:t>
            </a:r>
            <a:r>
              <a:rPr lang="en-US" dirty="0"/>
              <a:t>T</a:t>
            </a:r>
            <a:r>
              <a:rPr lang="en-US" dirty="0" smtClean="0"/>
              <a:t>ypes</a:t>
            </a:r>
          </a:p>
        </p:txBody>
      </p:sp>
    </p:spTree>
    <p:extLst>
      <p:ext uri="{BB962C8B-B14F-4D97-AF65-F5344CB8AC3E}">
        <p14:creationId xmlns:p14="http://schemas.microsoft.com/office/powerpoint/2010/main" val="67635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responsive IDE experience</a:t>
            </a:r>
          </a:p>
          <a:p>
            <a:r>
              <a:rPr lang="en-US" dirty="0" smtClean="0"/>
              <a:t>Even better docs and examples</a:t>
            </a:r>
          </a:p>
          <a:p>
            <a:r>
              <a:rPr lang="en-US" dirty="0"/>
              <a:t>New Type Providers syntax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access in T-SQL can be pleasant exercise </a:t>
            </a:r>
          </a:p>
          <a:p>
            <a:r>
              <a:rPr lang="en-US" dirty="0">
                <a:hlinkClick r:id="rId2"/>
              </a:rPr>
              <a:t>http://fsprojects.github.io/FSharp.Data.SqlClient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Quite good docs and sample projects</a:t>
            </a:r>
          </a:p>
          <a:p>
            <a:pPr lvl="1"/>
            <a:r>
              <a:rPr lang="en-US" dirty="0" smtClean="0"/>
              <a:t>Follows F# </a:t>
            </a:r>
            <a:r>
              <a:rPr lang="en-US" smtClean="0"/>
              <a:t>OSS 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9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Dmitry Morozov,</a:t>
            </a:r>
            <a:br>
              <a:rPr lang="en-US" dirty="0" smtClean="0"/>
            </a:br>
            <a:r>
              <a:rPr lang="en-US" dirty="0"/>
              <a:t>TACHYUS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WebAPI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WebSharper</a:t>
            </a:r>
            <a:r>
              <a:rPr lang="en-US" dirty="0" smtClean="0"/>
              <a:t> (prototype)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 err="1" smtClean="0"/>
              <a:t>acess</a:t>
            </a:r>
            <a:r>
              <a:rPr lang="en-US" dirty="0" smtClean="0"/>
              <a:t>/SQL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Data science, 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2742" y="609600"/>
            <a:ext cx="6131892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4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facts </a:t>
            </a:r>
            <a:r>
              <a:rPr lang="en-US" dirty="0"/>
              <a:t>from </a:t>
            </a:r>
            <a:r>
              <a:rPr lang="en-US" dirty="0" smtClean="0"/>
              <a:t>TIOBE </a:t>
            </a:r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T-SQL – "</a:t>
            </a:r>
            <a:r>
              <a:rPr lang="en-US" dirty="0"/>
              <a:t>Programming Language of the </a:t>
            </a:r>
            <a:r>
              <a:rPr lang="en-US" dirty="0" smtClean="0"/>
              <a:t>Year“ in 2013</a:t>
            </a:r>
          </a:p>
          <a:p>
            <a:pPr lvl="1"/>
            <a:r>
              <a:rPr lang="en-US" dirty="0"/>
              <a:t>The award is given to the programming language that has the highest rise in ratings in a year. </a:t>
            </a:r>
            <a:endParaRPr lang="en-US" dirty="0" smtClean="0"/>
          </a:p>
          <a:p>
            <a:r>
              <a:rPr lang="en-US" dirty="0" smtClean="0"/>
              <a:t>F# - as of today moved up 37 places since July 2013</a:t>
            </a:r>
          </a:p>
          <a:p>
            <a:r>
              <a:rPr lang="en-US" dirty="0" smtClean="0"/>
              <a:t>Both are doing remarkably well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both are so good </a:t>
            </a:r>
            <a:br>
              <a:rPr lang="en-US" dirty="0" smtClean="0"/>
            </a:br>
            <a:r>
              <a:rPr lang="en-US" dirty="0" smtClean="0"/>
              <a:t>LET’S JUST ADD them UP </a:t>
            </a:r>
            <a:br>
              <a:rPr lang="en-US" dirty="0" smtClean="0"/>
            </a:br>
            <a:r>
              <a:rPr lang="en-US" dirty="0"/>
              <a:t>WHAT POSSIBLY CAN GO WRONG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juicebaraustin.com/wp-content/uploads/2014/04/Peanut-Butter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r="552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20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932" b="2932"/>
          <a:stretch>
            <a:fillRect/>
          </a:stretch>
        </p:blipFill>
        <p:spPr>
          <a:xfrm>
            <a:off x="1284530" y="257223"/>
            <a:ext cx="9692569" cy="5994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708373">
            <a:off x="2975573" y="1754854"/>
            <a:ext cx="6310483" cy="2999721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Viner Hand ITC" panose="03070502030502020203" pitchFamily="66" charset="0"/>
              </a:rPr>
              <a:t>The Vietnam </a:t>
            </a: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/>
            </a:r>
            <a:b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</a:b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>of </a:t>
            </a:r>
            <a:r>
              <a:rPr lang="en-US" sz="6000" b="1" dirty="0">
                <a:solidFill>
                  <a:srgbClr val="FF0000"/>
                </a:solidFill>
                <a:latin typeface="Viner Hand ITC" panose="03070502030502020203" pitchFamily="66" charset="0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0823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 DATA </a:t>
            </a:r>
            <a:r>
              <a:rPr lang="en-US" dirty="0"/>
              <a:t>ACCESS OPTIONS for F# developers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754379"/>
              </p:ext>
            </p:extLst>
          </p:nvPr>
        </p:nvGraphicFramePr>
        <p:xfrm>
          <a:off x="1141413" y="2249488"/>
          <a:ext cx="99060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/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Performance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Static Types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Weak Abstraction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ORM - 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Easy to start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Productivity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Static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Leaky Abstraction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Control (slow, weird T-SQL)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Manual Types Re-generation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Light ORM - Dapper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Performance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Static Types 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Hand-Written Types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Weak Abstraction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Classic Type Provider + Query Builder – </a:t>
                      </a:r>
                      <a:r>
                        <a:rPr lang="en-US" baseline="0" dirty="0" err="1" smtClean="0"/>
                        <a:t>SQLProvider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Productivity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Static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Control (slow, weird T-SQL)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Unsupported mappings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8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err="1" smtClean="0"/>
              <a:t>SqlCommand</a:t>
            </a:r>
            <a:r>
              <a:rPr lang="en-US" cap="none" dirty="0" err="1"/>
              <a:t>P</a:t>
            </a:r>
            <a:r>
              <a:rPr lang="en-US" cap="none" dirty="0" err="1" smtClean="0"/>
              <a:t>rovider</a:t>
            </a:r>
            <a:r>
              <a:rPr lang="en-US" cap="none" dirty="0"/>
              <a:t/>
            </a:r>
            <a:br>
              <a:rPr lang="en-US" cap="none" dirty="0"/>
            </a:br>
            <a:r>
              <a:rPr lang="en-US" cap="none" dirty="0"/>
              <a:t>Bridging the gap between F# types and T-SQL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6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Enterprise development with SQL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67" y="2014928"/>
            <a:ext cx="9190030" cy="4353501"/>
          </a:xfrm>
        </p:spPr>
      </p:pic>
    </p:spTree>
    <p:extLst>
      <p:ext uri="{BB962C8B-B14F-4D97-AF65-F5344CB8AC3E}">
        <p14:creationId xmlns:p14="http://schemas.microsoft.com/office/powerpoint/2010/main" val="26276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SSMS Object Explorer with IntelliSense</a:t>
            </a:r>
            <a:endParaRPr lang="en-US" cap="non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710" y="2237203"/>
            <a:ext cx="10193688" cy="3557422"/>
          </a:xfrm>
        </p:spPr>
      </p:pic>
    </p:spTree>
    <p:extLst>
      <p:ext uri="{BB962C8B-B14F-4D97-AF65-F5344CB8AC3E}">
        <p14:creationId xmlns:p14="http://schemas.microsoft.com/office/powerpoint/2010/main" val="37491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15669</TotalTime>
  <Words>321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Tw Cen MT</vt:lpstr>
      <vt:lpstr>Viner Hand ITC</vt:lpstr>
      <vt:lpstr>Circuit</vt:lpstr>
      <vt:lpstr>Happily together: F# and T-SQL</vt:lpstr>
      <vt:lpstr>Dmitry Morozov, TACHYUS </vt:lpstr>
      <vt:lpstr>Interesting facts from TIOBE Index</vt:lpstr>
      <vt:lpstr>If both are so good  LET’S JUST ADD them UP  WHAT POSSIBLY CAN GO WRONG ?</vt:lpstr>
      <vt:lpstr>The Vietnam  of Computer Science</vt:lpstr>
      <vt:lpstr>T-SQL DATA ACCESS OPTIONS for F# developers</vt:lpstr>
      <vt:lpstr>SqlCommandProvider Bridging the gap between F# types and T-SQL scripting</vt:lpstr>
      <vt:lpstr>SqlProgrammabilityProvider Enterprise development with SQL</vt:lpstr>
      <vt:lpstr>SqlProgrammabilityProvider SSMS Object Explorer with IntelliSense</vt:lpstr>
      <vt:lpstr>SqlProgrammabilityProvider  Features at glance</vt:lpstr>
      <vt:lpstr>SqlProgrammabilityProvider Summary</vt:lpstr>
      <vt:lpstr>Bonus - SqlEnumProvider</vt:lpstr>
      <vt:lpstr>FUNCTIONAL T-SQL architectures</vt:lpstr>
      <vt:lpstr>Future developments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MVC for WPF</dc:title>
  <dc:creator>mitekm@yahoo.com</dc:creator>
  <cp:lastModifiedBy>Dmitry Morozov</cp:lastModifiedBy>
  <cp:revision>228</cp:revision>
  <dcterms:created xsi:type="dcterms:W3CDTF">2013-04-12T15:45:06Z</dcterms:created>
  <dcterms:modified xsi:type="dcterms:W3CDTF">2014-08-26T15:45:52Z</dcterms:modified>
</cp:coreProperties>
</file>