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5" r:id="rId3"/>
    <p:sldId id="288" r:id="rId4"/>
    <p:sldId id="289" r:id="rId5"/>
    <p:sldId id="291" r:id="rId6"/>
    <p:sldId id="302" r:id="rId7"/>
    <p:sldId id="295" r:id="rId8"/>
    <p:sldId id="301" r:id="rId9"/>
    <p:sldId id="300" r:id="rId10"/>
    <p:sldId id="298" r:id="rId11"/>
    <p:sldId id="299" r:id="rId12"/>
    <p:sldId id="297" r:id="rId13"/>
    <p:sldId id="304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Object explorer in Visual Studio IntelliSense</a:t>
            </a:r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FUNCTIONAL T-SQL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9809"/>
            <a:ext cx="9905999" cy="4416136"/>
          </a:xfrm>
        </p:spPr>
        <p:txBody>
          <a:bodyPr/>
          <a:lstStyle/>
          <a:p>
            <a:r>
              <a:rPr lang="en-US" dirty="0" smtClean="0"/>
              <a:t>Good parts (data retrieval)</a:t>
            </a:r>
          </a:p>
          <a:p>
            <a:pPr lvl="1"/>
            <a:r>
              <a:rPr lang="en-US" dirty="0" smtClean="0"/>
              <a:t>Expression-based abstractions (aka </a:t>
            </a:r>
            <a:r>
              <a:rPr lang="en-US" dirty="0"/>
              <a:t>Table Expressions</a:t>
            </a:r>
            <a:r>
              <a:rPr lang="en-US" dirty="0" smtClean="0"/>
              <a:t>): Tables, Views, TVF, CTE</a:t>
            </a:r>
          </a:p>
          <a:p>
            <a:pPr lvl="1"/>
            <a:r>
              <a:rPr lang="en-US" dirty="0" smtClean="0"/>
              <a:t>Recursion support – Common Table Expressions</a:t>
            </a:r>
          </a:p>
          <a:p>
            <a:pPr lvl="1"/>
            <a:r>
              <a:rPr lang="en-US" dirty="0" smtClean="0"/>
              <a:t>Composition via APPLY operator (or JOIN)</a:t>
            </a:r>
          </a:p>
          <a:p>
            <a:pPr lvl="1"/>
            <a:r>
              <a:rPr lang="en-US" dirty="0"/>
              <a:t>Table </a:t>
            </a:r>
            <a:r>
              <a:rPr lang="en-US" dirty="0" smtClean="0"/>
              <a:t>Expression Type (row set) + APPLY = MONAD</a:t>
            </a:r>
          </a:p>
          <a:p>
            <a:pPr lvl="1"/>
            <a:r>
              <a:rPr lang="en-US" dirty="0" smtClean="0"/>
              <a:t>Namespaces </a:t>
            </a:r>
          </a:p>
          <a:p>
            <a:r>
              <a:rPr lang="en-US" dirty="0" smtClean="0"/>
              <a:t>Bad, imperative parts</a:t>
            </a:r>
          </a:p>
          <a:p>
            <a:pPr lvl="1"/>
            <a:r>
              <a:rPr lang="en-US" dirty="0" smtClean="0"/>
              <a:t>Update in place by default (embrace DATOMIC or at least Event Sourcing )</a:t>
            </a:r>
          </a:p>
          <a:p>
            <a:pPr lvl="1"/>
            <a:r>
              <a:rPr lang="en-US" dirty="0" smtClean="0"/>
              <a:t>No Static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</p:txBody>
      </p:sp>
    </p:spTree>
    <p:extLst>
      <p:ext uri="{BB962C8B-B14F-4D97-AF65-F5344CB8AC3E}">
        <p14:creationId xmlns:p14="http://schemas.microsoft.com/office/powerpoint/2010/main" val="676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IDE experience</a:t>
            </a:r>
          </a:p>
          <a:p>
            <a:r>
              <a:rPr lang="en-US" dirty="0" smtClean="0"/>
              <a:t>Even better docs and examples</a:t>
            </a:r>
          </a:p>
          <a:p>
            <a:r>
              <a:rPr lang="en-US" dirty="0"/>
              <a:t>New Type Providers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Dmitry Morozov,</a:t>
            </a:r>
            <a:br>
              <a:rPr lang="en-US" dirty="0" smtClean="0"/>
            </a:br>
            <a:r>
              <a:rPr lang="en-US" dirty="0"/>
              <a:t>TACHYUS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WebAPI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WebSharper</a:t>
            </a:r>
            <a:r>
              <a:rPr lang="en-US" dirty="0" smtClean="0"/>
              <a:t> (prototype)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err="1" smtClean="0"/>
              <a:t>acess</a:t>
            </a:r>
            <a:r>
              <a:rPr lang="en-US" dirty="0" smtClean="0"/>
              <a:t>/SQL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Data science, 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609600"/>
            <a:ext cx="613189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4379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Static Types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start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Leaky Abstraction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Manual Types Re-generation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Static Types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Hand-Written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Classic Type Provider + Query Builder –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Unsupported mappings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15655</TotalTime>
  <Words>297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Dmitry Morozov, TACHYUS </vt:lpstr>
      <vt:lpstr>Interesting facts from TIOBE Index</vt:lpstr>
      <vt:lpstr>If both are so good  LET’S JUST ADD them UP  WHAT POSSIBLY CAN GO WRONG ?</vt:lpstr>
      <vt:lpstr>The Vietnam  of Computer Science</vt:lpstr>
      <vt:lpstr>T-SQL DATA ACCESS OPTIONS for F# developers</vt:lpstr>
      <vt:lpstr>SqlCommandProvider Bridging the gap between F# types and T-SQL scripting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  <vt:lpstr>FUNCTIONAL T-SQL architectures</vt:lpstr>
      <vt:lpstr>Future developments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226</cp:revision>
  <dcterms:created xsi:type="dcterms:W3CDTF">2013-04-12T15:45:06Z</dcterms:created>
  <dcterms:modified xsi:type="dcterms:W3CDTF">2014-08-26T14:06:01Z</dcterms:modified>
</cp:coreProperties>
</file>