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85" r:id="rId2"/>
    <p:sldId id="286" r:id="rId3"/>
    <p:sldId id="287" r:id="rId4"/>
    <p:sldId id="28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.org/" TargetMode="External"/><Relationship Id="rId2" Type="http://schemas.openxmlformats.org/officeDocument/2006/relationships/hyperlink" Target="http://www.tryfsharp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Dmitry </a:t>
            </a:r>
            <a:r>
              <a:rPr lang="en-US" dirty="0" err="1" smtClean="0"/>
              <a:t>morozov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@mitekm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Happy F# user for 5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F# code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SIMPLE</a:t>
            </a:r>
          </a:p>
          <a:p>
            <a:r>
              <a:rPr lang="en-US" sz="3600" dirty="0" smtClean="0"/>
              <a:t>CORRECT</a:t>
            </a:r>
          </a:p>
          <a:p>
            <a:r>
              <a:rPr lang="en-US" sz="3600" dirty="0" smtClean="0"/>
              <a:t>ELEGANT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107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EULER </a:t>
            </a:r>
            <a:r>
              <a:rPr lang="en-US" dirty="0"/>
              <a:t>PROJEST </a:t>
            </a:r>
            <a:r>
              <a:rPr lang="en-US" dirty="0" smtClean="0"/>
              <a:t>PROBLEM # 54 : POKER HANDS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http://www.tryfsharp.org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http://fsharp.org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it-IT" dirty="0"/>
              <a:t>PROGRESSIVE F# </a:t>
            </a:r>
            <a:r>
              <a:rPr lang="it-IT" dirty="0" smtClean="0"/>
              <a:t>TUTORIALS </a:t>
            </a:r>
            <a:r>
              <a:rPr lang="it-IT" dirty="0"/>
              <a:t>NYC </a:t>
            </a:r>
            <a:r>
              <a:rPr lang="it-IT" dirty="0" smtClean="0"/>
              <a:t>18-09-13, Sept 18-19.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12734</TotalTime>
  <Words>43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Dmitry morozov @mitekm</vt:lpstr>
      <vt:lpstr>F# code</vt:lpstr>
      <vt:lpstr>TEST CASE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mitekm</cp:lastModifiedBy>
  <cp:revision>154</cp:revision>
  <dcterms:created xsi:type="dcterms:W3CDTF">2013-04-12T15:45:06Z</dcterms:created>
  <dcterms:modified xsi:type="dcterms:W3CDTF">2013-07-09T19:56:10Z</dcterms:modified>
</cp:coreProperties>
</file>