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3D9D-AF2F-44C3-8DDD-AA6A2C795C8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6FC39-95AC-4949-A0E2-0BC3D3D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21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02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2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2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2A5253F3-5B70-4E76-B98F-7DA4C43D0B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755B50F-775A-444A-9FBA-3F9CDEFAAE0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927FAEB-82C4-4236-BBE8-D71F960E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7CF624-375B-4068-95C7-140A5C6D14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buClrTx/>
                <a:buSzPct val="45000"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4CC982D-F0B8-4F35-BC5F-8051FBD2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F6D634B-5F3F-4E01-B1B9-5FE9425A7E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1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0E6B-029C-4987-B058-8BE60DA2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58B5-C6F0-4022-97DA-806AB35E2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F66E-317E-44B8-8854-AB17FD5B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E128-3E46-4F4F-BDD3-AFCCE3F1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4BAE-6B97-4212-BB6B-478005F4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2796-6266-48BC-AF65-CFD73401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7649-F2A3-4800-A9B7-90153672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0852-4DB6-4823-83E9-ADA08CC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768A-104D-41F7-8D72-19FCA47C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ECC-AEDA-439F-B619-50AF8704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C6217-CC06-4CB2-B4D9-83E42A8C9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ECBB4-CD28-4D0C-8FF2-335418B2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E626-5178-4392-9F70-42B5FF88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9B6C-3002-41AB-AF2D-529AF8FE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22B1-02F8-4507-BFE5-3A112DF0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C057-DA9E-49C8-8626-7E3DE519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CA36-4D76-497D-A865-F194575E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1207-8DAC-4647-95F7-5F197567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AB37-E270-4C7E-BDB6-65C8AB3F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D6D1-DF4F-4239-801C-2B5EB582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9816-DB04-4F76-AFB3-8BFCFEE0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473E3-1439-4378-B47C-FFFC7DE8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E3E1-6B9E-4004-967B-007DDC17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B591-A61D-41B0-B406-924532A1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E0E0-4924-4A90-BBAA-43B5F138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9015-3601-4276-AAC8-2987E600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06FC-D6F0-4DC6-987B-3B2E2598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1BD8-F55D-4CC4-8006-4591EA18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7783D-407B-45D2-BB62-F375BCD0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40756-C41B-4B0E-8D20-D00F7DF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D984-4D11-4A80-A252-514247E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4496-FF59-4410-B986-CF0D1B9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FD52-C253-4462-8583-9367A97F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20EA-8B13-4B89-869D-98D3530C2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F3849-CD01-416B-86E1-316A963C4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4BA7E-901E-45C8-9299-DD14D879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4C1D3-E556-42FB-97D1-D6797D75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677F3-991E-4C1B-97BA-DE2A83D2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1F467-3C23-49B0-9EAF-EFB9578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D3D6-9BC9-4A58-B3D3-E28EB7FA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53ABA-8FC4-489F-A25F-06017B12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B7133-47A5-4C9E-AE45-D6D17CD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41BE-7C92-4864-BAEA-FE4FCDB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4ACA-8D1B-4A63-95EB-B0A6CFFF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0D310-52EC-4BFD-8ED4-EB07D48F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A187-81E4-45FC-8034-AE69F345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B8D8-97C9-46C8-AD5A-56AAE0D0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9BD6-07DA-4443-A152-063843B6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2C1E-E3B6-4E3F-8481-D3FD800DC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8810-68BC-46C0-9FD7-93D48A62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3A02-E854-450E-98D8-69868D11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88B2-7D22-48CE-8F27-66F95EC0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6D2F-D94F-40B1-AF3B-88356589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9D791-B929-4D85-941D-562A0E997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C774F-A96A-4B18-9E9B-CCD5A226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4433-36CA-493F-9996-E3BDC562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D802-923A-46C4-852A-7B60E2FC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2F0BB-12C1-4BCD-AEDD-97B172F7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814C4-59A4-4815-8FFE-0CE38C53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4DB7-DD67-4E70-B43D-C6EAA0A3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B723-DE33-4041-B311-4FD9834E7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BD4-0951-446F-956B-02E8F0B887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820D-BAD1-4B43-ABC8-FAAFC51F8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73AA-04E8-4354-983E-1C035067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6DB7-E5C8-4FE3-BE04-0D92E9A5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E205-335A-4204-820F-9EFE56C53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9" y="2021773"/>
            <a:ext cx="9144000" cy="2387600"/>
          </a:xfrm>
        </p:spPr>
        <p:txBody>
          <a:bodyPr/>
          <a:lstStyle/>
          <a:p>
            <a:r>
              <a:rPr lang="ru-RU" dirty="0"/>
              <a:t>Многомерные массивы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905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Что такое многомерный массив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066801"/>
            <a:ext cx="107929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Многомерные массивы представляют собой массивы массивов.</a:t>
            </a:r>
          </a:p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При объявлении переменной многомерного массива для указания каждого дополнительного индекса используется отдельный ряд квадратных скобок. Например:</a:t>
            </a:r>
          </a:p>
          <a:p>
            <a:pPr marL="0" indent="0">
              <a:spcBef>
                <a:spcPts val="1625"/>
              </a:spcBef>
              <a:buSzPct val="75000"/>
            </a:pPr>
            <a:endParaRPr lang="ru-RU" altLang="en-US" sz="2600" dirty="0">
              <a:solidFill>
                <a:srgbClr val="000000"/>
              </a:solidFill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DA635-5AA1-47C4-B3F6-DDE9C28A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916" y="3329782"/>
            <a:ext cx="4586817" cy="4680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905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Что такое многомерный массив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066801"/>
            <a:ext cx="10792918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Следующий рисунок показывает как можно визуально представить двумерный массив 4 на 5. Левый индекс определяет строку, а правый столбец.</a:t>
            </a:r>
          </a:p>
          <a:p>
            <a:pPr marL="0" indent="0">
              <a:spcBef>
                <a:spcPts val="1625"/>
              </a:spcBef>
              <a:buSzPct val="75000"/>
            </a:pPr>
            <a:endParaRPr lang="ru-RU" altLang="en-US" sz="2600" dirty="0">
              <a:solidFill>
                <a:srgbClr val="000000"/>
              </a:solidFill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en-US" b="1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CD586-07F6-4F1F-BBB5-1375E28D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6" y="2197576"/>
            <a:ext cx="6507692" cy="39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905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Заполнение 2-мерного массива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066801"/>
            <a:ext cx="5030033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Следующий пример демонстрирует каким образом можно установить значения в двухмерный массив 4x5. Для перебора строк используется внешний цикл for, для перебора столбцов - внутренний. Каждому следующему элементу присваивается значение на единицу большее чем предыдущее.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en-US" b="1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4D9F7-9B0E-4572-9D61-834B10AF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501776"/>
            <a:ext cx="628332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9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200026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Многомерный массив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066801"/>
            <a:ext cx="4836358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Подобным образом может храниться массив любой размерности в памяти.</a:t>
            </a:r>
          </a:p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В двумерных массивах, которые мы рассматривали до сих пор, количество элементов в каждой строке одинаково - чаще всего так и бывает. Но это не обязательно, каждая строка может содержать разное количество элементов. Например: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en-US" b="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4CA3-A925-4C21-9B82-D0B4E7CC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7" y="1757362"/>
            <a:ext cx="4533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6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7145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Многомерный массив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962026"/>
            <a:ext cx="5055433" cy="572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r>
              <a:rPr lang="ru-RU" altLang="en-US" sz="2600" dirty="0">
                <a:solidFill>
                  <a:srgbClr val="000000"/>
                </a:solidFill>
              </a:rPr>
              <a:t>Посмотрим код, реализующий такой массив. При объявлении двумерного массива необходимо задать количество элементов только для первой размерности - int[][] array = new int[4][]. Таким образом, мы указываем количество строк в массиве, но под каждую строку память не выделяем. Далее выделяем отдельно память под каждую строку массива. Например, строка с индексом ноль будет размера 1 - array[0] = new int[1]. 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en-US" b="1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CE0F7-A72F-4BD2-9626-12D8A8B6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54" y="1366837"/>
            <a:ext cx="5076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39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BB28C8E-A04C-4F65-B6CA-005424EB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171451"/>
            <a:ext cx="10768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ru-RU" altLang="en-US" sz="4000" dirty="0">
                <a:solidFill>
                  <a:srgbClr val="002060"/>
                </a:solidFill>
                <a:latin typeface="Calibri Light" panose="020F0302020204030204" pitchFamily="34" charset="0"/>
              </a:rPr>
              <a:t>Многомерный массив. Блок инициализации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E71E91A-1C20-4967-8A6B-90602F27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67" y="962026"/>
            <a:ext cx="11018083" cy="572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1625"/>
              </a:spcBef>
              <a:buSzPct val="75000"/>
            </a:pPr>
            <a:endParaRPr lang="ru-RU" altLang="en-US" sz="2600" dirty="0">
              <a:solidFill>
                <a:srgbClr val="000000"/>
              </a:solidFill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884147C-05E6-41B0-86D4-92AAF215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87F488B-8488-468B-A7BC-4EDF7C2474C7}" type="slidenum">
              <a:rPr lang="en-US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en-US" b="1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1A64D-39C3-430F-AE1F-90C8C756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60" y="1538287"/>
            <a:ext cx="5229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2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261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Многомерные массивы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Многомерные массивы</dc:title>
  <dc:creator>Dmitry Schepin</dc:creator>
  <cp:lastModifiedBy>Dmitry Schepin</cp:lastModifiedBy>
  <cp:revision>2</cp:revision>
  <dcterms:created xsi:type="dcterms:W3CDTF">2020-07-06T14:15:59Z</dcterms:created>
  <dcterms:modified xsi:type="dcterms:W3CDTF">2020-07-06T14:25:03Z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2020-07-06T14:24:21Z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6646b461-5fcf-4176-89d8-000044deaed7</vt:lpwstr>
  </property>
  <property fmtid="{D5CDD505-2E9C-101B-9397-08002B2CF9AE}" pid="8" name="MSIP_Label_45943423-0614-406f-8d5e-6a42b298e941_ContentBits">
    <vt:lpwstr>0</vt:lpwstr>
  </property>
</Properties>
</file>