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3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226784-67EB-4207-828F-660CC6905B05}" type="datetimeFigureOut">
              <a:rPr lang="ru-RU" smtClean="0"/>
              <a:pPr/>
              <a:t>05.05.2009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2F363A-3DB7-44FF-B851-B8D3B439F05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Android Comapping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Студенческий проект</a:t>
            </a:r>
            <a:endParaRPr lang="ru-R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71802" y="6072206"/>
            <a:ext cx="2836710" cy="46671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СПбГУ,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Мат-Мех, 2009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Рисунок 6" descr="android-wallpaper6_1280x8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0"/>
            <a:ext cx="721074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-50808"/>
            <a:ext cx="4357686" cy="690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Содержимое 7" descr="android_vector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714488"/>
            <a:ext cx="4779441" cy="35845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8" name="Содержимое 7" descr="android_vecto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участников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Руководители</a:t>
            </a:r>
          </a:p>
          <a:p>
            <a:pPr lvl="1"/>
            <a:r>
              <a:rPr lang="ru-RU" dirty="0" smtClean="0"/>
              <a:t>Николай Артамонов</a:t>
            </a:r>
          </a:p>
          <a:p>
            <a:pPr lvl="1"/>
            <a:r>
              <a:rPr lang="ru-RU" dirty="0" smtClean="0"/>
              <a:t>Дмитрий Кичинский</a:t>
            </a:r>
          </a:p>
          <a:p>
            <a:r>
              <a:rPr lang="ru-RU" dirty="0" smtClean="0"/>
              <a:t>Студенты</a:t>
            </a:r>
          </a:p>
          <a:p>
            <a:pPr lvl="1"/>
            <a:r>
              <a:rPr lang="ru-RU" dirty="0" smtClean="0"/>
              <a:t>Виктор Пасиченко</a:t>
            </a:r>
          </a:p>
          <a:p>
            <a:pPr lvl="1"/>
            <a:r>
              <a:rPr lang="ru-RU" dirty="0" smtClean="0"/>
              <a:t>Владимир Куликов</a:t>
            </a:r>
          </a:p>
          <a:p>
            <a:pPr lvl="1"/>
            <a:r>
              <a:rPr lang="ru-RU" dirty="0" smtClean="0"/>
              <a:t>Дмитрий Манаев</a:t>
            </a:r>
          </a:p>
          <a:p>
            <a:pPr lvl="1"/>
            <a:r>
              <a:rPr lang="ru-RU" dirty="0" smtClean="0"/>
              <a:t>Степан Коршаков</a:t>
            </a:r>
          </a:p>
          <a:p>
            <a:pPr lvl="1"/>
            <a:r>
              <a:rPr lang="ru-RU" dirty="0" smtClean="0"/>
              <a:t>Тимур Абишев</a:t>
            </a:r>
          </a:p>
          <a:p>
            <a:pPr lvl="1"/>
            <a:r>
              <a:rPr lang="ru-RU" dirty="0" smtClean="0"/>
              <a:t>Юра Землянский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Comapping.com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/>
              <a:t>Comapping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 err="1" smtClean="0"/>
              <a:t>онлайн</a:t>
            </a:r>
            <a:r>
              <a:rPr lang="ru-RU" dirty="0" smtClean="0"/>
              <a:t> приложение для организации информации</a:t>
            </a:r>
          </a:p>
          <a:p>
            <a:pPr lvl="1"/>
            <a:r>
              <a:rPr lang="ru-RU" dirty="0" smtClean="0"/>
              <a:t>Составление планов</a:t>
            </a:r>
          </a:p>
          <a:p>
            <a:pPr lvl="1"/>
            <a:r>
              <a:rPr lang="ru-RU" dirty="0" smtClean="0"/>
              <a:t>Классификация информации</a:t>
            </a:r>
          </a:p>
          <a:p>
            <a:pPr lvl="1"/>
            <a:r>
              <a:rPr lang="ru-RU" dirty="0" smtClean="0"/>
              <a:t>Введение </a:t>
            </a:r>
            <a:r>
              <a:rPr lang="ru-RU" dirty="0" smtClean="0"/>
              <a:t>заметок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ru-RU" sz="2600" dirty="0" smtClean="0">
                <a:solidFill>
                  <a:schemeClr val="tx1"/>
                </a:solidFill>
              </a:rPr>
              <a:t>Файлы </a:t>
            </a:r>
            <a:r>
              <a:rPr lang="ru-RU" sz="2600" dirty="0" smtClean="0">
                <a:solidFill>
                  <a:schemeClr val="tx1"/>
                </a:solidFill>
              </a:rPr>
              <a:t>программы - </a:t>
            </a:r>
            <a:r>
              <a:rPr lang="en-US" sz="2600" dirty="0" smtClean="0">
                <a:solidFill>
                  <a:schemeClr val="tx1"/>
                </a:solidFill>
              </a:rPr>
              <a:t>“</a:t>
            </a:r>
            <a:r>
              <a:rPr lang="en-US" sz="2600" b="1" i="1" dirty="0" smtClean="0">
                <a:solidFill>
                  <a:schemeClr val="tx1"/>
                </a:solidFill>
              </a:rPr>
              <a:t>Mind map</a:t>
            </a:r>
            <a:r>
              <a:rPr lang="en-US" sz="2600" dirty="0" smtClean="0">
                <a:solidFill>
                  <a:schemeClr val="tx1"/>
                </a:solidFill>
              </a:rPr>
              <a:t>” – </a:t>
            </a:r>
            <a:r>
              <a:rPr lang="ru-RU" sz="2600" dirty="0" smtClean="0">
                <a:solidFill>
                  <a:schemeClr val="tx1"/>
                </a:solidFill>
              </a:rPr>
              <a:t>карты разума</a:t>
            </a:r>
          </a:p>
          <a:p>
            <a:pPr>
              <a:buNone/>
            </a:pPr>
            <a:endParaRPr lang="ru-RU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Comapping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— </a:t>
            </a:r>
            <a:r>
              <a:rPr lang="ru-RU" dirty="0" smtClean="0"/>
              <a:t>основанная на </a:t>
            </a:r>
            <a:r>
              <a:rPr lang="en-US" dirty="0" smtClean="0"/>
              <a:t>Linux </a:t>
            </a:r>
            <a:r>
              <a:rPr lang="ru-RU" dirty="0" smtClean="0"/>
              <a:t>платформа для мобильных телефонов, разрабатываемая </a:t>
            </a:r>
            <a:r>
              <a:rPr lang="en-US" dirty="0" smtClean="0"/>
              <a:t>Open Handset Alliance (OHA), </a:t>
            </a:r>
            <a:r>
              <a:rPr lang="ru-RU" dirty="0" smtClean="0"/>
              <a:t>инициированным </a:t>
            </a:r>
            <a:r>
              <a:rPr lang="en-US" dirty="0" smtClean="0"/>
              <a:t>Google</a:t>
            </a:r>
          </a:p>
          <a:p>
            <a:r>
              <a:rPr lang="ru-RU" dirty="0" smtClean="0"/>
              <a:t>Цель проекта – написание своего варианта </a:t>
            </a:r>
            <a:r>
              <a:rPr lang="en-US" dirty="0" err="1" smtClean="0"/>
              <a:t>Comapping</a:t>
            </a:r>
            <a:r>
              <a:rPr lang="ru-RU" dirty="0" smtClean="0"/>
              <a:t> для платформы </a:t>
            </a:r>
            <a:r>
              <a:rPr lang="en-US" dirty="0" smtClean="0"/>
              <a:t>Android</a:t>
            </a:r>
            <a:endParaRPr lang="ru-RU" dirty="0" smtClean="0"/>
          </a:p>
          <a:p>
            <a:r>
              <a:rPr lang="ru-RU" dirty="0" smtClean="0"/>
              <a:t>Приложение создаваловсь на базе </a:t>
            </a:r>
            <a:r>
              <a:rPr lang="en-US" dirty="0" smtClean="0"/>
              <a:t>Eclipse SDK </a:t>
            </a:r>
            <a:r>
              <a:rPr lang="ru-RU" dirty="0" smtClean="0"/>
              <a:t>и встроенного эмулятора телефона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 (1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Приложение позволяет</a:t>
            </a:r>
          </a:p>
          <a:p>
            <a:pPr lvl="1"/>
            <a:r>
              <a:rPr lang="ru-RU" dirty="0" smtClean="0"/>
              <a:t>Открывать карты разума сохранённые на </a:t>
            </a:r>
            <a:r>
              <a:rPr lang="en-US" dirty="0" smtClean="0"/>
              <a:t>SD-</a:t>
            </a:r>
            <a:r>
              <a:rPr lang="ru-RU" dirty="0" smtClean="0"/>
              <a:t>карте</a:t>
            </a:r>
          </a:p>
          <a:p>
            <a:pPr lvl="1"/>
            <a:r>
              <a:rPr lang="ru-RU" dirty="0" smtClean="0"/>
              <a:t>Авторизоваться под пользователя, зарегистрированного на сайте </a:t>
            </a:r>
            <a:r>
              <a:rPr lang="en-US" dirty="0" smtClean="0"/>
              <a:t>comapping.com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скачивать оттуда карты разума</a:t>
            </a:r>
          </a:p>
          <a:p>
            <a:pPr lvl="1"/>
            <a:r>
              <a:rPr lang="ru-RU" dirty="0" smtClean="0"/>
              <a:t>Кэшировать данный, что минимизирует используемый трафик</a:t>
            </a:r>
          </a:p>
          <a:p>
            <a:pPr lvl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 (2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 карт позволяет</a:t>
            </a:r>
          </a:p>
          <a:p>
            <a:pPr lvl="1"/>
            <a:r>
              <a:rPr lang="ru-RU" dirty="0" smtClean="0"/>
              <a:t>Открывать карты в режиме – в формате </a:t>
            </a:r>
            <a:r>
              <a:rPr lang="en-US" i="1" dirty="0" smtClean="0"/>
              <a:t>Explorer</a:t>
            </a:r>
            <a:r>
              <a:rPr lang="en-US" dirty="0" smtClean="0"/>
              <a:t> </a:t>
            </a:r>
            <a:r>
              <a:rPr lang="ru-RU" dirty="0" smtClean="0"/>
              <a:t>или формате </a:t>
            </a:r>
            <a:r>
              <a:rPr lang="en-US" i="1" dirty="0" err="1" smtClean="0"/>
              <a:t>Comapping</a:t>
            </a:r>
            <a:endParaRPr lang="ru-RU" i="1" dirty="0" smtClean="0"/>
          </a:p>
          <a:p>
            <a:pPr lvl="1"/>
            <a:r>
              <a:rPr lang="ru-RU" dirty="0" smtClean="0"/>
              <a:t>Скачивать прикреплённые к карте разума файлы с сервера </a:t>
            </a:r>
            <a:r>
              <a:rPr lang="en-US" dirty="0" smtClean="0"/>
              <a:t>comapping.com</a:t>
            </a:r>
            <a:endParaRPr lang="ru-RU" dirty="0" smtClean="0"/>
          </a:p>
          <a:p>
            <a:r>
              <a:rPr lang="ru-RU" dirty="0" smtClean="0"/>
              <a:t>Дополнительные возможности</a:t>
            </a:r>
          </a:p>
          <a:p>
            <a:pPr lvl="1"/>
            <a:r>
              <a:rPr lang="ru-RU" dirty="0" smtClean="0"/>
              <a:t>Прокрутка (</a:t>
            </a:r>
            <a:r>
              <a:rPr lang="en-US" dirty="0" smtClean="0"/>
              <a:t>scrolling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Увеличение (</a:t>
            </a:r>
            <a:r>
              <a:rPr lang="en-US" dirty="0" smtClean="0"/>
              <a:t>zoom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Обход карты при помощи клавиатуры</a:t>
            </a:r>
          </a:p>
          <a:p>
            <a:pPr lvl="1"/>
            <a:r>
              <a:rPr lang="ru-RU" dirty="0" smtClean="0"/>
              <a:t>Поиск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smtClean="0"/>
              <a:t>(</a:t>
            </a:r>
            <a:r>
              <a:rPr lang="ru-RU" dirty="0" smtClean="0"/>
              <a:t>1</a:t>
            </a:r>
            <a:r>
              <a:rPr lang="ru-RU" dirty="0" smtClean="0"/>
              <a:t>/2)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571504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(2/2)</a:t>
            </a:r>
            <a:endParaRPr lang="ru-RU" dirty="0"/>
          </a:p>
        </p:txBody>
      </p:sp>
      <p:pic>
        <p:nvPicPr>
          <p:cNvPr id="4" name="Содержимое 3" descr="Drawing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480" y="1285860"/>
            <a:ext cx="5683067" cy="49371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70961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dirty="0" smtClean="0"/>
              <a:t>Диаграмма классов : Модель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</TotalTime>
  <Words>191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Android Comapping</vt:lpstr>
      <vt:lpstr>Состав участников</vt:lpstr>
      <vt:lpstr>Comapping.com</vt:lpstr>
      <vt:lpstr>Android Comapping</vt:lpstr>
      <vt:lpstr>Функциональность (1/2)</vt:lpstr>
      <vt:lpstr>Функциональность (2/2)</vt:lpstr>
      <vt:lpstr>Архитектура (1/2)</vt:lpstr>
      <vt:lpstr>Архитектура (2/2)</vt:lpstr>
      <vt:lpstr>Диаграмма классов : Модель</vt:lpstr>
      <vt:lpstr>Демонстрация</vt:lpstr>
      <vt:lpstr>Спасибо за внимание!</vt:lpstr>
    </vt:vector>
  </TitlesOfParts>
  <Company>Passichenko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Comapping</dc:title>
  <dc:creator>Victor</dc:creator>
  <cp:lastModifiedBy>Юра</cp:lastModifiedBy>
  <cp:revision>46</cp:revision>
  <dcterms:created xsi:type="dcterms:W3CDTF">2009-05-02T17:18:30Z</dcterms:created>
  <dcterms:modified xsi:type="dcterms:W3CDTF">2009-05-05T12:53:46Z</dcterms:modified>
</cp:coreProperties>
</file>