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84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79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0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5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4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2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99CE-2F99-4CD2-8204-D96276652AAF}" type="datetimeFigureOut">
              <a:rPr lang="ru-RU" smtClean="0"/>
              <a:t>26.05.2013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1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764" y="562977"/>
            <a:ext cx="260584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900" dirty="0" smtClean="0"/>
              <a:t>Таблица заказов </a:t>
            </a:r>
            <a:r>
              <a:rPr lang="ru-RU" sz="900" dirty="0" smtClean="0"/>
              <a:t>клиентам</a:t>
            </a:r>
            <a:endParaRPr lang="ru-RU" sz="900" dirty="0" smtClean="0"/>
          </a:p>
          <a:p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802764" y="848369"/>
            <a:ext cx="2605842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Id</a:t>
            </a:r>
          </a:p>
          <a:p>
            <a:r>
              <a:rPr lang="en-US" sz="900" dirty="0" err="1" smtClean="0"/>
              <a:t>OrderNumber</a:t>
            </a:r>
            <a:endParaRPr lang="ru-RU" sz="900" dirty="0" smtClean="0"/>
          </a:p>
          <a:p>
            <a:r>
              <a:rPr lang="en-US" sz="900" dirty="0" err="1" smtClean="0"/>
              <a:t>CustomerId</a:t>
            </a:r>
            <a:endParaRPr lang="en-US" sz="900" dirty="0" smtClean="0"/>
          </a:p>
          <a:p>
            <a:r>
              <a:rPr lang="en-US" sz="900" dirty="0" err="1" smtClean="0"/>
              <a:t>DateCreated</a:t>
            </a:r>
            <a:endParaRPr lang="en-US" sz="900" dirty="0" smtClean="0"/>
          </a:p>
          <a:p>
            <a:r>
              <a:rPr lang="en-US" sz="900" dirty="0" err="1" smtClean="0"/>
              <a:t>UserId</a:t>
            </a:r>
            <a:endParaRPr lang="en-US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2765" y="2209159"/>
            <a:ext cx="2948704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900" dirty="0" smtClean="0"/>
              <a:t>Таблица детализации </a:t>
            </a:r>
            <a:r>
              <a:rPr lang="ru-RU" sz="900" dirty="0" smtClean="0"/>
              <a:t>заказов клиентам</a:t>
            </a:r>
            <a:endParaRPr lang="ru-RU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802764" y="2438503"/>
            <a:ext cx="2948705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Id</a:t>
            </a:r>
          </a:p>
          <a:p>
            <a:r>
              <a:rPr lang="en-US" sz="900" dirty="0" err="1" smtClean="0"/>
              <a:t>Return</a:t>
            </a:r>
            <a:r>
              <a:rPr lang="en-US" sz="900" dirty="0" err="1" smtClean="0"/>
              <a:t>OrderId</a:t>
            </a:r>
            <a:endParaRPr lang="en-US" sz="900" dirty="0" smtClean="0"/>
          </a:p>
          <a:p>
            <a:r>
              <a:rPr lang="en-US" sz="900" dirty="0" err="1" smtClean="0"/>
              <a:t>SellSubId</a:t>
            </a:r>
            <a:endParaRPr lang="en-US" sz="900" dirty="0" smtClean="0"/>
          </a:p>
          <a:p>
            <a:r>
              <a:rPr lang="en-US" sz="900" dirty="0" err="1" smtClean="0"/>
              <a:t>ReturnSubId</a:t>
            </a:r>
            <a:endParaRPr lang="ru-RU" sz="900" dirty="0" smtClean="0"/>
          </a:p>
          <a:p>
            <a:r>
              <a:rPr lang="en-US" sz="900" dirty="0" err="1" smtClean="0"/>
              <a:t>ProductId</a:t>
            </a:r>
            <a:endParaRPr lang="en-US" sz="900" dirty="0" smtClean="0"/>
          </a:p>
          <a:p>
            <a:r>
              <a:rPr lang="en-US" sz="900" dirty="0" smtClean="0"/>
              <a:t>Price</a:t>
            </a:r>
          </a:p>
          <a:p>
            <a:r>
              <a:rPr lang="en-US" sz="900" dirty="0" smtClean="0"/>
              <a:t>Quantity</a:t>
            </a:r>
            <a:endParaRPr lang="en-US" sz="900" dirty="0" smtClean="0"/>
          </a:p>
          <a:p>
            <a:r>
              <a:rPr lang="en-US" sz="900" dirty="0" smtClean="0"/>
              <a:t>Date</a:t>
            </a:r>
            <a:endParaRPr lang="en-US" sz="900" dirty="0"/>
          </a:p>
          <a:p>
            <a:r>
              <a:rPr lang="en-US" sz="900" dirty="0" err="1" smtClean="0"/>
              <a:t>UserId</a:t>
            </a:r>
            <a:endParaRPr lang="en-US" sz="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89114" y="562977"/>
            <a:ext cx="2447781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 smtClean="0"/>
              <a:t>Таблица «шапок» </a:t>
            </a:r>
            <a:r>
              <a:rPr lang="ru-RU" sz="900" dirty="0" smtClean="0"/>
              <a:t>инвойсов от клиентов</a:t>
            </a:r>
            <a:endParaRPr lang="ru-RU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889114" y="804835"/>
            <a:ext cx="244778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/>
              <a:t>Id</a:t>
            </a:r>
            <a:endParaRPr lang="ru-RU" sz="900" b="1" dirty="0" smtClean="0"/>
          </a:p>
          <a:p>
            <a:r>
              <a:rPr lang="en-US" sz="900" dirty="0" err="1" smtClean="0"/>
              <a:t>CustomerId</a:t>
            </a:r>
            <a:endParaRPr lang="en-US" sz="900" dirty="0" smtClean="0"/>
          </a:p>
          <a:p>
            <a:r>
              <a:rPr lang="en-US" sz="900" dirty="0" err="1" smtClean="0"/>
              <a:t>CustomerInvoiceNumber</a:t>
            </a:r>
            <a:endParaRPr lang="en-US" sz="900" dirty="0" smtClean="0"/>
          </a:p>
          <a:p>
            <a:r>
              <a:rPr lang="en-US" sz="900" dirty="0" smtClean="0"/>
              <a:t>Reference</a:t>
            </a:r>
            <a:endParaRPr lang="en-US" sz="900" dirty="0" smtClean="0"/>
          </a:p>
          <a:p>
            <a:r>
              <a:rPr lang="en-US" sz="900" dirty="0" err="1" smtClean="0"/>
              <a:t>InvoiceDate</a:t>
            </a:r>
            <a:endParaRPr lang="en-US" sz="900" dirty="0" smtClean="0"/>
          </a:p>
          <a:p>
            <a:r>
              <a:rPr lang="en-US" sz="900" dirty="0" err="1" smtClean="0"/>
              <a:t>DocumentNumber</a:t>
            </a:r>
            <a:endParaRPr lang="en-US" sz="900" dirty="0" smtClean="0"/>
          </a:p>
          <a:p>
            <a:r>
              <a:rPr lang="en-US" sz="900" dirty="0" err="1" smtClean="0"/>
              <a:t>DateAdd</a:t>
            </a:r>
            <a:endParaRPr lang="en-US" sz="900" dirty="0" smtClean="0"/>
          </a:p>
          <a:p>
            <a:r>
              <a:rPr lang="en-US" sz="900" dirty="0" err="1" smtClean="0"/>
              <a:t>UserId</a:t>
            </a:r>
            <a:endParaRPr lang="en-US" sz="9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889114" y="2209159"/>
            <a:ext cx="2169036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 smtClean="0"/>
              <a:t>Таблица деталей инвойсов от клиентов</a:t>
            </a:r>
            <a:endParaRPr lang="ru-RU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889114" y="2451016"/>
            <a:ext cx="21690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/>
              <a:t>Id</a:t>
            </a:r>
            <a:endParaRPr lang="ru-RU" sz="900" b="1" dirty="0" smtClean="0"/>
          </a:p>
          <a:p>
            <a:r>
              <a:rPr lang="en-US" sz="900" dirty="0" err="1" smtClean="0"/>
              <a:t>InvoiceId</a:t>
            </a:r>
            <a:endParaRPr lang="en-US" sz="900" dirty="0" smtClean="0"/>
          </a:p>
          <a:p>
            <a:r>
              <a:rPr lang="en-US" sz="900" dirty="0" err="1" smtClean="0"/>
              <a:t>ProductId</a:t>
            </a:r>
            <a:endParaRPr lang="en-US" sz="900" dirty="0"/>
          </a:p>
          <a:p>
            <a:r>
              <a:rPr lang="en-US" sz="900" dirty="0" err="1" smtClean="0"/>
              <a:t>SubId</a:t>
            </a:r>
            <a:endParaRPr lang="en-US" sz="900" dirty="0" smtClean="0"/>
          </a:p>
          <a:p>
            <a:r>
              <a:rPr lang="en-US" sz="900" dirty="0" smtClean="0"/>
              <a:t>Quantity</a:t>
            </a:r>
          </a:p>
          <a:p>
            <a:r>
              <a:rPr lang="en-US" sz="900" dirty="0" smtClean="0"/>
              <a:t>Price</a:t>
            </a:r>
            <a:endParaRPr lang="en-US" sz="900" dirty="0" smtClean="0"/>
          </a:p>
        </p:txBody>
      </p:sp>
      <p:sp>
        <p:nvSpPr>
          <p:cNvPr id="2" name="Right Arrow 1"/>
          <p:cNvSpPr/>
          <p:nvPr/>
        </p:nvSpPr>
        <p:spPr>
          <a:xfrm>
            <a:off x="4286250" y="932309"/>
            <a:ext cx="1143000" cy="2442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2105685" y="1633199"/>
            <a:ext cx="171432" cy="57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0" idx="0"/>
          </p:cNvCxnSpPr>
          <p:nvPr/>
        </p:nvCxnSpPr>
        <p:spPr>
          <a:xfrm flipH="1">
            <a:off x="6973632" y="2005164"/>
            <a:ext cx="139373" cy="203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4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Belush</dc:creator>
  <cp:lastModifiedBy>Sasha</cp:lastModifiedBy>
  <cp:revision>6</cp:revision>
  <dcterms:created xsi:type="dcterms:W3CDTF">2013-03-28T05:55:28Z</dcterms:created>
  <dcterms:modified xsi:type="dcterms:W3CDTF">2013-05-26T09:03:59Z</dcterms:modified>
</cp:coreProperties>
</file>