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4400200" cx="215995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MJH7+jVUpaS85MsZhW1raOX/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19965" y="2356703"/>
            <a:ext cx="18359596" cy="50134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9"/>
              <a:buFont typeface="Calibri"/>
              <a:buNone/>
              <a:defRPr sz="125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699941" y="7563446"/>
            <a:ext cx="16199644" cy="3476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1pPr>
            <a:lvl2pPr lvl="1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2pPr>
            <a:lvl3pPr lvl="2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3pPr>
            <a:lvl4pPr lvl="3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4pPr>
            <a:lvl5pPr lvl="4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5pPr>
            <a:lvl6pPr lvl="5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6pPr>
            <a:lvl7pPr lvl="6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7pPr>
            <a:lvl8pPr lvl="7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8pPr>
            <a:lvl9pPr lvl="8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6231361" y="-913003"/>
            <a:ext cx="9136803" cy="186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1684103" y="4539737"/>
            <a:ext cx="12203515" cy="4657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2234310" y="17336"/>
            <a:ext cx="12203515" cy="13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73719" y="3590057"/>
            <a:ext cx="18629590" cy="5990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99"/>
              <a:buFont typeface="Calibri"/>
              <a:buNone/>
              <a:defRPr sz="125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73719" y="9636813"/>
            <a:ext cx="18629590" cy="3150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 sz="4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 sz="335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 sz="335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 sz="335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 sz="335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 sz="335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 sz="335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84967" y="3833390"/>
            <a:ext cx="9179798" cy="913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934760" y="3833390"/>
            <a:ext cx="9179798" cy="913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87781" y="766681"/>
            <a:ext cx="18629590" cy="278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87783" y="3530053"/>
            <a:ext cx="9137610" cy="173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1pPr>
            <a:lvl2pPr indent="-2286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1" sz="4200"/>
            </a:lvl2pPr>
            <a:lvl3pPr indent="-2286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3pPr>
            <a:lvl4pPr indent="-2286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4pPr>
            <a:lvl5pPr indent="-2286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5pPr>
            <a:lvl6pPr indent="-2286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6pPr>
            <a:lvl7pPr indent="-2286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7pPr>
            <a:lvl8pPr indent="-2286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8pPr>
            <a:lvl9pPr indent="-2286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87783" y="5260078"/>
            <a:ext cx="9137610" cy="7736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34761" y="3530053"/>
            <a:ext cx="9182611" cy="173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1pPr>
            <a:lvl2pPr indent="-2286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1" sz="4200"/>
            </a:lvl2pPr>
            <a:lvl3pPr indent="-2286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3pPr>
            <a:lvl4pPr indent="-2286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4pPr>
            <a:lvl5pPr indent="-2286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5pPr>
            <a:lvl6pPr indent="-2286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6pPr>
            <a:lvl7pPr indent="-2286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7pPr>
            <a:lvl8pPr indent="-2286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8pPr>
            <a:lvl9pPr indent="-2286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34761" y="5260078"/>
            <a:ext cx="9182611" cy="7736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87781" y="960014"/>
            <a:ext cx="6966409" cy="3360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19"/>
              <a:buFont typeface="Calibri"/>
              <a:buNone/>
              <a:defRPr sz="67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182611" y="2073367"/>
            <a:ext cx="10934760" cy="10233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55256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19"/>
              <a:buChar char="•"/>
              <a:defRPr sz="6719"/>
            </a:lvl1pPr>
            <a:lvl2pPr indent="-601916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5879"/>
              <a:buChar char="•"/>
              <a:defRPr sz="5879"/>
            </a:lvl2pPr>
            <a:lvl3pPr indent="-548639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5040"/>
              <a:buChar char="•"/>
              <a:defRPr sz="5040"/>
            </a:lvl3pPr>
            <a:lvl4pPr indent="-4953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4pPr>
            <a:lvl5pPr indent="-4953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5pPr>
            <a:lvl6pPr indent="-4953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6pPr>
            <a:lvl7pPr indent="-4953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7pPr>
            <a:lvl8pPr indent="-4953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8pPr>
            <a:lvl9pPr indent="-4953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87781" y="4320064"/>
            <a:ext cx="6966409" cy="8003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indent="-2286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None/>
              <a:defRPr sz="2940"/>
            </a:lvl2pPr>
            <a:lvl3pPr indent="-2286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indent="-2286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indent="-2286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indent="-2286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indent="-2286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indent="-2286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indent="-2286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87781" y="960014"/>
            <a:ext cx="6966409" cy="3360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19"/>
              <a:buFont typeface="Calibri"/>
              <a:buNone/>
              <a:defRPr sz="67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182611" y="2073367"/>
            <a:ext cx="10934760" cy="1023348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87781" y="4320064"/>
            <a:ext cx="6966409" cy="8003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indent="-228600" lvl="1" marL="914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None/>
              <a:defRPr sz="2940"/>
            </a:lvl2pPr>
            <a:lvl3pPr indent="-228600" lvl="2" marL="1371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indent="-228600" lvl="3" marL="1828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indent="-228600" lvl="4" marL="22860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indent="-228600" lvl="5" marL="2743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indent="-228600" lvl="6" marL="32004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indent="-228600" lvl="7" marL="3657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indent="-228600" lvl="8" marL="41148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39"/>
              <a:buFont typeface="Calibri"/>
              <a:buNone/>
              <a:defRPr b="0" i="0" sz="92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01916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879"/>
              <a:buFont typeface="Arial"/>
              <a:buChar char="•"/>
              <a:defRPr b="0" i="0" sz="58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48640" lvl="1" marL="9144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Char char="•"/>
              <a:defRPr b="0" i="0" sz="5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95300" lvl="2" marL="13716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68630" lvl="3" marL="18288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68629" lvl="4" marL="22860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8629" lvl="5" marL="2743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68629" lvl="6" marL="32004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68629" lvl="7" marL="36576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68629" lvl="8" marL="41148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8093" y="1634523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Рекламация от клиента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35673" y="975998"/>
            <a:ext cx="3296706" cy="515929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5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Возвраты от клиентов</a:t>
            </a:r>
            <a:endParaRPr sz="255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301232" y="1552251"/>
            <a:ext cx="2546993" cy="1254204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Заявка удовлетворяет требованиям?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740530" y="1683755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cxnSp>
        <p:nvCxnSpPr>
          <p:cNvPr id="88" name="Google Shape;88;p1"/>
          <p:cNvCxnSpPr>
            <a:stCxn id="86" idx="3"/>
            <a:endCxn id="89" idx="1"/>
          </p:cNvCxnSpPr>
          <p:nvPr/>
        </p:nvCxnSpPr>
        <p:spPr>
          <a:xfrm flipH="1" rot="10800000">
            <a:off x="4848225" y="2177553"/>
            <a:ext cx="6075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0" name="Google Shape;90;p1"/>
          <p:cNvCxnSpPr>
            <a:stCxn id="84" idx="3"/>
            <a:endCxn id="86" idx="1"/>
          </p:cNvCxnSpPr>
          <p:nvPr/>
        </p:nvCxnSpPr>
        <p:spPr>
          <a:xfrm>
            <a:off x="1906543" y="2177538"/>
            <a:ext cx="3948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1" name="Google Shape;91;p1"/>
          <p:cNvSpPr/>
          <p:nvPr/>
        </p:nvSpPr>
        <p:spPr>
          <a:xfrm>
            <a:off x="5455737" y="5269461"/>
            <a:ext cx="2134836" cy="1051248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Недостача?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>
            <a:stCxn id="91" idx="2"/>
            <a:endCxn id="93" idx="0"/>
          </p:cNvCxnSpPr>
          <p:nvPr/>
        </p:nvCxnSpPr>
        <p:spPr>
          <a:xfrm>
            <a:off x="6523155" y="6320709"/>
            <a:ext cx="4200" cy="83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4" name="Google Shape;94;p1"/>
          <p:cNvSpPr/>
          <p:nvPr/>
        </p:nvSpPr>
        <p:spPr>
          <a:xfrm>
            <a:off x="9096422" y="3296881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Отказ в рекламациис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5556172" y="10963363"/>
            <a:ext cx="2176247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Сформировать возвратный инвойс поставщику с привязкой к инвойсу, по которому была принята деталь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525485" y="5256553"/>
            <a:ext cx="2539410" cy="1068639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Недостача по нашей вине?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1933944" y="10963363"/>
            <a:ext cx="2539410" cy="1068639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 вернуть поставщику?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1932634" y="9090211"/>
            <a:ext cx="2539410" cy="1068639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продать деталь с уценкой?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455737" y="1721672"/>
            <a:ext cx="2166551" cy="911732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Ошибка заказа?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>
            <a:stCxn id="89" idx="2"/>
            <a:endCxn id="91" idx="0"/>
          </p:cNvCxnSpPr>
          <p:nvPr/>
        </p:nvCxnSpPr>
        <p:spPr>
          <a:xfrm flipH="1">
            <a:off x="6523113" y="2633404"/>
            <a:ext cx="15900" cy="263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0" name="Google Shape;100;p1"/>
          <p:cNvSpPr txBox="1"/>
          <p:nvPr/>
        </p:nvSpPr>
        <p:spPr>
          <a:xfrm>
            <a:off x="2743715" y="2811515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700703" y="2580662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694399" y="6267967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5881898" y="11105239"/>
            <a:ext cx="1282514" cy="8291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Повреждение/брак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029133" y="1599813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8531117" y="1649922"/>
            <a:ext cx="2539410" cy="1068639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Деталь можно продать со СТОК?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>
            <a:stCxn id="89" idx="3"/>
            <a:endCxn id="105" idx="1"/>
          </p:cNvCxnSpPr>
          <p:nvPr/>
        </p:nvCxnSpPr>
        <p:spPr>
          <a:xfrm>
            <a:off x="7622288" y="2177538"/>
            <a:ext cx="9087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7" name="Google Shape;107;p1"/>
          <p:cNvSpPr/>
          <p:nvPr/>
        </p:nvSpPr>
        <p:spPr>
          <a:xfrm>
            <a:off x="12064967" y="1650742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Сфомировать заказ от клиента СТОК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>
            <a:stCxn id="105" idx="3"/>
            <a:endCxn id="107" idx="1"/>
          </p:cNvCxnSpPr>
          <p:nvPr/>
        </p:nvCxnSpPr>
        <p:spPr>
          <a:xfrm>
            <a:off x="11070527" y="2184242"/>
            <a:ext cx="9945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9" name="Google Shape;109;p1"/>
          <p:cNvSpPr txBox="1"/>
          <p:nvPr/>
        </p:nvSpPr>
        <p:spPr>
          <a:xfrm>
            <a:off x="11325805" y="1701501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cxnSp>
        <p:nvCxnSpPr>
          <p:cNvPr id="110" name="Google Shape;110;p1"/>
          <p:cNvCxnSpPr>
            <a:stCxn id="105" idx="2"/>
            <a:endCxn id="94" idx="0"/>
          </p:cNvCxnSpPr>
          <p:nvPr/>
        </p:nvCxnSpPr>
        <p:spPr>
          <a:xfrm flipH="1">
            <a:off x="9795722" y="2718561"/>
            <a:ext cx="510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1" name="Google Shape;111;p1"/>
          <p:cNvSpPr txBox="1"/>
          <p:nvPr/>
        </p:nvSpPr>
        <p:spPr>
          <a:xfrm>
            <a:off x="9870748" y="4723893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4780250" y="1641226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Принять возвратный инвойс от клиента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>
            <a:stCxn id="107" idx="3"/>
            <a:endCxn id="112" idx="1"/>
          </p:cNvCxnSpPr>
          <p:nvPr/>
        </p:nvCxnSpPr>
        <p:spPr>
          <a:xfrm flipH="1" rot="10800000">
            <a:off x="13463417" y="2184157"/>
            <a:ext cx="13167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4" name="Google Shape;114;p1"/>
          <p:cNvSpPr/>
          <p:nvPr/>
        </p:nvSpPr>
        <p:spPr>
          <a:xfrm>
            <a:off x="17416787" y="1632531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Принять на СТОК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"/>
          <p:cNvCxnSpPr>
            <a:stCxn id="112" idx="3"/>
            <a:endCxn id="114" idx="1"/>
          </p:cNvCxnSpPr>
          <p:nvPr/>
        </p:nvCxnSpPr>
        <p:spPr>
          <a:xfrm flipH="1" rot="10800000">
            <a:off x="16178700" y="2175541"/>
            <a:ext cx="12381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6" name="Google Shape;116;p1"/>
          <p:cNvSpPr/>
          <p:nvPr/>
        </p:nvSpPr>
        <p:spPr>
          <a:xfrm>
            <a:off x="12418907" y="5182489"/>
            <a:ext cx="1566864" cy="1220447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Сфомировать заказ от  клиента STOC уценка (цена поставки = цене закупки)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5130233" y="5256097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Принять возвратный инвойс от клиента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7559541" y="5241174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Принять на СТОК уценки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865665" y="5231361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Продать системному клиенту с нулевой ценой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>
            <a:stCxn id="96" idx="3"/>
            <a:endCxn id="116" idx="1"/>
          </p:cNvCxnSpPr>
          <p:nvPr/>
        </p:nvCxnSpPr>
        <p:spPr>
          <a:xfrm>
            <a:off x="11064895" y="5790873"/>
            <a:ext cx="13539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1" name="Google Shape;121;p1"/>
          <p:cNvSpPr txBox="1"/>
          <p:nvPr/>
        </p:nvSpPr>
        <p:spPr>
          <a:xfrm>
            <a:off x="11591396" y="5242199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cxnSp>
        <p:nvCxnSpPr>
          <p:cNvPr id="122" name="Google Shape;122;p1"/>
          <p:cNvCxnSpPr>
            <a:stCxn id="96" idx="0"/>
            <a:endCxn id="94" idx="2"/>
          </p:cNvCxnSpPr>
          <p:nvPr/>
        </p:nvCxnSpPr>
        <p:spPr>
          <a:xfrm flipH="1" rot="10800000">
            <a:off x="9795190" y="4382953"/>
            <a:ext cx="600" cy="87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3" name="Google Shape;123;p1"/>
          <p:cNvCxnSpPr>
            <a:stCxn id="91" idx="3"/>
            <a:endCxn id="96" idx="1"/>
          </p:cNvCxnSpPr>
          <p:nvPr/>
        </p:nvCxnSpPr>
        <p:spPr>
          <a:xfrm flipH="1" rot="10800000">
            <a:off x="7590573" y="5790885"/>
            <a:ext cx="9348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4" name="Google Shape;124;p1"/>
          <p:cNvSpPr txBox="1"/>
          <p:nvPr/>
        </p:nvSpPr>
        <p:spPr>
          <a:xfrm>
            <a:off x="7689087" y="5294197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cxnSp>
        <p:nvCxnSpPr>
          <p:cNvPr id="125" name="Google Shape;125;p1"/>
          <p:cNvCxnSpPr>
            <a:stCxn id="97" idx="0"/>
            <a:endCxn id="98" idx="2"/>
          </p:cNvCxnSpPr>
          <p:nvPr/>
        </p:nvCxnSpPr>
        <p:spPr>
          <a:xfrm rot="10800000">
            <a:off x="13202449" y="10158763"/>
            <a:ext cx="1200" cy="80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6" name="Google Shape;126;p1"/>
          <p:cNvSpPr txBox="1"/>
          <p:nvPr/>
        </p:nvSpPr>
        <p:spPr>
          <a:xfrm>
            <a:off x="12541739" y="10345525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"/>
          <p:cNvCxnSpPr>
            <a:stCxn id="103" idx="3"/>
            <a:endCxn id="97" idx="1"/>
          </p:cNvCxnSpPr>
          <p:nvPr/>
        </p:nvCxnSpPr>
        <p:spPr>
          <a:xfrm flipH="1" rot="10800000">
            <a:off x="7164412" y="11497604"/>
            <a:ext cx="4769400" cy="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8" name="Google Shape;128;p1"/>
          <p:cNvCxnSpPr>
            <a:stCxn id="97" idx="3"/>
            <a:endCxn id="95" idx="1"/>
          </p:cNvCxnSpPr>
          <p:nvPr/>
        </p:nvCxnSpPr>
        <p:spPr>
          <a:xfrm>
            <a:off x="14473354" y="11497683"/>
            <a:ext cx="10827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9" name="Google Shape;129;p1"/>
          <p:cNvSpPr txBox="1"/>
          <p:nvPr/>
        </p:nvSpPr>
        <p:spPr>
          <a:xfrm>
            <a:off x="14767600" y="11014942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cxnSp>
        <p:nvCxnSpPr>
          <p:cNvPr id="130" name="Google Shape;130;p1"/>
          <p:cNvCxnSpPr>
            <a:stCxn id="98" idx="0"/>
            <a:endCxn id="116" idx="2"/>
          </p:cNvCxnSpPr>
          <p:nvPr/>
        </p:nvCxnSpPr>
        <p:spPr>
          <a:xfrm rot="10800000">
            <a:off x="13202339" y="6402811"/>
            <a:ext cx="0" cy="268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1" name="Google Shape;131;p1"/>
          <p:cNvSpPr txBox="1"/>
          <p:nvPr/>
        </p:nvSpPr>
        <p:spPr>
          <a:xfrm>
            <a:off x="12541739" y="6905048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5341710" y="9018517"/>
            <a:ext cx="1566864" cy="1220447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Сфомировать заказ от клиента STOC уценка (цена поставки = цене закупки)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"/>
          <p:cNvCxnSpPr>
            <a:stCxn id="98" idx="3"/>
            <a:endCxn id="132" idx="1"/>
          </p:cNvCxnSpPr>
          <p:nvPr/>
        </p:nvCxnSpPr>
        <p:spPr>
          <a:xfrm>
            <a:off x="14472044" y="9624531"/>
            <a:ext cx="8697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4" name="Google Shape;134;p1"/>
          <p:cNvSpPr txBox="1"/>
          <p:nvPr/>
        </p:nvSpPr>
        <p:spPr>
          <a:xfrm>
            <a:off x="14599494" y="8968374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17473937" y="9093196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Принять на СТОК уценки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9437750" y="9093196"/>
            <a:ext cx="1398450" cy="10860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Перевести на склад уценки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"/>
          <p:cNvCxnSpPr>
            <a:stCxn id="116" idx="3"/>
            <a:endCxn id="117" idx="1"/>
          </p:cNvCxnSpPr>
          <p:nvPr/>
        </p:nvCxnSpPr>
        <p:spPr>
          <a:xfrm>
            <a:off x="13985771" y="5792713"/>
            <a:ext cx="11445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8" name="Google Shape;138;p1"/>
          <p:cNvCxnSpPr>
            <a:stCxn id="117" idx="3"/>
            <a:endCxn id="118" idx="1"/>
          </p:cNvCxnSpPr>
          <p:nvPr/>
        </p:nvCxnSpPr>
        <p:spPr>
          <a:xfrm flipH="1" rot="10800000">
            <a:off x="16528683" y="5784112"/>
            <a:ext cx="1030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9" name="Google Shape;139;p1"/>
          <p:cNvCxnSpPr>
            <a:stCxn id="118" idx="3"/>
            <a:endCxn id="119" idx="1"/>
          </p:cNvCxnSpPr>
          <p:nvPr/>
        </p:nvCxnSpPr>
        <p:spPr>
          <a:xfrm flipH="1" rot="10800000">
            <a:off x="18957991" y="5774289"/>
            <a:ext cx="9078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0" name="Google Shape;140;p1"/>
          <p:cNvCxnSpPr>
            <a:stCxn id="135" idx="3"/>
            <a:endCxn id="136" idx="1"/>
          </p:cNvCxnSpPr>
          <p:nvPr/>
        </p:nvCxnSpPr>
        <p:spPr>
          <a:xfrm>
            <a:off x="18872387" y="9636211"/>
            <a:ext cx="56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1" name="Google Shape;141;p1"/>
          <p:cNvCxnSpPr>
            <a:stCxn id="132" idx="3"/>
            <a:endCxn id="135" idx="1"/>
          </p:cNvCxnSpPr>
          <p:nvPr/>
        </p:nvCxnSpPr>
        <p:spPr>
          <a:xfrm>
            <a:off x="16908574" y="9628741"/>
            <a:ext cx="5655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2" name="Google Shape;142;p1"/>
          <p:cNvSpPr txBox="1"/>
          <p:nvPr/>
        </p:nvSpPr>
        <p:spPr>
          <a:xfrm>
            <a:off x="9870748" y="2756576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"/>
          <p:cNvCxnSpPr>
            <a:stCxn id="86" idx="2"/>
            <a:endCxn id="94" idx="1"/>
          </p:cNvCxnSpPr>
          <p:nvPr/>
        </p:nvCxnSpPr>
        <p:spPr>
          <a:xfrm flipH="1" rot="-5400000">
            <a:off x="5818879" y="562305"/>
            <a:ext cx="1033500" cy="5521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1"/>
          <p:cNvSpPr/>
          <p:nvPr/>
        </p:nvSpPr>
        <p:spPr>
          <a:xfrm>
            <a:off x="5455737" y="9466093"/>
            <a:ext cx="2134836" cy="1051248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Превышение цены? </a:t>
            </a:r>
            <a:endParaRPr/>
          </a:p>
        </p:txBody>
      </p:sp>
      <p:cxnSp>
        <p:nvCxnSpPr>
          <p:cNvPr id="145" name="Google Shape;145;p1"/>
          <p:cNvCxnSpPr>
            <a:stCxn id="144" idx="2"/>
            <a:endCxn id="103" idx="0"/>
          </p:cNvCxnSpPr>
          <p:nvPr/>
        </p:nvCxnSpPr>
        <p:spPr>
          <a:xfrm>
            <a:off x="6523155" y="10517341"/>
            <a:ext cx="0" cy="5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6" name="Google Shape;146;p1"/>
          <p:cNvSpPr txBox="1"/>
          <p:nvPr/>
        </p:nvSpPr>
        <p:spPr>
          <a:xfrm>
            <a:off x="5724821" y="10351244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7450368" y="9547071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5372100" y="7153847"/>
            <a:ext cx="2310530" cy="1051248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Пересорт?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"/>
          <p:cNvCxnSpPr>
            <a:stCxn id="93" idx="2"/>
            <a:endCxn id="144" idx="0"/>
          </p:cNvCxnSpPr>
          <p:nvPr/>
        </p:nvCxnSpPr>
        <p:spPr>
          <a:xfrm flipH="1">
            <a:off x="6523165" y="8205095"/>
            <a:ext cx="4200" cy="126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9" name="Google Shape;149;p1"/>
          <p:cNvSpPr txBox="1"/>
          <p:nvPr/>
        </p:nvSpPr>
        <p:spPr>
          <a:xfrm>
            <a:off x="5814605" y="8283463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9823757" y="9452609"/>
            <a:ext cx="2310530" cy="1051248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 согласен на скидку?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1"/>
          <p:cNvCxnSpPr>
            <a:stCxn id="150" idx="2"/>
            <a:endCxn id="97" idx="1"/>
          </p:cNvCxnSpPr>
          <p:nvPr/>
        </p:nvCxnSpPr>
        <p:spPr>
          <a:xfrm flipH="1" rot="-5400000">
            <a:off x="10959522" y="10523357"/>
            <a:ext cx="993900" cy="954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1"/>
          <p:cNvCxnSpPr>
            <a:stCxn id="93" idx="3"/>
            <a:endCxn id="153" idx="1"/>
          </p:cNvCxnSpPr>
          <p:nvPr/>
        </p:nvCxnSpPr>
        <p:spPr>
          <a:xfrm>
            <a:off x="7682630" y="7679471"/>
            <a:ext cx="5685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54" name="Google Shape;154;p1"/>
          <p:cNvSpPr txBox="1"/>
          <p:nvPr/>
        </p:nvSpPr>
        <p:spPr>
          <a:xfrm>
            <a:off x="7666668" y="7186844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>
            <a:off x="11164761" y="8891827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11139649" y="10556930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15341710" y="7823765"/>
            <a:ext cx="1282514" cy="8291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Продать клиенту со скидкой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8251026" y="7160634"/>
            <a:ext cx="2310530" cy="1051248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 согласен забрать деталь?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"/>
          <p:cNvCxnSpPr>
            <a:stCxn id="144" idx="3"/>
            <a:endCxn id="150" idx="1"/>
          </p:cNvCxnSpPr>
          <p:nvPr/>
        </p:nvCxnSpPr>
        <p:spPr>
          <a:xfrm flipH="1" rot="10800000">
            <a:off x="7590573" y="9978217"/>
            <a:ext cx="22332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9" name="Google Shape;159;p1"/>
          <p:cNvCxnSpPr>
            <a:stCxn id="150" idx="0"/>
            <a:endCxn id="157" idx="1"/>
          </p:cNvCxnSpPr>
          <p:nvPr/>
        </p:nvCxnSpPr>
        <p:spPr>
          <a:xfrm rot="-5400000">
            <a:off x="12553122" y="6664109"/>
            <a:ext cx="1214400" cy="4362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1"/>
          <p:cNvCxnSpPr>
            <a:stCxn id="153" idx="2"/>
            <a:endCxn id="97" idx="1"/>
          </p:cNvCxnSpPr>
          <p:nvPr/>
        </p:nvCxnSpPr>
        <p:spPr>
          <a:xfrm flipH="1" rot="-5400000">
            <a:off x="9027241" y="8590932"/>
            <a:ext cx="3285900" cy="2527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1"/>
          <p:cNvSpPr txBox="1"/>
          <p:nvPr/>
        </p:nvSpPr>
        <p:spPr>
          <a:xfrm>
            <a:off x="9437494" y="8283463"/>
            <a:ext cx="63366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15361781" y="6737278"/>
            <a:ext cx="1282514" cy="8291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Продать клиенту полученную деталь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"/>
          <p:cNvCxnSpPr>
            <a:stCxn id="153" idx="3"/>
            <a:endCxn id="162" idx="1"/>
          </p:cNvCxnSpPr>
          <p:nvPr/>
        </p:nvCxnSpPr>
        <p:spPr>
          <a:xfrm flipH="1" rot="10800000">
            <a:off x="10561556" y="7151958"/>
            <a:ext cx="4800300" cy="534300"/>
          </a:xfrm>
          <a:prstGeom prst="bentConnector3">
            <a:avLst>
              <a:gd fmla="val 623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1"/>
          <p:cNvSpPr txBox="1"/>
          <p:nvPr/>
        </p:nvSpPr>
        <p:spPr>
          <a:xfrm>
            <a:off x="10575105" y="7160773"/>
            <a:ext cx="535309" cy="431162"/>
          </a:xfrm>
          <a:prstGeom prst="rect">
            <a:avLst/>
          </a:prstGeom>
          <a:noFill/>
          <a:ln>
            <a:noFill/>
          </a:ln>
        </p:spPr>
        <p:txBody>
          <a:bodyPr anchorCtr="0" anchor="t" bIns="61075" lIns="122175" spcFirstLastPara="1" rIns="122175" wrap="square" tIns="61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</a:t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17872554" y="6744164"/>
            <a:ext cx="1282514" cy="829130"/>
          </a:xfrm>
          <a:prstGeom prst="flowChart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85525" lIns="171050" spcFirstLastPara="1" rIns="171050" wrap="square" tIns="855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Списать неполученную деталь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"/>
          <p:cNvCxnSpPr>
            <a:stCxn id="162" idx="3"/>
            <a:endCxn id="165" idx="1"/>
          </p:cNvCxnSpPr>
          <p:nvPr/>
        </p:nvCxnSpPr>
        <p:spPr>
          <a:xfrm>
            <a:off x="16644295" y="7151843"/>
            <a:ext cx="12282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7" name="Google Shape;167;p1"/>
          <p:cNvCxnSpPr>
            <a:stCxn id="165" idx="3"/>
            <a:endCxn id="91" idx="1"/>
          </p:cNvCxnSpPr>
          <p:nvPr/>
        </p:nvCxnSpPr>
        <p:spPr>
          <a:xfrm rot="10800000">
            <a:off x="5455868" y="5795229"/>
            <a:ext cx="13699200" cy="1363500"/>
          </a:xfrm>
          <a:prstGeom prst="bentConnector5">
            <a:avLst>
              <a:gd fmla="val -1669" name="adj1"/>
              <a:gd fmla="val 178661" name="adj2"/>
              <a:gd fmla="val 101670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2013-04-30T07:24:06Z</dcterms:created>
  <dc:creator>Lg</dc:creator>
</cp:coreProperties>
</file>