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801C-E90F-B379-AD4C-36A6ABAC9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07CBA-D253-7947-B0A4-3352AE85D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46DDE-5B83-B364-7187-8C9F6A1A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5156-501E-4FFA-9805-8CAD3CEF60B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1258C-E7A9-E6CB-F2F0-5FF01C3D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3F87A-1634-7398-17EE-5FC167A9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68DE-646E-4E5B-973A-F1297EA1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3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6AF4-7EB8-58D1-E886-25AABC6D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505E6-C656-A06C-9E7D-089C2371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9D4E-CFE6-D925-F4CD-2464FE0F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5156-501E-4FFA-9805-8CAD3CEF60B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C8FB-1B2B-5834-D723-E6A81F48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B789-D19D-7599-05D7-52F70F8D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68DE-646E-4E5B-973A-F1297EA1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6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49494-7719-74ED-3010-C541636E6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06054-390F-C785-6B44-D21BA8234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B591-ABAA-9CFF-FC76-8FE4AD40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5156-501E-4FFA-9805-8CAD3CEF60B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4443-85D1-C879-F54A-DA829731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AEF58-B0B3-FD7A-43AF-803927A6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68DE-646E-4E5B-973A-F1297EA1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7E29-BA64-C82A-3010-9934D400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2CAED-01A8-4F86-9C86-996B85FB9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BDE5E-54A0-B4C4-FB73-87C9594C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5156-501E-4FFA-9805-8CAD3CEF60B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F3A9-8A5F-E597-C982-89BB39D8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D088-C627-0AE1-9825-6BB95BFB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68DE-646E-4E5B-973A-F1297EA1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6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01F6-C04F-ECCB-7FA8-5F05679A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63F72-1180-146E-E898-A33C9DC99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CE14F-CCA6-C424-D351-7F1E8B3C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5156-501E-4FFA-9805-8CAD3CEF60B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FB4A6-E31F-09E9-9460-0D26928A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27654-10CF-4FB6-3AB1-F76DA50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68DE-646E-4E5B-973A-F1297EA1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76E5-A939-079C-2A2E-12F0F4E8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3C31-A6FD-93A4-EC12-5BDC9FC6B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D7D70-E443-6CEC-8E16-57DEB3F0F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72862-7232-65CD-3E3D-48F9AC6C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5156-501E-4FFA-9805-8CAD3CEF60B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ABE7B-F261-1F00-C950-C3FB6093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7FC7C-1720-470D-83F3-483320F7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68DE-646E-4E5B-973A-F1297EA1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5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254B-964B-F26A-E000-E19990C2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2DEF1-6F79-76A0-51CF-C21B4F1C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24D05-6C1C-4A8C-FA0E-D395F8AF7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DDFE0-E503-F217-F78B-230AC7870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CED2A-AD34-276D-60DC-C55803F06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25271-30D7-61C3-B6DA-F7AFACAB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5156-501E-4FFA-9805-8CAD3CEF60B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6D204-1EEA-404B-45E9-D2322030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B7BD9-DD01-B717-3B56-6E6DC908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68DE-646E-4E5B-973A-F1297EA1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3284-CA27-81C0-12F8-42873A2B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B7E57-7F70-4822-9E25-C888B4F7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5156-501E-4FFA-9805-8CAD3CEF60B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475CE-B1F5-3611-3445-6339CAEC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C3794-6989-843A-BA8E-68D95854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68DE-646E-4E5B-973A-F1297EA1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6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4FC93-2671-5647-F20D-10016040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5156-501E-4FFA-9805-8CAD3CEF60B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1C36-A8D1-8AAD-98CC-437539B5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71A5F-76E2-01B2-0184-3EF69C3C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68DE-646E-4E5B-973A-F1297EA1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D538-7818-570C-DFF5-EF1CA83E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2D37-7FD7-E3CD-5214-8B3FAD31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5E891-5631-7E58-F5F0-829EF4149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2EA4E-9403-1660-CC89-E1D5721E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5156-501E-4FFA-9805-8CAD3CEF60B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F0569-CD09-2F60-AE88-6990D5D8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F4A56-8F1E-56CF-CE80-A3A0E061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68DE-646E-4E5B-973A-F1297EA1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7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19D8-9234-5318-F39B-A000FE8E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36848-C217-394A-A498-F7B72BC4C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4EE5F-0F2C-5E58-8A6B-4785D265E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B8F47-6DD1-E76B-DD6C-0EC52921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5156-501E-4FFA-9805-8CAD3CEF60B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C032C-492B-2F46-A326-F3B9922B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30E8C-433C-11C5-DC61-B7B69225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68DE-646E-4E5B-973A-F1297EA1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3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62E1F-B7C8-189B-277A-6AEA5061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E828F-DD80-E6C0-60C8-17475714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3DE3-1DE9-23D1-F25B-D5781099A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615156-501E-4FFA-9805-8CAD3CEF60B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77846-28DD-49F4-535C-0D66549E5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11760-7F1D-0D34-376C-C220CBEA1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8468DE-646E-4E5B-973A-F1297EA1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4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15D4C7-84A5-7710-0784-6A048B1614B5}"/>
              </a:ext>
            </a:extLst>
          </p:cNvPr>
          <p:cNvSpPr/>
          <p:nvPr/>
        </p:nvSpPr>
        <p:spPr>
          <a:xfrm>
            <a:off x="1202267" y="876300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A3207B-16A5-863D-1E67-25C4C1C3B72B}"/>
              </a:ext>
            </a:extLst>
          </p:cNvPr>
          <p:cNvSpPr/>
          <p:nvPr/>
        </p:nvSpPr>
        <p:spPr>
          <a:xfrm>
            <a:off x="1202267" y="1858433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02031F-E77A-00B0-632F-66F58D171C10}"/>
              </a:ext>
            </a:extLst>
          </p:cNvPr>
          <p:cNvSpPr/>
          <p:nvPr/>
        </p:nvSpPr>
        <p:spPr>
          <a:xfrm>
            <a:off x="1202267" y="2840566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68CACF-2527-ED55-EFEA-52EBFBD50694}"/>
              </a:ext>
            </a:extLst>
          </p:cNvPr>
          <p:cNvSpPr/>
          <p:nvPr/>
        </p:nvSpPr>
        <p:spPr>
          <a:xfrm>
            <a:off x="1202267" y="3822699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F05CA5-4230-43E9-DA1C-4C0B639EE7F6}"/>
              </a:ext>
            </a:extLst>
          </p:cNvPr>
          <p:cNvCxnSpPr/>
          <p:nvPr/>
        </p:nvCxnSpPr>
        <p:spPr>
          <a:xfrm>
            <a:off x="2527300" y="1422400"/>
            <a:ext cx="0" cy="86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4C4971-24C1-4213-487E-5027948D34EE}"/>
              </a:ext>
            </a:extLst>
          </p:cNvPr>
          <p:cNvCxnSpPr/>
          <p:nvPr/>
        </p:nvCxnSpPr>
        <p:spPr>
          <a:xfrm>
            <a:off x="2527300" y="2408766"/>
            <a:ext cx="0" cy="86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327655-6171-ABA6-9903-21F5D8895DE2}"/>
              </a:ext>
            </a:extLst>
          </p:cNvPr>
          <p:cNvCxnSpPr/>
          <p:nvPr/>
        </p:nvCxnSpPr>
        <p:spPr>
          <a:xfrm>
            <a:off x="2527300" y="3390899"/>
            <a:ext cx="0" cy="86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D54FBB2-6A6A-6D2F-A1DD-3D40DB0E5924}"/>
              </a:ext>
            </a:extLst>
          </p:cNvPr>
          <p:cNvSpPr/>
          <p:nvPr/>
        </p:nvSpPr>
        <p:spPr>
          <a:xfrm>
            <a:off x="4660901" y="876300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72EC9E-EDE4-8488-1F1A-7D0D2339723A}"/>
              </a:ext>
            </a:extLst>
          </p:cNvPr>
          <p:cNvSpPr/>
          <p:nvPr/>
        </p:nvSpPr>
        <p:spPr>
          <a:xfrm>
            <a:off x="4660901" y="1858433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433992-2A30-4A4B-A208-F40D35C601EB}"/>
              </a:ext>
            </a:extLst>
          </p:cNvPr>
          <p:cNvSpPr/>
          <p:nvPr/>
        </p:nvSpPr>
        <p:spPr>
          <a:xfrm>
            <a:off x="4660901" y="2840566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1F877B-EACD-9FF0-13D8-ED61CE3E3AD5}"/>
              </a:ext>
            </a:extLst>
          </p:cNvPr>
          <p:cNvSpPr/>
          <p:nvPr/>
        </p:nvSpPr>
        <p:spPr>
          <a:xfrm>
            <a:off x="4660901" y="3822699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1C5DD5-E98D-21E3-D325-F126EE750E1D}"/>
              </a:ext>
            </a:extLst>
          </p:cNvPr>
          <p:cNvCxnSpPr/>
          <p:nvPr/>
        </p:nvCxnSpPr>
        <p:spPr>
          <a:xfrm>
            <a:off x="5994400" y="2840566"/>
            <a:ext cx="905933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5E18763-6E2F-A169-44C9-91D0A13F4195}"/>
              </a:ext>
            </a:extLst>
          </p:cNvPr>
          <p:cNvCxnSpPr>
            <a:stCxn id="15" idx="3"/>
            <a:endCxn id="13" idx="3"/>
          </p:cNvCxnSpPr>
          <p:nvPr/>
        </p:nvCxnSpPr>
        <p:spPr>
          <a:xfrm flipV="1">
            <a:off x="5689601" y="1367367"/>
            <a:ext cx="12700" cy="196426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4D5D5A7-AEC5-C5BC-A928-EC7710E834A5}"/>
              </a:ext>
            </a:extLst>
          </p:cNvPr>
          <p:cNvCxnSpPr>
            <a:stCxn id="13" idx="1"/>
            <a:endCxn id="14" idx="1"/>
          </p:cNvCxnSpPr>
          <p:nvPr/>
        </p:nvCxnSpPr>
        <p:spPr>
          <a:xfrm rot="10800000" flipV="1">
            <a:off x="4660901" y="1367366"/>
            <a:ext cx="12700" cy="98213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0A81F869-5804-74AC-6FDC-95CE808B86C4}"/>
              </a:ext>
            </a:extLst>
          </p:cNvPr>
          <p:cNvCxnSpPr>
            <a:stCxn id="14" idx="1"/>
            <a:endCxn id="15" idx="1"/>
          </p:cNvCxnSpPr>
          <p:nvPr/>
        </p:nvCxnSpPr>
        <p:spPr>
          <a:xfrm rot="10800000" flipV="1">
            <a:off x="4660901" y="2349499"/>
            <a:ext cx="12700" cy="98213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5F55572-8FD8-02B7-DE14-2D979929E121}"/>
              </a:ext>
            </a:extLst>
          </p:cNvPr>
          <p:cNvSpPr/>
          <p:nvPr/>
        </p:nvSpPr>
        <p:spPr>
          <a:xfrm>
            <a:off x="3467654" y="3220463"/>
            <a:ext cx="943112" cy="2085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74FC62-E269-9ABB-7ED7-383D96434D22}"/>
              </a:ext>
            </a:extLst>
          </p:cNvPr>
          <p:cNvSpPr/>
          <p:nvPr/>
        </p:nvSpPr>
        <p:spPr>
          <a:xfrm>
            <a:off x="7192432" y="876299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E45BD1-825C-8244-35F5-4EEF3C51A9CB}"/>
              </a:ext>
            </a:extLst>
          </p:cNvPr>
          <p:cNvSpPr/>
          <p:nvPr/>
        </p:nvSpPr>
        <p:spPr>
          <a:xfrm>
            <a:off x="7192432" y="1858432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5255C8-A8ED-FAF4-C4A8-1588236224F6}"/>
              </a:ext>
            </a:extLst>
          </p:cNvPr>
          <p:cNvSpPr/>
          <p:nvPr/>
        </p:nvSpPr>
        <p:spPr>
          <a:xfrm>
            <a:off x="7192432" y="2840565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B6102A-5B8D-31F8-DB4B-79675640CDE0}"/>
              </a:ext>
            </a:extLst>
          </p:cNvPr>
          <p:cNvSpPr/>
          <p:nvPr/>
        </p:nvSpPr>
        <p:spPr>
          <a:xfrm>
            <a:off x="7192432" y="3822698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</p:spTree>
    <p:extLst>
      <p:ext uri="{BB962C8B-B14F-4D97-AF65-F5344CB8AC3E}">
        <p14:creationId xmlns:p14="http://schemas.microsoft.com/office/powerpoint/2010/main" val="32929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5971D-0CAC-5F23-9DA6-1A5EA5277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CB551F-14BE-CF31-09D0-9892F95FF4D1}"/>
              </a:ext>
            </a:extLst>
          </p:cNvPr>
          <p:cNvSpPr/>
          <p:nvPr/>
        </p:nvSpPr>
        <p:spPr>
          <a:xfrm>
            <a:off x="1202267" y="876300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17D9AC-1E5E-E8B3-AD78-6E1F2FBA88FE}"/>
              </a:ext>
            </a:extLst>
          </p:cNvPr>
          <p:cNvSpPr/>
          <p:nvPr/>
        </p:nvSpPr>
        <p:spPr>
          <a:xfrm>
            <a:off x="1202267" y="1858433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6C133-B993-2C33-8A36-E4C18680D668}"/>
              </a:ext>
            </a:extLst>
          </p:cNvPr>
          <p:cNvSpPr/>
          <p:nvPr/>
        </p:nvSpPr>
        <p:spPr>
          <a:xfrm>
            <a:off x="1202267" y="2840566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67046F-DD28-0B74-DA8A-1BBDB15863CF}"/>
              </a:ext>
            </a:extLst>
          </p:cNvPr>
          <p:cNvSpPr/>
          <p:nvPr/>
        </p:nvSpPr>
        <p:spPr>
          <a:xfrm>
            <a:off x="1202267" y="3822699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8999DD-D81B-1D95-9FC6-089E7DF7491D}"/>
              </a:ext>
            </a:extLst>
          </p:cNvPr>
          <p:cNvSpPr/>
          <p:nvPr/>
        </p:nvSpPr>
        <p:spPr>
          <a:xfrm>
            <a:off x="4660901" y="876300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043D81-1E2F-FA59-D7A3-3DFCD7856A8D}"/>
              </a:ext>
            </a:extLst>
          </p:cNvPr>
          <p:cNvSpPr/>
          <p:nvPr/>
        </p:nvSpPr>
        <p:spPr>
          <a:xfrm>
            <a:off x="4660901" y="1858433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4E443F-F0B7-7376-760E-22763A71A0D5}"/>
              </a:ext>
            </a:extLst>
          </p:cNvPr>
          <p:cNvSpPr/>
          <p:nvPr/>
        </p:nvSpPr>
        <p:spPr>
          <a:xfrm>
            <a:off x="4660901" y="2840566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EF181-9538-4162-08E6-AE36B5A922BB}"/>
              </a:ext>
            </a:extLst>
          </p:cNvPr>
          <p:cNvSpPr/>
          <p:nvPr/>
        </p:nvSpPr>
        <p:spPr>
          <a:xfrm>
            <a:off x="4660901" y="3822699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0146D6-4150-2292-FE8D-91E5E11C5925}"/>
              </a:ext>
            </a:extLst>
          </p:cNvPr>
          <p:cNvCxnSpPr/>
          <p:nvPr/>
        </p:nvCxnSpPr>
        <p:spPr>
          <a:xfrm>
            <a:off x="5994400" y="2840566"/>
            <a:ext cx="905933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B47D416-D87C-B36D-B680-72F6C673A2E2}"/>
              </a:ext>
            </a:extLst>
          </p:cNvPr>
          <p:cNvCxnSpPr>
            <a:stCxn id="13" idx="1"/>
            <a:endCxn id="14" idx="1"/>
          </p:cNvCxnSpPr>
          <p:nvPr/>
        </p:nvCxnSpPr>
        <p:spPr>
          <a:xfrm rot="10800000" flipV="1">
            <a:off x="4660901" y="1367366"/>
            <a:ext cx="12700" cy="98213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DF99EE5-3C0F-CAE1-5012-FCEA69A6A76A}"/>
              </a:ext>
            </a:extLst>
          </p:cNvPr>
          <p:cNvCxnSpPr>
            <a:stCxn id="14" idx="1"/>
            <a:endCxn id="15" idx="1"/>
          </p:cNvCxnSpPr>
          <p:nvPr/>
        </p:nvCxnSpPr>
        <p:spPr>
          <a:xfrm rot="10800000" flipV="1">
            <a:off x="4660901" y="2349499"/>
            <a:ext cx="12700" cy="98213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9DD96-8895-D90E-01FC-CEB82E45E7EA}"/>
              </a:ext>
            </a:extLst>
          </p:cNvPr>
          <p:cNvSpPr/>
          <p:nvPr/>
        </p:nvSpPr>
        <p:spPr>
          <a:xfrm>
            <a:off x="7205132" y="876300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3102-FA89-D0B2-28BE-17DEB685613F}"/>
              </a:ext>
            </a:extLst>
          </p:cNvPr>
          <p:cNvSpPr/>
          <p:nvPr/>
        </p:nvSpPr>
        <p:spPr>
          <a:xfrm>
            <a:off x="7205132" y="1858433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9F6E8D-8301-7DE5-50EB-48D06AB6B938}"/>
              </a:ext>
            </a:extLst>
          </p:cNvPr>
          <p:cNvSpPr/>
          <p:nvPr/>
        </p:nvSpPr>
        <p:spPr>
          <a:xfrm>
            <a:off x="7205132" y="2840566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EDB0A0-2C48-A97A-0062-6858E87F6FE0}"/>
              </a:ext>
            </a:extLst>
          </p:cNvPr>
          <p:cNvSpPr/>
          <p:nvPr/>
        </p:nvSpPr>
        <p:spPr>
          <a:xfrm>
            <a:off x="7205132" y="3822699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7519FA-80FA-620E-CB31-7422F56264C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175251" y="4804832"/>
            <a:ext cx="0" cy="74341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loud 8">
            <a:extLst>
              <a:ext uri="{FF2B5EF4-FFF2-40B4-BE49-F238E27FC236}">
                <a16:creationId xmlns:a16="http://schemas.microsoft.com/office/drawing/2014/main" id="{76F661E2-9898-8405-3967-33A1B5D4CF22}"/>
              </a:ext>
            </a:extLst>
          </p:cNvPr>
          <p:cNvSpPr/>
          <p:nvPr/>
        </p:nvSpPr>
        <p:spPr>
          <a:xfrm>
            <a:off x="4170385" y="5548243"/>
            <a:ext cx="2005495" cy="982128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8D8C32-60EC-EC7B-49A3-1B0807449CFA}"/>
              </a:ext>
            </a:extLst>
          </p:cNvPr>
          <p:cNvSpPr/>
          <p:nvPr/>
        </p:nvSpPr>
        <p:spPr>
          <a:xfrm>
            <a:off x="2989101" y="330752"/>
            <a:ext cx="1028700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5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97C0CF2-0B9C-AD19-EB78-0D5A144273AC}"/>
              </a:ext>
            </a:extLst>
          </p:cNvPr>
          <p:cNvCxnSpPr>
            <a:stCxn id="15" idx="1"/>
            <a:endCxn id="16" idx="1"/>
          </p:cNvCxnSpPr>
          <p:nvPr/>
        </p:nvCxnSpPr>
        <p:spPr>
          <a:xfrm rot="10800000" flipV="1">
            <a:off x="4660901" y="3331632"/>
            <a:ext cx="12700" cy="98213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F5801E9-1741-D5D1-AC05-60149484BA4B}"/>
              </a:ext>
            </a:extLst>
          </p:cNvPr>
          <p:cNvCxnSpPr>
            <a:stCxn id="17" idx="0"/>
            <a:endCxn id="13" idx="0"/>
          </p:cNvCxnSpPr>
          <p:nvPr/>
        </p:nvCxnSpPr>
        <p:spPr>
          <a:xfrm rot="16200000" flipH="1">
            <a:off x="4066577" y="-232374"/>
            <a:ext cx="545548" cy="1671800"/>
          </a:xfrm>
          <a:prstGeom prst="curvedConnector3">
            <a:avLst>
              <a:gd name="adj1" fmla="val -41903"/>
            </a:avLst>
          </a:prstGeom>
          <a:ln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B51E5-3EA7-BE91-F81B-FD44B278996D}"/>
              </a:ext>
            </a:extLst>
          </p:cNvPr>
          <p:cNvSpPr/>
          <p:nvPr/>
        </p:nvSpPr>
        <p:spPr>
          <a:xfrm>
            <a:off x="6666396" y="5381942"/>
            <a:ext cx="1028700" cy="98213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Item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476C70-A42F-A89F-1A97-60B87117609E}"/>
              </a:ext>
            </a:extLst>
          </p:cNvPr>
          <p:cNvCxnSpPr/>
          <p:nvPr/>
        </p:nvCxnSpPr>
        <p:spPr>
          <a:xfrm>
            <a:off x="6478104" y="5205800"/>
            <a:ext cx="1360556" cy="12942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7BEA5A-667B-98DF-6BBE-7A27010E30FD}"/>
              </a:ext>
            </a:extLst>
          </p:cNvPr>
          <p:cNvCxnSpPr>
            <a:cxnSpLocks/>
          </p:cNvCxnSpPr>
          <p:nvPr/>
        </p:nvCxnSpPr>
        <p:spPr>
          <a:xfrm flipV="1">
            <a:off x="6500468" y="5205800"/>
            <a:ext cx="1369114" cy="1324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19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BFC9-669D-CC26-4C84-9809E63D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cache sample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1B8B-85B8-2DB3-F8E1-B1035190C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552700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GetItem</a:t>
            </a:r>
            <a:endParaRPr lang="en-US" sz="2400" dirty="0"/>
          </a:p>
          <a:p>
            <a:r>
              <a:rPr lang="en-US" sz="2400" dirty="0" err="1"/>
              <a:t>AddItem</a:t>
            </a:r>
            <a:endParaRPr lang="en-US" sz="2400" dirty="0"/>
          </a:p>
          <a:p>
            <a:r>
              <a:rPr lang="en-US" sz="2400" dirty="0" err="1"/>
              <a:t>RemoveItem</a:t>
            </a:r>
            <a:endParaRPr lang="en-US" sz="2400" dirty="0"/>
          </a:p>
          <a:p>
            <a:r>
              <a:rPr lang="en-US" sz="2400" dirty="0" err="1"/>
              <a:t>ClearCache</a:t>
            </a:r>
            <a:endParaRPr lang="en-US" sz="2400" dirty="0"/>
          </a:p>
          <a:p>
            <a:r>
              <a:rPr lang="en-US" sz="2400" dirty="0" err="1"/>
              <a:t>GetItemCount</a:t>
            </a:r>
            <a:endParaRPr lang="en-US" sz="2400" dirty="0"/>
          </a:p>
          <a:p>
            <a:r>
              <a:rPr lang="en-US" sz="2400" dirty="0" err="1"/>
              <a:t>ContainsItem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1F0CE6-32A3-8AF9-F99D-5D7B03AEB5EA}"/>
              </a:ext>
            </a:extLst>
          </p:cNvPr>
          <p:cNvSpPr txBox="1">
            <a:spLocks/>
          </p:cNvSpPr>
          <p:nvPr/>
        </p:nvSpPr>
        <p:spPr>
          <a:xfrm>
            <a:off x="5266267" y="1825625"/>
            <a:ext cx="6464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bool </a:t>
            </a:r>
            <a:r>
              <a:rPr lang="en-US" sz="2400" dirty="0" err="1"/>
              <a:t>TryGetValue</a:t>
            </a:r>
            <a:r>
              <a:rPr lang="en-US" sz="2400" dirty="0"/>
              <a:t>(</a:t>
            </a:r>
            <a:r>
              <a:rPr lang="en-US" sz="2400" dirty="0" err="1"/>
              <a:t>TKey</a:t>
            </a:r>
            <a:r>
              <a:rPr lang="en-US" sz="2400" dirty="0"/>
              <a:t> key, out TValue value)</a:t>
            </a:r>
          </a:p>
          <a:p>
            <a:r>
              <a:rPr lang="en-US" sz="2400" dirty="0"/>
              <a:t>bool Add(</a:t>
            </a:r>
            <a:r>
              <a:rPr lang="en-US" sz="2400" dirty="0" err="1"/>
              <a:t>TKey</a:t>
            </a:r>
            <a:r>
              <a:rPr lang="en-US" sz="2400" dirty="0"/>
              <a:t> key, TValue value)</a:t>
            </a:r>
          </a:p>
          <a:p>
            <a:r>
              <a:rPr lang="en-US" sz="2400" dirty="0"/>
              <a:t>bool Remove(</a:t>
            </a:r>
            <a:r>
              <a:rPr lang="en-US" sz="2400" dirty="0" err="1"/>
              <a:t>TKey</a:t>
            </a:r>
            <a:r>
              <a:rPr lang="en-US" sz="2400" dirty="0"/>
              <a:t> key)</a:t>
            </a:r>
          </a:p>
          <a:p>
            <a:r>
              <a:rPr lang="en-US" sz="2400" dirty="0"/>
              <a:t>void Clear()</a:t>
            </a:r>
          </a:p>
          <a:p>
            <a:r>
              <a:rPr lang="en-US" sz="2400" dirty="0"/>
              <a:t>int Count</a:t>
            </a:r>
          </a:p>
          <a:p>
            <a:r>
              <a:rPr lang="en-US" sz="2400" dirty="0"/>
              <a:t>bool </a:t>
            </a:r>
            <a:r>
              <a:rPr lang="en-US" sz="2400" dirty="0" err="1"/>
              <a:t>ContainsKey</a:t>
            </a:r>
            <a:r>
              <a:rPr lang="en-US" sz="2400" dirty="0"/>
              <a:t>(</a:t>
            </a:r>
            <a:r>
              <a:rPr lang="en-US" sz="2400" dirty="0" err="1"/>
              <a:t>TKey</a:t>
            </a:r>
            <a:r>
              <a:rPr lang="en-US" sz="2400" dirty="0"/>
              <a:t> key)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40B2ABE-48DA-8CD3-0D39-398F8A9CECAD}"/>
              </a:ext>
            </a:extLst>
          </p:cNvPr>
          <p:cNvSpPr/>
          <p:nvPr/>
        </p:nvSpPr>
        <p:spPr>
          <a:xfrm>
            <a:off x="3661834" y="3266016"/>
            <a:ext cx="1333500" cy="325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99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LRU cache sample contract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Dmitrii Slabko</dc:creator>
  <cp:lastModifiedBy>Dmitrii Slabko</cp:lastModifiedBy>
  <cp:revision>10</cp:revision>
  <dcterms:created xsi:type="dcterms:W3CDTF">2024-09-26T02:51:45Z</dcterms:created>
  <dcterms:modified xsi:type="dcterms:W3CDTF">2024-09-27T16:40:14Z</dcterms:modified>
</cp:coreProperties>
</file>