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Slidev</dc:title>
  <dc:subject>## Slidev Starter Template
Presentation slides for developers.
Learn more at [Sli.dev](https://sli.dev)
</dc:subject>
  <dc:creator/>
  <cp:lastModifiedBy/>
  <cp:revision>1</cp:revision>
  <dcterms:created xsi:type="dcterms:W3CDTF">2024-11-14T18:16:07Z</dcterms:created>
  <dcterms:modified xsi:type="dcterms:W3CDTF">2024-11-14T18:16:07Z</dcterms:modified>
</cp:coreProperties>
</file>