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7" r:id="rId3"/>
    <p:sldId id="258" r:id="rId4"/>
    <p:sldId id="263" r:id="rId5"/>
    <p:sldId id="259" r:id="rId6"/>
    <p:sldId id="261" r:id="rId7"/>
    <p:sldId id="265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AA0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BD9A5-4D44-45C4-A0F2-9C93946B033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B1F629C-7866-418C-8B21-20501336F462}">
      <dgm:prSet phldrT="[Текст]"/>
      <dgm:spPr/>
      <dgm:t>
        <a:bodyPr/>
        <a:lstStyle/>
        <a:p>
          <a:r>
            <a:rPr lang="ru-RU" dirty="0" smtClean="0"/>
            <a:t>Предоставление актуальной информации</a:t>
          </a:r>
          <a:endParaRPr lang="ru-RU" dirty="0"/>
        </a:p>
      </dgm:t>
    </dgm:pt>
    <dgm:pt modelId="{235BCE25-5610-444D-AD5B-E004128A3B7F}" type="parTrans" cxnId="{B27AFC22-7DAF-4359-83CB-2152362D6AD0}">
      <dgm:prSet/>
      <dgm:spPr/>
      <dgm:t>
        <a:bodyPr/>
        <a:lstStyle/>
        <a:p>
          <a:endParaRPr lang="ru-RU"/>
        </a:p>
      </dgm:t>
    </dgm:pt>
    <dgm:pt modelId="{E2508343-A539-46D9-A541-5CEA9B4DC983}" type="sibTrans" cxnId="{B27AFC22-7DAF-4359-83CB-2152362D6AD0}">
      <dgm:prSet/>
      <dgm:spPr/>
      <dgm:t>
        <a:bodyPr/>
        <a:lstStyle/>
        <a:p>
          <a:endParaRPr lang="ru-RU"/>
        </a:p>
      </dgm:t>
    </dgm:pt>
    <dgm:pt modelId="{EA56EA8D-1531-4ACD-A1BA-2EF8A0B1CCF0}">
      <dgm:prSet phldrT="[Текст]"/>
      <dgm:spPr/>
      <dgm:t>
        <a:bodyPr/>
        <a:lstStyle/>
        <a:p>
          <a:r>
            <a:rPr lang="ru-RU" dirty="0" smtClean="0"/>
            <a:t>Автоматизация поиска и аренды</a:t>
          </a:r>
          <a:endParaRPr lang="ru-RU" dirty="0"/>
        </a:p>
      </dgm:t>
    </dgm:pt>
    <dgm:pt modelId="{642B989B-B0E0-4612-9DE4-91962A475D64}" type="parTrans" cxnId="{4DB5A695-09C5-4345-88CF-31B0A80AE571}">
      <dgm:prSet/>
      <dgm:spPr/>
      <dgm:t>
        <a:bodyPr/>
        <a:lstStyle/>
        <a:p>
          <a:endParaRPr lang="ru-RU"/>
        </a:p>
      </dgm:t>
    </dgm:pt>
    <dgm:pt modelId="{FEBAC48E-E3C1-4919-8DBD-DB84DDC182B5}" type="sibTrans" cxnId="{4DB5A695-09C5-4345-88CF-31B0A80AE571}">
      <dgm:prSet/>
      <dgm:spPr/>
      <dgm:t>
        <a:bodyPr/>
        <a:lstStyle/>
        <a:p>
          <a:endParaRPr lang="ru-RU"/>
        </a:p>
      </dgm:t>
    </dgm:pt>
    <dgm:pt modelId="{4B59539B-3C90-4B78-A24B-1E51E7599728}" type="pres">
      <dgm:prSet presAssocID="{311BD9A5-4D44-45C4-A0F2-9C93946B033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FBF3E2E-D78B-4B7F-AB1A-2DF8D7B71CCB}" type="pres">
      <dgm:prSet presAssocID="{311BD9A5-4D44-45C4-A0F2-9C93946B0334}" presName="Name1" presStyleCnt="0"/>
      <dgm:spPr/>
    </dgm:pt>
    <dgm:pt modelId="{D47ECFC5-DAC3-4F3D-91E3-E2DC5ED67254}" type="pres">
      <dgm:prSet presAssocID="{311BD9A5-4D44-45C4-A0F2-9C93946B0334}" presName="cycle" presStyleCnt="0"/>
      <dgm:spPr/>
    </dgm:pt>
    <dgm:pt modelId="{C3BAE5FC-1017-4B6E-AA21-675033E45B26}" type="pres">
      <dgm:prSet presAssocID="{311BD9A5-4D44-45C4-A0F2-9C93946B0334}" presName="srcNode" presStyleLbl="node1" presStyleIdx="0" presStyleCnt="2"/>
      <dgm:spPr/>
    </dgm:pt>
    <dgm:pt modelId="{CA54A943-6D6C-4070-8553-945E9E8A4C3B}" type="pres">
      <dgm:prSet presAssocID="{311BD9A5-4D44-45C4-A0F2-9C93946B0334}" presName="conn" presStyleLbl="parChTrans1D2" presStyleIdx="0" presStyleCnt="1"/>
      <dgm:spPr/>
      <dgm:t>
        <a:bodyPr/>
        <a:lstStyle/>
        <a:p>
          <a:endParaRPr lang="ru-RU"/>
        </a:p>
      </dgm:t>
    </dgm:pt>
    <dgm:pt modelId="{49DB0CAC-F5E5-4D4E-86DF-96B1A512380C}" type="pres">
      <dgm:prSet presAssocID="{311BD9A5-4D44-45C4-A0F2-9C93946B0334}" presName="extraNode" presStyleLbl="node1" presStyleIdx="0" presStyleCnt="2"/>
      <dgm:spPr/>
    </dgm:pt>
    <dgm:pt modelId="{C4F1BBF2-03E0-453B-B139-046F41B06EF8}" type="pres">
      <dgm:prSet presAssocID="{311BD9A5-4D44-45C4-A0F2-9C93946B0334}" presName="dstNode" presStyleLbl="node1" presStyleIdx="0" presStyleCnt="2"/>
      <dgm:spPr/>
    </dgm:pt>
    <dgm:pt modelId="{D75D1FA8-BDD4-4B0F-8D32-62DBB1656758}" type="pres">
      <dgm:prSet presAssocID="{3B1F629C-7866-418C-8B21-20501336F462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4BC045-8014-4007-BA20-F8058F05CAB5}" type="pres">
      <dgm:prSet presAssocID="{3B1F629C-7866-418C-8B21-20501336F462}" presName="accent_1" presStyleCnt="0"/>
      <dgm:spPr/>
    </dgm:pt>
    <dgm:pt modelId="{76C43174-68E5-4B14-9943-9F4F227E5E0E}" type="pres">
      <dgm:prSet presAssocID="{3B1F629C-7866-418C-8B21-20501336F462}" presName="accentRepeatNode" presStyleLbl="solidFgAcc1" presStyleIdx="0" presStyleCnt="2"/>
      <dgm:spPr/>
    </dgm:pt>
    <dgm:pt modelId="{A1D010A8-902F-4BB8-96BB-00EA6A493C26}" type="pres">
      <dgm:prSet presAssocID="{EA56EA8D-1531-4ACD-A1BA-2EF8A0B1CCF0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F72C3C-C97B-48B5-8D10-8145262695C6}" type="pres">
      <dgm:prSet presAssocID="{EA56EA8D-1531-4ACD-A1BA-2EF8A0B1CCF0}" presName="accent_2" presStyleCnt="0"/>
      <dgm:spPr/>
    </dgm:pt>
    <dgm:pt modelId="{7DFDE3E1-42B8-4F82-AC8F-1B594CA73B35}" type="pres">
      <dgm:prSet presAssocID="{EA56EA8D-1531-4ACD-A1BA-2EF8A0B1CCF0}" presName="accentRepeatNode" presStyleLbl="solidFgAcc1" presStyleIdx="1" presStyleCnt="2"/>
      <dgm:spPr/>
    </dgm:pt>
  </dgm:ptLst>
  <dgm:cxnLst>
    <dgm:cxn modelId="{B27AFC22-7DAF-4359-83CB-2152362D6AD0}" srcId="{311BD9A5-4D44-45C4-A0F2-9C93946B0334}" destId="{3B1F629C-7866-418C-8B21-20501336F462}" srcOrd="0" destOrd="0" parTransId="{235BCE25-5610-444D-AD5B-E004128A3B7F}" sibTransId="{E2508343-A539-46D9-A541-5CEA9B4DC983}"/>
    <dgm:cxn modelId="{4DB5A695-09C5-4345-88CF-31B0A80AE571}" srcId="{311BD9A5-4D44-45C4-A0F2-9C93946B0334}" destId="{EA56EA8D-1531-4ACD-A1BA-2EF8A0B1CCF0}" srcOrd="1" destOrd="0" parTransId="{642B989B-B0E0-4612-9DE4-91962A475D64}" sibTransId="{FEBAC48E-E3C1-4919-8DBD-DB84DDC182B5}"/>
    <dgm:cxn modelId="{8847A01D-8E42-443F-9658-0B9D31F78389}" type="presOf" srcId="{EA56EA8D-1531-4ACD-A1BA-2EF8A0B1CCF0}" destId="{A1D010A8-902F-4BB8-96BB-00EA6A493C26}" srcOrd="0" destOrd="0" presId="urn:microsoft.com/office/officeart/2008/layout/VerticalCurvedList"/>
    <dgm:cxn modelId="{9DE48E25-5FED-4C91-AB94-FAA0005EA7E2}" type="presOf" srcId="{E2508343-A539-46D9-A541-5CEA9B4DC983}" destId="{CA54A943-6D6C-4070-8553-945E9E8A4C3B}" srcOrd="0" destOrd="0" presId="urn:microsoft.com/office/officeart/2008/layout/VerticalCurvedList"/>
    <dgm:cxn modelId="{21C11CCB-E14D-459B-87E2-B857698EB593}" type="presOf" srcId="{311BD9A5-4D44-45C4-A0F2-9C93946B0334}" destId="{4B59539B-3C90-4B78-A24B-1E51E7599728}" srcOrd="0" destOrd="0" presId="urn:microsoft.com/office/officeart/2008/layout/VerticalCurvedList"/>
    <dgm:cxn modelId="{CF8AAC08-975F-4FA5-9C73-8BFB274B8350}" type="presOf" srcId="{3B1F629C-7866-418C-8B21-20501336F462}" destId="{D75D1FA8-BDD4-4B0F-8D32-62DBB1656758}" srcOrd="0" destOrd="0" presId="urn:microsoft.com/office/officeart/2008/layout/VerticalCurvedList"/>
    <dgm:cxn modelId="{FA8D87D0-9FC9-49A4-9C98-0BB16C00DF57}" type="presParOf" srcId="{4B59539B-3C90-4B78-A24B-1E51E7599728}" destId="{2FBF3E2E-D78B-4B7F-AB1A-2DF8D7B71CCB}" srcOrd="0" destOrd="0" presId="urn:microsoft.com/office/officeart/2008/layout/VerticalCurvedList"/>
    <dgm:cxn modelId="{E47F4F64-2529-4BDD-9279-212AA0F5CC82}" type="presParOf" srcId="{2FBF3E2E-D78B-4B7F-AB1A-2DF8D7B71CCB}" destId="{D47ECFC5-DAC3-4F3D-91E3-E2DC5ED67254}" srcOrd="0" destOrd="0" presId="urn:microsoft.com/office/officeart/2008/layout/VerticalCurvedList"/>
    <dgm:cxn modelId="{0BCDC8C4-0B59-45D3-AFC7-5C3E0EBCFCB9}" type="presParOf" srcId="{D47ECFC5-DAC3-4F3D-91E3-E2DC5ED67254}" destId="{C3BAE5FC-1017-4B6E-AA21-675033E45B26}" srcOrd="0" destOrd="0" presId="urn:microsoft.com/office/officeart/2008/layout/VerticalCurvedList"/>
    <dgm:cxn modelId="{3A13529B-7335-44FD-B862-6496E6C5D984}" type="presParOf" srcId="{D47ECFC5-DAC3-4F3D-91E3-E2DC5ED67254}" destId="{CA54A943-6D6C-4070-8553-945E9E8A4C3B}" srcOrd="1" destOrd="0" presId="urn:microsoft.com/office/officeart/2008/layout/VerticalCurvedList"/>
    <dgm:cxn modelId="{9530B798-0D1C-4DD9-A6BE-A0953344D9C3}" type="presParOf" srcId="{D47ECFC5-DAC3-4F3D-91E3-E2DC5ED67254}" destId="{49DB0CAC-F5E5-4D4E-86DF-96B1A512380C}" srcOrd="2" destOrd="0" presId="urn:microsoft.com/office/officeart/2008/layout/VerticalCurvedList"/>
    <dgm:cxn modelId="{6CFCD045-A20E-484F-B102-7AC9C05DB356}" type="presParOf" srcId="{D47ECFC5-DAC3-4F3D-91E3-E2DC5ED67254}" destId="{C4F1BBF2-03E0-453B-B139-046F41B06EF8}" srcOrd="3" destOrd="0" presId="urn:microsoft.com/office/officeart/2008/layout/VerticalCurvedList"/>
    <dgm:cxn modelId="{622FD22A-90E2-42F6-B5D3-193FA9A9BA5E}" type="presParOf" srcId="{2FBF3E2E-D78B-4B7F-AB1A-2DF8D7B71CCB}" destId="{D75D1FA8-BDD4-4B0F-8D32-62DBB1656758}" srcOrd="1" destOrd="0" presId="urn:microsoft.com/office/officeart/2008/layout/VerticalCurvedList"/>
    <dgm:cxn modelId="{F2D38597-3C19-4BF9-B6F6-1388B518C534}" type="presParOf" srcId="{2FBF3E2E-D78B-4B7F-AB1A-2DF8D7B71CCB}" destId="{854BC045-8014-4007-BA20-F8058F05CAB5}" srcOrd="2" destOrd="0" presId="urn:microsoft.com/office/officeart/2008/layout/VerticalCurvedList"/>
    <dgm:cxn modelId="{FE24B557-2DF5-4F8C-9297-73D2579DE9FE}" type="presParOf" srcId="{854BC045-8014-4007-BA20-F8058F05CAB5}" destId="{76C43174-68E5-4B14-9943-9F4F227E5E0E}" srcOrd="0" destOrd="0" presId="urn:microsoft.com/office/officeart/2008/layout/VerticalCurvedList"/>
    <dgm:cxn modelId="{7B308E04-2EAA-41FF-AB7A-893619BBA1AE}" type="presParOf" srcId="{2FBF3E2E-D78B-4B7F-AB1A-2DF8D7B71CCB}" destId="{A1D010A8-902F-4BB8-96BB-00EA6A493C26}" srcOrd="3" destOrd="0" presId="urn:microsoft.com/office/officeart/2008/layout/VerticalCurvedList"/>
    <dgm:cxn modelId="{EDDF0BAF-2646-432C-8EB8-FAAAC09EE79F}" type="presParOf" srcId="{2FBF3E2E-D78B-4B7F-AB1A-2DF8D7B71CCB}" destId="{B1F72C3C-C97B-48B5-8D10-8145262695C6}" srcOrd="4" destOrd="0" presId="urn:microsoft.com/office/officeart/2008/layout/VerticalCurvedList"/>
    <dgm:cxn modelId="{57C5CE0A-7F6D-471A-9190-607372A1DE0C}" type="presParOf" srcId="{B1F72C3C-C97B-48B5-8D10-8145262695C6}" destId="{7DFDE3E1-42B8-4F82-AC8F-1B594CA73B3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24E31-4B11-4233-AD9F-3B3BB53F772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728227E1-C047-4427-9A97-032856DB624F}">
      <dgm:prSet phldrT="[Текст]"/>
      <dgm:spPr/>
      <dgm:t>
        <a:bodyPr/>
        <a:lstStyle/>
        <a:p>
          <a:r>
            <a:rPr lang="ru-RU" dirty="0" smtClean="0"/>
            <a:t>Аренда квартир в один клик</a:t>
          </a:r>
          <a:endParaRPr lang="ru-RU" dirty="0"/>
        </a:p>
      </dgm:t>
    </dgm:pt>
    <dgm:pt modelId="{C9D898A9-73DA-42C2-988B-4EB8FE5AB21F}" type="parTrans" cxnId="{988CE50B-541F-4F4D-9B2B-60186FAE8CBB}">
      <dgm:prSet/>
      <dgm:spPr/>
      <dgm:t>
        <a:bodyPr/>
        <a:lstStyle/>
        <a:p>
          <a:endParaRPr lang="ru-RU"/>
        </a:p>
      </dgm:t>
    </dgm:pt>
    <dgm:pt modelId="{B00C8C42-61C0-4139-9A21-63FCD515D007}" type="sibTrans" cxnId="{988CE50B-541F-4F4D-9B2B-60186FAE8CBB}">
      <dgm:prSet/>
      <dgm:spPr/>
      <dgm:t>
        <a:bodyPr/>
        <a:lstStyle/>
        <a:p>
          <a:endParaRPr lang="ru-RU"/>
        </a:p>
      </dgm:t>
    </dgm:pt>
    <dgm:pt modelId="{0742752B-AC18-4222-99A3-82C1D988B6D5}">
      <dgm:prSet phldrT="[Текст]"/>
      <dgm:spPr/>
      <dgm:t>
        <a:bodyPr/>
        <a:lstStyle/>
        <a:p>
          <a:r>
            <a:rPr lang="ru-RU" dirty="0" smtClean="0"/>
            <a:t>Выбор района на интерактивной карте</a:t>
          </a:r>
          <a:endParaRPr lang="ru-RU" dirty="0"/>
        </a:p>
      </dgm:t>
    </dgm:pt>
    <dgm:pt modelId="{4D854F42-63F1-43BE-9990-2098ED2236AC}" type="parTrans" cxnId="{FEC80C22-2633-42D8-B390-E0B7901869FE}">
      <dgm:prSet/>
      <dgm:spPr/>
      <dgm:t>
        <a:bodyPr/>
        <a:lstStyle/>
        <a:p>
          <a:endParaRPr lang="ru-RU"/>
        </a:p>
      </dgm:t>
    </dgm:pt>
    <dgm:pt modelId="{07379826-F364-4682-A67F-3C9865ED86C9}" type="sibTrans" cxnId="{FEC80C22-2633-42D8-B390-E0B7901869FE}">
      <dgm:prSet/>
      <dgm:spPr/>
      <dgm:t>
        <a:bodyPr/>
        <a:lstStyle/>
        <a:p>
          <a:endParaRPr lang="ru-RU"/>
        </a:p>
      </dgm:t>
    </dgm:pt>
    <dgm:pt modelId="{82FCC3A8-5D35-4821-9276-135E630A2E7B}">
      <dgm:prSet phldrT="[Текст]"/>
      <dgm:spPr/>
      <dgm:t>
        <a:bodyPr/>
        <a:lstStyle/>
        <a:p>
          <a:r>
            <a:rPr lang="ru-RU" dirty="0" smtClean="0"/>
            <a:t>Просмотр ЖК на реальной карте</a:t>
          </a:r>
          <a:endParaRPr lang="ru-RU" dirty="0"/>
        </a:p>
      </dgm:t>
    </dgm:pt>
    <dgm:pt modelId="{F8F85380-0899-4824-B339-6B314BD66278}" type="parTrans" cxnId="{27031801-28F6-4500-8ABE-02674BC03506}">
      <dgm:prSet/>
      <dgm:spPr/>
      <dgm:t>
        <a:bodyPr/>
        <a:lstStyle/>
        <a:p>
          <a:endParaRPr lang="ru-RU"/>
        </a:p>
      </dgm:t>
    </dgm:pt>
    <dgm:pt modelId="{D111F83B-AD3E-4694-B81E-5CC55D91F68C}" type="sibTrans" cxnId="{27031801-28F6-4500-8ABE-02674BC03506}">
      <dgm:prSet/>
      <dgm:spPr/>
      <dgm:t>
        <a:bodyPr/>
        <a:lstStyle/>
        <a:p>
          <a:endParaRPr lang="ru-RU"/>
        </a:p>
      </dgm:t>
    </dgm:pt>
    <dgm:pt modelId="{5D36D418-3195-45DC-8BEE-4B0DDF4DC4C0}">
      <dgm:prSet phldrT="[Текст]"/>
      <dgm:spPr/>
      <dgm:t>
        <a:bodyPr/>
        <a:lstStyle/>
        <a:p>
          <a:r>
            <a:rPr lang="ru-RU" dirty="0" smtClean="0"/>
            <a:t>Поиск квартир</a:t>
          </a:r>
          <a:endParaRPr lang="ru-RU" dirty="0"/>
        </a:p>
      </dgm:t>
    </dgm:pt>
    <dgm:pt modelId="{7B96D706-C7D4-45F3-98A5-35E916D909A0}" type="parTrans" cxnId="{DC1DE8A7-F04A-4982-8092-1F32532B14D5}">
      <dgm:prSet/>
      <dgm:spPr/>
      <dgm:t>
        <a:bodyPr/>
        <a:lstStyle/>
        <a:p>
          <a:endParaRPr lang="ru-RU"/>
        </a:p>
      </dgm:t>
    </dgm:pt>
    <dgm:pt modelId="{8448EBC2-B6BD-4B34-94AD-C96BB33E91D4}" type="sibTrans" cxnId="{DC1DE8A7-F04A-4982-8092-1F32532B14D5}">
      <dgm:prSet/>
      <dgm:spPr/>
      <dgm:t>
        <a:bodyPr/>
        <a:lstStyle/>
        <a:p>
          <a:endParaRPr lang="ru-RU"/>
        </a:p>
      </dgm:t>
    </dgm:pt>
    <dgm:pt modelId="{8F28CE09-E9D3-48AD-B10E-125D1C361083}" type="pres">
      <dgm:prSet presAssocID="{90B24E31-4B11-4233-AD9F-3B3BB53F77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CC70300-EDA1-4DC6-A4D6-BC93AB688FC9}" type="pres">
      <dgm:prSet presAssocID="{728227E1-C047-4427-9A97-032856DB624F}" presName="parentLin" presStyleCnt="0"/>
      <dgm:spPr/>
      <dgm:t>
        <a:bodyPr/>
        <a:lstStyle/>
        <a:p>
          <a:endParaRPr lang="ru-RU"/>
        </a:p>
      </dgm:t>
    </dgm:pt>
    <dgm:pt modelId="{ED33123B-6640-49E1-A882-BB4E1B21DD87}" type="pres">
      <dgm:prSet presAssocID="{728227E1-C047-4427-9A97-032856DB624F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0BD061A8-DC5A-47EA-8782-6D17B876F3EE}" type="pres">
      <dgm:prSet presAssocID="{728227E1-C047-4427-9A97-032856DB624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BC87C8-5868-4C93-9AD4-0694C1795850}" type="pres">
      <dgm:prSet presAssocID="{728227E1-C047-4427-9A97-032856DB624F}" presName="negativeSpace" presStyleCnt="0"/>
      <dgm:spPr/>
      <dgm:t>
        <a:bodyPr/>
        <a:lstStyle/>
        <a:p>
          <a:endParaRPr lang="ru-RU"/>
        </a:p>
      </dgm:t>
    </dgm:pt>
    <dgm:pt modelId="{545E0697-DBB5-47C0-B8FB-FBC3CDE0B539}" type="pres">
      <dgm:prSet presAssocID="{728227E1-C047-4427-9A97-032856DB624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D239B9-7EBB-4F5B-BC3F-6148466A1209}" type="pres">
      <dgm:prSet presAssocID="{B00C8C42-61C0-4139-9A21-63FCD515D007}" presName="spaceBetweenRectangles" presStyleCnt="0"/>
      <dgm:spPr/>
      <dgm:t>
        <a:bodyPr/>
        <a:lstStyle/>
        <a:p>
          <a:endParaRPr lang="ru-RU"/>
        </a:p>
      </dgm:t>
    </dgm:pt>
    <dgm:pt modelId="{2FCADCFE-85CC-45F9-AC25-96BAD7D7C05F}" type="pres">
      <dgm:prSet presAssocID="{0742752B-AC18-4222-99A3-82C1D988B6D5}" presName="parentLin" presStyleCnt="0"/>
      <dgm:spPr/>
      <dgm:t>
        <a:bodyPr/>
        <a:lstStyle/>
        <a:p>
          <a:endParaRPr lang="ru-RU"/>
        </a:p>
      </dgm:t>
    </dgm:pt>
    <dgm:pt modelId="{72939BFE-3F5F-4488-B324-A2328F552695}" type="pres">
      <dgm:prSet presAssocID="{0742752B-AC18-4222-99A3-82C1D988B6D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DF14517B-5679-47E2-B5D8-5B1E9D548343}" type="pres">
      <dgm:prSet presAssocID="{0742752B-AC18-4222-99A3-82C1D988B6D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764990-7C97-4B7C-B66D-28B2A6C5CAA1}" type="pres">
      <dgm:prSet presAssocID="{0742752B-AC18-4222-99A3-82C1D988B6D5}" presName="negativeSpace" presStyleCnt="0"/>
      <dgm:spPr/>
      <dgm:t>
        <a:bodyPr/>
        <a:lstStyle/>
        <a:p>
          <a:endParaRPr lang="ru-RU"/>
        </a:p>
      </dgm:t>
    </dgm:pt>
    <dgm:pt modelId="{BE78493E-AE19-48F6-BB0E-E67BB27E8614}" type="pres">
      <dgm:prSet presAssocID="{0742752B-AC18-4222-99A3-82C1D988B6D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908E5C-5CC1-4B65-AAC9-40B63729595C}" type="pres">
      <dgm:prSet presAssocID="{07379826-F364-4682-A67F-3C9865ED86C9}" presName="spaceBetweenRectangles" presStyleCnt="0"/>
      <dgm:spPr/>
      <dgm:t>
        <a:bodyPr/>
        <a:lstStyle/>
        <a:p>
          <a:endParaRPr lang="ru-RU"/>
        </a:p>
      </dgm:t>
    </dgm:pt>
    <dgm:pt modelId="{F52C3B67-DBD0-4151-AB2B-9AB7A59641F6}" type="pres">
      <dgm:prSet presAssocID="{82FCC3A8-5D35-4821-9276-135E630A2E7B}" presName="parentLin" presStyleCnt="0"/>
      <dgm:spPr/>
      <dgm:t>
        <a:bodyPr/>
        <a:lstStyle/>
        <a:p>
          <a:endParaRPr lang="ru-RU"/>
        </a:p>
      </dgm:t>
    </dgm:pt>
    <dgm:pt modelId="{0CAB7C71-93EE-4D8E-9ECB-40B2E296DD2A}" type="pres">
      <dgm:prSet presAssocID="{82FCC3A8-5D35-4821-9276-135E630A2E7B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C83495D7-CD2E-4AD5-B522-36ED610EA7AD}" type="pres">
      <dgm:prSet presAssocID="{82FCC3A8-5D35-4821-9276-135E630A2E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C4C9B1-0C55-4D7E-91FC-44A6C8D0F5A1}" type="pres">
      <dgm:prSet presAssocID="{82FCC3A8-5D35-4821-9276-135E630A2E7B}" presName="negativeSpace" presStyleCnt="0"/>
      <dgm:spPr/>
      <dgm:t>
        <a:bodyPr/>
        <a:lstStyle/>
        <a:p>
          <a:endParaRPr lang="ru-RU"/>
        </a:p>
      </dgm:t>
    </dgm:pt>
    <dgm:pt modelId="{F64A6256-0A97-4B30-8F77-4111D44852C7}" type="pres">
      <dgm:prSet presAssocID="{82FCC3A8-5D35-4821-9276-135E630A2E7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308B2A-F363-451B-80AF-74B203321BAB}" type="pres">
      <dgm:prSet presAssocID="{D111F83B-AD3E-4694-B81E-5CC55D91F68C}" presName="spaceBetweenRectangles" presStyleCnt="0"/>
      <dgm:spPr/>
      <dgm:t>
        <a:bodyPr/>
        <a:lstStyle/>
        <a:p>
          <a:endParaRPr lang="ru-RU"/>
        </a:p>
      </dgm:t>
    </dgm:pt>
    <dgm:pt modelId="{0FA98DFF-B7A5-49FE-8E80-81DF0C6A4CFC}" type="pres">
      <dgm:prSet presAssocID="{5D36D418-3195-45DC-8BEE-4B0DDF4DC4C0}" presName="parentLin" presStyleCnt="0"/>
      <dgm:spPr/>
      <dgm:t>
        <a:bodyPr/>
        <a:lstStyle/>
        <a:p>
          <a:endParaRPr lang="ru-RU"/>
        </a:p>
      </dgm:t>
    </dgm:pt>
    <dgm:pt modelId="{A6B73732-F543-41DA-88AA-BB94EBE7F8F4}" type="pres">
      <dgm:prSet presAssocID="{5D36D418-3195-45DC-8BEE-4B0DDF4DC4C0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B95F221E-841A-49B9-A8C9-E4C12733B731}" type="pres">
      <dgm:prSet presAssocID="{5D36D418-3195-45DC-8BEE-4B0DDF4DC4C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3A283B-717F-4B7E-8595-C432B746E4BB}" type="pres">
      <dgm:prSet presAssocID="{5D36D418-3195-45DC-8BEE-4B0DDF4DC4C0}" presName="negativeSpace" presStyleCnt="0"/>
      <dgm:spPr/>
      <dgm:t>
        <a:bodyPr/>
        <a:lstStyle/>
        <a:p>
          <a:endParaRPr lang="ru-RU"/>
        </a:p>
      </dgm:t>
    </dgm:pt>
    <dgm:pt modelId="{A8B85C3E-FED2-4280-95FE-E361DD38DAD0}" type="pres">
      <dgm:prSet presAssocID="{5D36D418-3195-45DC-8BEE-4B0DDF4DC4C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3B3D6CD-E82F-4D20-9D62-0F84B3BDC8B4}" type="presOf" srcId="{90B24E31-4B11-4233-AD9F-3B3BB53F7721}" destId="{8F28CE09-E9D3-48AD-B10E-125D1C361083}" srcOrd="0" destOrd="0" presId="urn:microsoft.com/office/officeart/2005/8/layout/list1"/>
    <dgm:cxn modelId="{A4DE870A-FD86-4F54-83EE-01E46D557733}" type="presOf" srcId="{728227E1-C047-4427-9A97-032856DB624F}" destId="{0BD061A8-DC5A-47EA-8782-6D17B876F3EE}" srcOrd="1" destOrd="0" presId="urn:microsoft.com/office/officeart/2005/8/layout/list1"/>
    <dgm:cxn modelId="{8F40DD2D-F061-4833-A245-AF7349363D55}" type="presOf" srcId="{0742752B-AC18-4222-99A3-82C1D988B6D5}" destId="{72939BFE-3F5F-4488-B324-A2328F552695}" srcOrd="0" destOrd="0" presId="urn:microsoft.com/office/officeart/2005/8/layout/list1"/>
    <dgm:cxn modelId="{6E1D25F8-6E9A-49B8-98BE-316BDF958DD3}" type="presOf" srcId="{82FCC3A8-5D35-4821-9276-135E630A2E7B}" destId="{0CAB7C71-93EE-4D8E-9ECB-40B2E296DD2A}" srcOrd="0" destOrd="0" presId="urn:microsoft.com/office/officeart/2005/8/layout/list1"/>
    <dgm:cxn modelId="{9C76FCAF-4D80-4248-B311-7030B6CE2092}" type="presOf" srcId="{82FCC3A8-5D35-4821-9276-135E630A2E7B}" destId="{C83495D7-CD2E-4AD5-B522-36ED610EA7AD}" srcOrd="1" destOrd="0" presId="urn:microsoft.com/office/officeart/2005/8/layout/list1"/>
    <dgm:cxn modelId="{B4F25D71-0E23-42C8-94B4-392515869AFD}" type="presOf" srcId="{728227E1-C047-4427-9A97-032856DB624F}" destId="{ED33123B-6640-49E1-A882-BB4E1B21DD87}" srcOrd="0" destOrd="0" presId="urn:microsoft.com/office/officeart/2005/8/layout/list1"/>
    <dgm:cxn modelId="{988CE50B-541F-4F4D-9B2B-60186FAE8CBB}" srcId="{90B24E31-4B11-4233-AD9F-3B3BB53F7721}" destId="{728227E1-C047-4427-9A97-032856DB624F}" srcOrd="0" destOrd="0" parTransId="{C9D898A9-73DA-42C2-988B-4EB8FE5AB21F}" sibTransId="{B00C8C42-61C0-4139-9A21-63FCD515D007}"/>
    <dgm:cxn modelId="{FB2742F2-809F-41D5-B228-43BDB9CBAC8E}" type="presOf" srcId="{5D36D418-3195-45DC-8BEE-4B0DDF4DC4C0}" destId="{A6B73732-F543-41DA-88AA-BB94EBE7F8F4}" srcOrd="0" destOrd="0" presId="urn:microsoft.com/office/officeart/2005/8/layout/list1"/>
    <dgm:cxn modelId="{FEC80C22-2633-42D8-B390-E0B7901869FE}" srcId="{90B24E31-4B11-4233-AD9F-3B3BB53F7721}" destId="{0742752B-AC18-4222-99A3-82C1D988B6D5}" srcOrd="1" destOrd="0" parTransId="{4D854F42-63F1-43BE-9990-2098ED2236AC}" sibTransId="{07379826-F364-4682-A67F-3C9865ED86C9}"/>
    <dgm:cxn modelId="{F1086CF5-B256-4BAB-85BC-8C102AB8AC6D}" type="presOf" srcId="{5D36D418-3195-45DC-8BEE-4B0DDF4DC4C0}" destId="{B95F221E-841A-49B9-A8C9-E4C12733B731}" srcOrd="1" destOrd="0" presId="urn:microsoft.com/office/officeart/2005/8/layout/list1"/>
    <dgm:cxn modelId="{3218712C-EB2F-4A65-9D02-8AC926664C4F}" type="presOf" srcId="{0742752B-AC18-4222-99A3-82C1D988B6D5}" destId="{DF14517B-5679-47E2-B5D8-5B1E9D548343}" srcOrd="1" destOrd="0" presId="urn:microsoft.com/office/officeart/2005/8/layout/list1"/>
    <dgm:cxn modelId="{DC1DE8A7-F04A-4982-8092-1F32532B14D5}" srcId="{90B24E31-4B11-4233-AD9F-3B3BB53F7721}" destId="{5D36D418-3195-45DC-8BEE-4B0DDF4DC4C0}" srcOrd="3" destOrd="0" parTransId="{7B96D706-C7D4-45F3-98A5-35E916D909A0}" sibTransId="{8448EBC2-B6BD-4B34-94AD-C96BB33E91D4}"/>
    <dgm:cxn modelId="{27031801-28F6-4500-8ABE-02674BC03506}" srcId="{90B24E31-4B11-4233-AD9F-3B3BB53F7721}" destId="{82FCC3A8-5D35-4821-9276-135E630A2E7B}" srcOrd="2" destOrd="0" parTransId="{F8F85380-0899-4824-B339-6B314BD66278}" sibTransId="{D111F83B-AD3E-4694-B81E-5CC55D91F68C}"/>
    <dgm:cxn modelId="{2410AD79-BE2E-45B0-8991-7235FD12B3BD}" type="presParOf" srcId="{8F28CE09-E9D3-48AD-B10E-125D1C361083}" destId="{8CC70300-EDA1-4DC6-A4D6-BC93AB688FC9}" srcOrd="0" destOrd="0" presId="urn:microsoft.com/office/officeart/2005/8/layout/list1"/>
    <dgm:cxn modelId="{B318F2B0-C297-4825-AC14-0CA23DA51A47}" type="presParOf" srcId="{8CC70300-EDA1-4DC6-A4D6-BC93AB688FC9}" destId="{ED33123B-6640-49E1-A882-BB4E1B21DD87}" srcOrd="0" destOrd="0" presId="urn:microsoft.com/office/officeart/2005/8/layout/list1"/>
    <dgm:cxn modelId="{56F271A7-8E5D-4F3A-AC7F-7DEBA85F11C5}" type="presParOf" srcId="{8CC70300-EDA1-4DC6-A4D6-BC93AB688FC9}" destId="{0BD061A8-DC5A-47EA-8782-6D17B876F3EE}" srcOrd="1" destOrd="0" presId="urn:microsoft.com/office/officeart/2005/8/layout/list1"/>
    <dgm:cxn modelId="{2FA486C2-6F46-4166-AE69-5C38905A240A}" type="presParOf" srcId="{8F28CE09-E9D3-48AD-B10E-125D1C361083}" destId="{7BBC87C8-5868-4C93-9AD4-0694C1795850}" srcOrd="1" destOrd="0" presId="urn:microsoft.com/office/officeart/2005/8/layout/list1"/>
    <dgm:cxn modelId="{1F2E7B07-4443-4351-BA47-786DF0DB06F0}" type="presParOf" srcId="{8F28CE09-E9D3-48AD-B10E-125D1C361083}" destId="{545E0697-DBB5-47C0-B8FB-FBC3CDE0B539}" srcOrd="2" destOrd="0" presId="urn:microsoft.com/office/officeart/2005/8/layout/list1"/>
    <dgm:cxn modelId="{4AA6A2DA-AABD-4520-BF27-E24566C8157E}" type="presParOf" srcId="{8F28CE09-E9D3-48AD-B10E-125D1C361083}" destId="{14D239B9-7EBB-4F5B-BC3F-6148466A1209}" srcOrd="3" destOrd="0" presId="urn:microsoft.com/office/officeart/2005/8/layout/list1"/>
    <dgm:cxn modelId="{12158DFA-8907-42FD-BE0D-42CBBCFFD5E8}" type="presParOf" srcId="{8F28CE09-E9D3-48AD-B10E-125D1C361083}" destId="{2FCADCFE-85CC-45F9-AC25-96BAD7D7C05F}" srcOrd="4" destOrd="0" presId="urn:microsoft.com/office/officeart/2005/8/layout/list1"/>
    <dgm:cxn modelId="{DB8A416A-5EBE-4538-AB28-D05ABF6CD16A}" type="presParOf" srcId="{2FCADCFE-85CC-45F9-AC25-96BAD7D7C05F}" destId="{72939BFE-3F5F-4488-B324-A2328F552695}" srcOrd="0" destOrd="0" presId="urn:microsoft.com/office/officeart/2005/8/layout/list1"/>
    <dgm:cxn modelId="{CD6D7AEC-7996-4EBC-9711-3F901E43A89D}" type="presParOf" srcId="{2FCADCFE-85CC-45F9-AC25-96BAD7D7C05F}" destId="{DF14517B-5679-47E2-B5D8-5B1E9D548343}" srcOrd="1" destOrd="0" presId="urn:microsoft.com/office/officeart/2005/8/layout/list1"/>
    <dgm:cxn modelId="{9A70F58B-77F2-47ED-9285-630BBA1395F2}" type="presParOf" srcId="{8F28CE09-E9D3-48AD-B10E-125D1C361083}" destId="{B5764990-7C97-4B7C-B66D-28B2A6C5CAA1}" srcOrd="5" destOrd="0" presId="urn:microsoft.com/office/officeart/2005/8/layout/list1"/>
    <dgm:cxn modelId="{1A753FDF-22A1-4215-BBAB-6B1691950BCF}" type="presParOf" srcId="{8F28CE09-E9D3-48AD-B10E-125D1C361083}" destId="{BE78493E-AE19-48F6-BB0E-E67BB27E8614}" srcOrd="6" destOrd="0" presId="urn:microsoft.com/office/officeart/2005/8/layout/list1"/>
    <dgm:cxn modelId="{2E331187-A2CC-4C26-88B8-F90C960DA76E}" type="presParOf" srcId="{8F28CE09-E9D3-48AD-B10E-125D1C361083}" destId="{2D908E5C-5CC1-4B65-AAC9-40B63729595C}" srcOrd="7" destOrd="0" presId="urn:microsoft.com/office/officeart/2005/8/layout/list1"/>
    <dgm:cxn modelId="{B6011340-29C7-436F-9A79-177209ADDB24}" type="presParOf" srcId="{8F28CE09-E9D3-48AD-B10E-125D1C361083}" destId="{F52C3B67-DBD0-4151-AB2B-9AB7A59641F6}" srcOrd="8" destOrd="0" presId="urn:microsoft.com/office/officeart/2005/8/layout/list1"/>
    <dgm:cxn modelId="{D2E163F1-6190-4A03-B8AE-B8E379656696}" type="presParOf" srcId="{F52C3B67-DBD0-4151-AB2B-9AB7A59641F6}" destId="{0CAB7C71-93EE-4D8E-9ECB-40B2E296DD2A}" srcOrd="0" destOrd="0" presId="urn:microsoft.com/office/officeart/2005/8/layout/list1"/>
    <dgm:cxn modelId="{CBD372B2-C8BE-4465-AD36-F79108CF515E}" type="presParOf" srcId="{F52C3B67-DBD0-4151-AB2B-9AB7A59641F6}" destId="{C83495D7-CD2E-4AD5-B522-36ED610EA7AD}" srcOrd="1" destOrd="0" presId="urn:microsoft.com/office/officeart/2005/8/layout/list1"/>
    <dgm:cxn modelId="{D7751D10-0A04-48CA-82A2-6FEE75E59B39}" type="presParOf" srcId="{8F28CE09-E9D3-48AD-B10E-125D1C361083}" destId="{80C4C9B1-0C55-4D7E-91FC-44A6C8D0F5A1}" srcOrd="9" destOrd="0" presId="urn:microsoft.com/office/officeart/2005/8/layout/list1"/>
    <dgm:cxn modelId="{5FAAE5EB-82D2-40A5-9F26-919064FB18E5}" type="presParOf" srcId="{8F28CE09-E9D3-48AD-B10E-125D1C361083}" destId="{F64A6256-0A97-4B30-8F77-4111D44852C7}" srcOrd="10" destOrd="0" presId="urn:microsoft.com/office/officeart/2005/8/layout/list1"/>
    <dgm:cxn modelId="{8AA1DF50-81BD-40A3-8359-618145362432}" type="presParOf" srcId="{8F28CE09-E9D3-48AD-B10E-125D1C361083}" destId="{82308B2A-F363-451B-80AF-74B203321BAB}" srcOrd="11" destOrd="0" presId="urn:microsoft.com/office/officeart/2005/8/layout/list1"/>
    <dgm:cxn modelId="{4E5ED983-E941-4460-BDA1-6328BF9DBEB5}" type="presParOf" srcId="{8F28CE09-E9D3-48AD-B10E-125D1C361083}" destId="{0FA98DFF-B7A5-49FE-8E80-81DF0C6A4CFC}" srcOrd="12" destOrd="0" presId="urn:microsoft.com/office/officeart/2005/8/layout/list1"/>
    <dgm:cxn modelId="{A7D68148-6EFA-40FB-B272-7607ECA7F9F0}" type="presParOf" srcId="{0FA98DFF-B7A5-49FE-8E80-81DF0C6A4CFC}" destId="{A6B73732-F543-41DA-88AA-BB94EBE7F8F4}" srcOrd="0" destOrd="0" presId="urn:microsoft.com/office/officeart/2005/8/layout/list1"/>
    <dgm:cxn modelId="{4FEAEA27-C2ED-48D4-BC0B-3D6B881F87DE}" type="presParOf" srcId="{0FA98DFF-B7A5-49FE-8E80-81DF0C6A4CFC}" destId="{B95F221E-841A-49B9-A8C9-E4C12733B731}" srcOrd="1" destOrd="0" presId="urn:microsoft.com/office/officeart/2005/8/layout/list1"/>
    <dgm:cxn modelId="{0DEABC99-8304-4E64-AF6E-E73B8ADFBCD2}" type="presParOf" srcId="{8F28CE09-E9D3-48AD-B10E-125D1C361083}" destId="{ED3A283B-717F-4B7E-8595-C432B746E4BB}" srcOrd="13" destOrd="0" presId="urn:microsoft.com/office/officeart/2005/8/layout/list1"/>
    <dgm:cxn modelId="{F3100916-BC5E-4B44-A3CC-704AD386D63A}" type="presParOf" srcId="{8F28CE09-E9D3-48AD-B10E-125D1C361083}" destId="{A8B85C3E-FED2-4280-95FE-E361DD38DAD0}" srcOrd="14" destOrd="0" presId="urn:microsoft.com/office/officeart/2005/8/layout/list1"/>
  </dgm:cxnLst>
  <dgm:bg>
    <a:solidFill>
      <a:srgbClr val="F9F9F9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4A943-6D6C-4070-8553-945E9E8A4C3B}">
      <dsp:nvSpPr>
        <dsp:cNvPr id="0" name=""/>
        <dsp:cNvSpPr/>
      </dsp:nvSpPr>
      <dsp:spPr>
        <a:xfrm>
          <a:off x="-3724282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D1FA8-BDD4-4B0F-8D32-62DBB1656758}">
      <dsp:nvSpPr>
        <dsp:cNvPr id="0" name=""/>
        <dsp:cNvSpPr/>
      </dsp:nvSpPr>
      <dsp:spPr>
        <a:xfrm>
          <a:off x="609908" y="473991"/>
          <a:ext cx="8973789" cy="947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35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Предоставление актуальной информации</a:t>
          </a:r>
          <a:endParaRPr lang="ru-RU" sz="3600" kern="1200" dirty="0"/>
        </a:p>
      </dsp:txBody>
      <dsp:txXfrm>
        <a:off x="609908" y="473991"/>
        <a:ext cx="8973789" cy="947850"/>
      </dsp:txXfrm>
    </dsp:sp>
    <dsp:sp modelId="{76C43174-68E5-4B14-9943-9F4F227E5E0E}">
      <dsp:nvSpPr>
        <dsp:cNvPr id="0" name=""/>
        <dsp:cNvSpPr/>
      </dsp:nvSpPr>
      <dsp:spPr>
        <a:xfrm>
          <a:off x="17501" y="355510"/>
          <a:ext cx="1184813" cy="1184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010A8-902F-4BB8-96BB-00EA6A493C26}">
      <dsp:nvSpPr>
        <dsp:cNvPr id="0" name=""/>
        <dsp:cNvSpPr/>
      </dsp:nvSpPr>
      <dsp:spPr>
        <a:xfrm>
          <a:off x="609908" y="1896032"/>
          <a:ext cx="8973789" cy="947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35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Автоматизация поиска и аренды</a:t>
          </a:r>
          <a:endParaRPr lang="ru-RU" sz="3600" kern="1200" dirty="0"/>
        </a:p>
      </dsp:txBody>
      <dsp:txXfrm>
        <a:off x="609908" y="1896032"/>
        <a:ext cx="8973789" cy="947850"/>
      </dsp:txXfrm>
    </dsp:sp>
    <dsp:sp modelId="{7DFDE3E1-42B8-4F82-AC8F-1B594CA73B35}">
      <dsp:nvSpPr>
        <dsp:cNvPr id="0" name=""/>
        <dsp:cNvSpPr/>
      </dsp:nvSpPr>
      <dsp:spPr>
        <a:xfrm>
          <a:off x="17501" y="1777551"/>
          <a:ext cx="1184813" cy="1184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E0697-DBB5-47C0-B8FB-FBC3CDE0B539}">
      <dsp:nvSpPr>
        <dsp:cNvPr id="0" name=""/>
        <dsp:cNvSpPr/>
      </dsp:nvSpPr>
      <dsp:spPr>
        <a:xfrm>
          <a:off x="0" y="297680"/>
          <a:ext cx="91984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061A8-DC5A-47EA-8782-6D17B876F3EE}">
      <dsp:nvSpPr>
        <dsp:cNvPr id="0" name=""/>
        <dsp:cNvSpPr/>
      </dsp:nvSpPr>
      <dsp:spPr>
        <a:xfrm>
          <a:off x="459921" y="2480"/>
          <a:ext cx="643889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375" tIns="0" rIns="2433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Аренда квартир в один клик</a:t>
          </a:r>
          <a:endParaRPr lang="ru-RU" sz="2000" kern="1200" dirty="0"/>
        </a:p>
      </dsp:txBody>
      <dsp:txXfrm>
        <a:off x="488742" y="31301"/>
        <a:ext cx="6381257" cy="532758"/>
      </dsp:txXfrm>
    </dsp:sp>
    <dsp:sp modelId="{BE78493E-AE19-48F6-BB0E-E67BB27E8614}">
      <dsp:nvSpPr>
        <dsp:cNvPr id="0" name=""/>
        <dsp:cNvSpPr/>
      </dsp:nvSpPr>
      <dsp:spPr>
        <a:xfrm>
          <a:off x="0" y="1204881"/>
          <a:ext cx="91984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4517B-5679-47E2-B5D8-5B1E9D548343}">
      <dsp:nvSpPr>
        <dsp:cNvPr id="0" name=""/>
        <dsp:cNvSpPr/>
      </dsp:nvSpPr>
      <dsp:spPr>
        <a:xfrm>
          <a:off x="459921" y="909680"/>
          <a:ext cx="6438899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375" tIns="0" rIns="2433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Выбор района на интерактивной карте</a:t>
          </a:r>
          <a:endParaRPr lang="ru-RU" sz="2000" kern="1200" dirty="0"/>
        </a:p>
      </dsp:txBody>
      <dsp:txXfrm>
        <a:off x="488742" y="938501"/>
        <a:ext cx="6381257" cy="532758"/>
      </dsp:txXfrm>
    </dsp:sp>
    <dsp:sp modelId="{F64A6256-0A97-4B30-8F77-4111D44852C7}">
      <dsp:nvSpPr>
        <dsp:cNvPr id="0" name=""/>
        <dsp:cNvSpPr/>
      </dsp:nvSpPr>
      <dsp:spPr>
        <a:xfrm>
          <a:off x="0" y="2112081"/>
          <a:ext cx="91984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95D7-CD2E-4AD5-B522-36ED610EA7AD}">
      <dsp:nvSpPr>
        <dsp:cNvPr id="0" name=""/>
        <dsp:cNvSpPr/>
      </dsp:nvSpPr>
      <dsp:spPr>
        <a:xfrm>
          <a:off x="459921" y="1816881"/>
          <a:ext cx="6438899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375" tIns="0" rIns="2433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Просмотр ЖК на реальной карте</a:t>
          </a:r>
          <a:endParaRPr lang="ru-RU" sz="2000" kern="1200" dirty="0"/>
        </a:p>
      </dsp:txBody>
      <dsp:txXfrm>
        <a:off x="488742" y="1845702"/>
        <a:ext cx="6381257" cy="532758"/>
      </dsp:txXfrm>
    </dsp:sp>
    <dsp:sp modelId="{A8B85C3E-FED2-4280-95FE-E361DD38DAD0}">
      <dsp:nvSpPr>
        <dsp:cNvPr id="0" name=""/>
        <dsp:cNvSpPr/>
      </dsp:nvSpPr>
      <dsp:spPr>
        <a:xfrm>
          <a:off x="0" y="3019281"/>
          <a:ext cx="91984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F221E-841A-49B9-A8C9-E4C12733B731}">
      <dsp:nvSpPr>
        <dsp:cNvPr id="0" name=""/>
        <dsp:cNvSpPr/>
      </dsp:nvSpPr>
      <dsp:spPr>
        <a:xfrm>
          <a:off x="459921" y="2724080"/>
          <a:ext cx="6438899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375" tIns="0" rIns="2433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Поиск квартир</a:t>
          </a:r>
          <a:endParaRPr lang="ru-RU" sz="2000" kern="1200" dirty="0"/>
        </a:p>
      </dsp:txBody>
      <dsp:txXfrm>
        <a:off x="488742" y="2752901"/>
        <a:ext cx="638125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36B74-FAC1-4994-A98D-063AA6C11038}" type="datetimeFigureOut">
              <a:rPr lang="ru-RU"/>
              <a:t>27.03.2017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173DE-6268-4B6B-A042-5C7FC3D9AA39}" type="slidenum">
              <a:rPr lang="ru-RU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Альтштадт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173DE-6268-4B6B-A042-5C7FC3D9AA39}" type="slidenum">
              <a:rPr lang="ru-RU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5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173DE-6268-4B6B-A042-5C7FC3D9AA39}" type="slidenum">
              <a:rPr lang="ru-RU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47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173DE-6268-4B6B-A042-5C7FC3D9AA39}" type="slidenum">
              <a:rPr lang="ru-RU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58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173DE-6268-4B6B-A042-5C7FC3D9AA39}" type="slidenum">
              <a:rPr lang="ru-RU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6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93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0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1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90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0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2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85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37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3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5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206CE-34A9-45C4-AB97-9B3B39CCB283}" type="datetimeFigureOut">
              <a:rPr lang="ru-RU" smtClean="0"/>
              <a:t>27.03.2017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F8A7F8-84D3-4FD3-9B65-5D0F2D62BB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4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3608" y="1435703"/>
            <a:ext cx="6815669" cy="1515533"/>
          </a:xfrm>
        </p:spPr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</a:rPr>
              <a:t>QUALITY </a:t>
            </a:r>
            <a:r>
              <a:rPr lang="en-US" dirty="0" smtClean="0">
                <a:solidFill>
                  <a:schemeClr val="tx1"/>
                </a:solidFill>
              </a:rPr>
              <a:t>HOUSE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5" y="1815353"/>
            <a:ext cx="7805056" cy="39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en-US" dirty="0" smtClean="0"/>
              <a:t>AC QH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9104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7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257" y="1133475"/>
            <a:ext cx="9329058" cy="104894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Наши преимущества</a:t>
            </a:r>
            <a:endParaRPr lang="ru-RU" sz="400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495979703"/>
              </p:ext>
            </p:extLst>
          </p:nvPr>
        </p:nvGraphicFramePr>
        <p:xfrm>
          <a:off x="1534887" y="2547257"/>
          <a:ext cx="9198428" cy="35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Интерактивная карта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ru-RU" dirty="0" smtClean="0"/>
              <a:t>Удобный выбор интересующего вас района для просмотра жилых комплексов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30" y="805543"/>
            <a:ext cx="3712028" cy="50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</a:t>
            </a:r>
            <a:r>
              <a:rPr lang="ru-RU" dirty="0" smtClean="0"/>
              <a:t>информации о квартирах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48" y="982663"/>
            <a:ext cx="5287905" cy="489267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ru-RU" dirty="0" smtClean="0"/>
              <a:t>Здесь представлена основная информация о квартирах и их статусе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7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620" y="1247775"/>
            <a:ext cx="3315466" cy="1371600"/>
          </a:xfrm>
        </p:spPr>
        <p:txBody>
          <a:bodyPr/>
          <a:lstStyle/>
          <a:p>
            <a:r>
              <a:rPr lang="ru-RU" dirty="0"/>
              <a:t>Просмотр </a:t>
            </a:r>
            <a:r>
              <a:rPr lang="ru-RU" dirty="0" smtClean="0"/>
              <a:t>инфраструктуры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7980" y="3200399"/>
            <a:ext cx="1829364" cy="231865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Магазины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Детский </a:t>
            </a:r>
            <a:r>
              <a:rPr lang="ru-RU" dirty="0" smtClean="0">
                <a:solidFill>
                  <a:srgbClr val="000000"/>
                </a:solidFill>
              </a:rPr>
              <a:t>сады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Школы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Метро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Больницы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И т.д.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6" y="670831"/>
            <a:ext cx="6085057" cy="54033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23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343620" y="1247775"/>
            <a:ext cx="3315466" cy="1371600"/>
          </a:xfrm>
        </p:spPr>
        <p:txBody>
          <a:bodyPr/>
          <a:lstStyle/>
          <a:p>
            <a:r>
              <a:rPr lang="ru-RU" dirty="0" smtClean="0"/>
              <a:t>Поиск квартир</a:t>
            </a:r>
            <a:endParaRPr lang="ru-RU" dirty="0"/>
          </a:p>
        </p:txBody>
      </p:sp>
      <p:sp>
        <p:nvSpPr>
          <p:cNvPr id="9" name="Текст 3"/>
          <p:cNvSpPr>
            <a:spLocks noGrp="1"/>
          </p:cNvSpPr>
          <p:nvPr>
            <p:ph type="body" sz="half" idx="2"/>
          </p:nvPr>
        </p:nvSpPr>
        <p:spPr>
          <a:xfrm>
            <a:off x="1947980" y="3200399"/>
            <a:ext cx="1829364" cy="231865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Кол-во комнат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Площадь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Цена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904841"/>
            <a:ext cx="6757605" cy="51367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3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76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363</TotalTime>
  <Words>80</Words>
  <Application>Microsoft Office PowerPoint</Application>
  <PresentationFormat>Широкоэкранный</PresentationFormat>
  <Paragraphs>30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Натуральные материалы</vt:lpstr>
      <vt:lpstr>QUALITY HOUSE</vt:lpstr>
      <vt:lpstr>Цели AC QH</vt:lpstr>
      <vt:lpstr>Наши преимущества</vt:lpstr>
      <vt:lpstr>Интерактивная карта</vt:lpstr>
      <vt:lpstr>Просмотр информации о квартирах</vt:lpstr>
      <vt:lpstr>Просмотр инфраструктуры</vt:lpstr>
      <vt:lpstr>Поиск квартир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Басыров</dc:creator>
  <cp:lastModifiedBy>Сергей Басыров</cp:lastModifiedBy>
  <cp:revision>45</cp:revision>
  <dcterms:created xsi:type="dcterms:W3CDTF">2016-12-24T12:11:31Z</dcterms:created>
  <dcterms:modified xsi:type="dcterms:W3CDTF">2017-03-27T10:44:08Z</dcterms:modified>
</cp:coreProperties>
</file>