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7" r:id="rId3"/>
    <p:sldId id="303" r:id="rId4"/>
    <p:sldId id="362" r:id="rId5"/>
    <p:sldId id="366" r:id="rId6"/>
    <p:sldId id="354" r:id="rId7"/>
    <p:sldId id="299" r:id="rId8"/>
    <p:sldId id="288" r:id="rId9"/>
    <p:sldId id="3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7CE"/>
    <a:srgbClr val="FB85B8"/>
    <a:srgbClr val="107CD6"/>
    <a:srgbClr val="AA1BE3"/>
    <a:srgbClr val="F94994"/>
    <a:srgbClr val="4BD1FB"/>
    <a:srgbClr val="262626"/>
    <a:srgbClr val="346575"/>
    <a:srgbClr val="2D384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004" autoAdjust="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22/11/2021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13920" y="3817324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Можаров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 Дмитрий Александрович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</p:txBody>
      </p:sp>
      <p:sp>
        <p:nvSpPr>
          <p:cNvPr id="27" name="Rectangle 17"/>
          <p:cNvSpPr/>
          <p:nvPr/>
        </p:nvSpPr>
        <p:spPr>
          <a:xfrm>
            <a:off x="3424040" y="2836925"/>
            <a:ext cx="534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Секретные записи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8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0" r="32709"/>
          <a:stretch/>
        </p:blipFill>
        <p:spPr>
          <a:xfrm>
            <a:off x="0" y="0"/>
            <a:ext cx="4229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 rot="18900000" flipH="1">
            <a:off x="-2247284" y="6672748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 rot="18900000" flipH="1">
            <a:off x="-122657" y="-297207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051394" y="2305616"/>
            <a:ext cx="34800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Что делать, если нужно защитить данные от посторонних глаз</a:t>
            </a:r>
            <a:r>
              <a:rPr lang="en-US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8922059" y="2551290"/>
            <a:ext cx="2450871" cy="1749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  <a:defRPr/>
            </a:pP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же делать, если под одним пользователем работает несколько человек и нужно скрыть от них некоторую текстовую или табличную информацию, да так, чтобы было удобно ею пользоваться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066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994298" y="4318779"/>
            <a:ext cx="3806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Программа 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ru-RU" sz="12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Секретные записи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ru-RU" sz="12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предоставляет возможность сокрытия данных. Для этого вам нужно создать свой аккаунт в этой программе и создавать файлы в ней. После работы, все файлы будут помещены в архив с паролем.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9832" y="2271580"/>
            <a:ext cx="4064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Воспользоваться </a:t>
            </a:r>
            <a:r>
              <a:rPr lang="en-US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“</a:t>
            </a:r>
            <a:r>
              <a:rPr lang="ru-RU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Секретными записями</a:t>
            </a:r>
            <a:r>
              <a:rPr lang="en-US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”</a:t>
            </a:r>
            <a:r>
              <a:rPr lang="ru-RU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Прямоугольник 6"/>
          <p:cNvSpPr/>
          <p:nvPr/>
        </p:nvSpPr>
        <p:spPr>
          <a:xfrm rot="1191586">
            <a:off x="10948986" y="6415088"/>
            <a:ext cx="61913" cy="166687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191586">
            <a:off x="10925175" y="6372226"/>
            <a:ext cx="61913" cy="166687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154221">
            <a:off x="11140967" y="6273587"/>
            <a:ext cx="749058" cy="354324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54221">
            <a:off x="10963699" y="6110821"/>
            <a:ext cx="749058" cy="354324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54221">
            <a:off x="11260805" y="6304600"/>
            <a:ext cx="749058" cy="354324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7074946">
            <a:off x="11211412" y="6574441"/>
            <a:ext cx="142347" cy="82759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16200000">
            <a:off x="11539484" y="6301896"/>
            <a:ext cx="142347" cy="624522"/>
          </a:xfrm>
          <a:prstGeom prst="rect">
            <a:avLst/>
          </a:prstGeom>
          <a:solidFill>
            <a:srgbClr val="34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1191586">
            <a:off x="10901165" y="6575138"/>
            <a:ext cx="61913" cy="11011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1074686">
            <a:off x="11179771" y="6672768"/>
            <a:ext cx="61913" cy="11011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1074686">
            <a:off x="10906589" y="6622170"/>
            <a:ext cx="243886" cy="11011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074686">
            <a:off x="11138844" y="6659500"/>
            <a:ext cx="61913" cy="11011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416300" y="4307923"/>
            <a:ext cx="8775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58860" y="642659"/>
            <a:ext cx="8634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Какие библиотеки использовались</a:t>
            </a:r>
            <a:r>
              <a:rPr lang="en-US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?</a:t>
            </a:r>
            <a:endParaRPr lang="en-US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8860" y="1289435"/>
            <a:ext cx="693420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основные библиотеки, которые были использованы в проекте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592911" y="4056304"/>
            <a:ext cx="1752600" cy="503238"/>
            <a:chOff x="5148944" y="3961054"/>
            <a:chExt cx="1752600" cy="503238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5148944" y="3961054"/>
              <a:ext cx="1752600" cy="503238"/>
            </a:xfrm>
            <a:custGeom>
              <a:avLst/>
              <a:gdLst>
                <a:gd name="T0" fmla="*/ 75 w 467"/>
                <a:gd name="T1" fmla="*/ 125 h 131"/>
                <a:gd name="T2" fmla="*/ 5 w 467"/>
                <a:gd name="T3" fmla="*/ 18 h 131"/>
                <a:gd name="T4" fmla="*/ 14 w 467"/>
                <a:gd name="T5" fmla="*/ 0 h 131"/>
                <a:gd name="T6" fmla="*/ 382 w 467"/>
                <a:gd name="T7" fmla="*/ 0 h 131"/>
                <a:gd name="T8" fmla="*/ 392 w 467"/>
                <a:gd name="T9" fmla="*/ 6 h 131"/>
                <a:gd name="T10" fmla="*/ 462 w 467"/>
                <a:gd name="T11" fmla="*/ 113 h 131"/>
                <a:gd name="T12" fmla="*/ 453 w 467"/>
                <a:gd name="T13" fmla="*/ 131 h 131"/>
                <a:gd name="T14" fmla="*/ 85 w 467"/>
                <a:gd name="T15" fmla="*/ 131 h 131"/>
                <a:gd name="T16" fmla="*/ 75 w 467"/>
                <a:gd name="T17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131">
                  <a:moveTo>
                    <a:pt x="75" y="12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0" y="10"/>
                    <a:pt x="5" y="0"/>
                    <a:pt x="14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86" y="0"/>
                    <a:pt x="390" y="2"/>
                    <a:pt x="392" y="6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7" y="121"/>
                    <a:pt x="462" y="131"/>
                    <a:pt x="453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1" y="131"/>
                    <a:pt x="77" y="129"/>
                    <a:pt x="75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5412680" y="4040886"/>
              <a:ext cx="1172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Pyzipper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13578" y="4056304"/>
            <a:ext cx="1752600" cy="503238"/>
            <a:chOff x="3496356" y="3961054"/>
            <a:chExt cx="1752600" cy="503238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3496356" y="3961054"/>
              <a:ext cx="1752600" cy="503238"/>
            </a:xfrm>
            <a:custGeom>
              <a:avLst/>
              <a:gdLst>
                <a:gd name="T0" fmla="*/ 75 w 467"/>
                <a:gd name="T1" fmla="*/ 125 h 131"/>
                <a:gd name="T2" fmla="*/ 5 w 467"/>
                <a:gd name="T3" fmla="*/ 18 h 131"/>
                <a:gd name="T4" fmla="*/ 14 w 467"/>
                <a:gd name="T5" fmla="*/ 0 h 131"/>
                <a:gd name="T6" fmla="*/ 382 w 467"/>
                <a:gd name="T7" fmla="*/ 0 h 131"/>
                <a:gd name="T8" fmla="*/ 392 w 467"/>
                <a:gd name="T9" fmla="*/ 6 h 131"/>
                <a:gd name="T10" fmla="*/ 462 w 467"/>
                <a:gd name="T11" fmla="*/ 113 h 131"/>
                <a:gd name="T12" fmla="*/ 453 w 467"/>
                <a:gd name="T13" fmla="*/ 131 h 131"/>
                <a:gd name="T14" fmla="*/ 85 w 467"/>
                <a:gd name="T15" fmla="*/ 131 h 131"/>
                <a:gd name="T16" fmla="*/ 75 w 467"/>
                <a:gd name="T17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131">
                  <a:moveTo>
                    <a:pt x="75" y="12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0" y="10"/>
                    <a:pt x="5" y="0"/>
                    <a:pt x="14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86" y="0"/>
                    <a:pt x="390" y="2"/>
                    <a:pt x="392" y="6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7" y="121"/>
                    <a:pt x="462" y="131"/>
                    <a:pt x="453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1" y="131"/>
                    <a:pt x="77" y="129"/>
                    <a:pt x="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843553" y="4040886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Sqlite3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56469" y="4056304"/>
            <a:ext cx="1730375" cy="503238"/>
            <a:chOff x="1856469" y="3961054"/>
            <a:chExt cx="1730375" cy="50323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56469" y="3961054"/>
              <a:ext cx="1730375" cy="503238"/>
            </a:xfrm>
            <a:custGeom>
              <a:avLst/>
              <a:gdLst>
                <a:gd name="T0" fmla="*/ 70 w 461"/>
                <a:gd name="T1" fmla="*/ 123 h 131"/>
                <a:gd name="T2" fmla="*/ 7 w 461"/>
                <a:gd name="T3" fmla="*/ 27 h 131"/>
                <a:gd name="T4" fmla="*/ 22 w 461"/>
                <a:gd name="T5" fmla="*/ 0 h 131"/>
                <a:gd name="T6" fmla="*/ 376 w 461"/>
                <a:gd name="T7" fmla="*/ 0 h 131"/>
                <a:gd name="T8" fmla="*/ 391 w 461"/>
                <a:gd name="T9" fmla="*/ 8 h 131"/>
                <a:gd name="T10" fmla="*/ 453 w 461"/>
                <a:gd name="T11" fmla="*/ 104 h 131"/>
                <a:gd name="T12" fmla="*/ 439 w 461"/>
                <a:gd name="T13" fmla="*/ 131 h 131"/>
                <a:gd name="T14" fmla="*/ 85 w 461"/>
                <a:gd name="T15" fmla="*/ 131 h 131"/>
                <a:gd name="T16" fmla="*/ 70 w 461"/>
                <a:gd name="T17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1">
                  <a:moveTo>
                    <a:pt x="70" y="123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0" y="16"/>
                    <a:pt x="8" y="0"/>
                    <a:pt x="2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3"/>
                    <a:pt x="391" y="8"/>
                  </a:cubicBezTo>
                  <a:cubicBezTo>
                    <a:pt x="453" y="104"/>
                    <a:pt x="453" y="104"/>
                    <a:pt x="453" y="104"/>
                  </a:cubicBezTo>
                  <a:cubicBezTo>
                    <a:pt x="461" y="116"/>
                    <a:pt x="453" y="131"/>
                    <a:pt x="439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9" y="131"/>
                    <a:pt x="73" y="128"/>
                    <a:pt x="70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2320744" y="404088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PyQt5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V="1">
            <a:off x="2850034" y="3128569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20720" y="4698289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478074" y="3128569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3046173" y="2428037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Внешний вид программы</a:t>
            </a:r>
            <a:endParaRPr lang="id-ID" sz="1600" dirty="0">
              <a:solidFill>
                <a:schemeClr val="accent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3046173" y="2863578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PyQt5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было сделано всё визуальное составляющее программы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9693468" y="2428037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3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Работа с </a:t>
            </a:r>
            <a:r>
              <a:rPr lang="en-US" sz="1600" dirty="0" smtClean="0">
                <a:solidFill>
                  <a:schemeClr val="accent3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ZIP</a:t>
            </a:r>
            <a:endParaRPr lang="id-ID" sz="1600" dirty="0">
              <a:solidFill>
                <a:schemeClr val="accent3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 Placeholder 4"/>
          <p:cNvSpPr txBox="1">
            <a:spLocks/>
          </p:cNvSpPr>
          <p:nvPr/>
        </p:nvSpPr>
        <p:spPr>
          <a:xfrm>
            <a:off x="9693468" y="2863578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Pyzipper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появилась возможность создавать архив с паролем и извлекать из него содержимое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6316630" y="4942301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2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Работа с </a:t>
            </a:r>
            <a:r>
              <a:rPr lang="en-US" sz="1600" dirty="0" smtClean="0">
                <a:solidFill>
                  <a:schemeClr val="accent2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SQL</a:t>
            </a:r>
            <a:endParaRPr lang="id-ID" sz="1600" dirty="0">
              <a:solidFill>
                <a:schemeClr val="accent2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 Placeholder 4"/>
          <p:cNvSpPr txBox="1">
            <a:spLocks/>
          </p:cNvSpPr>
          <p:nvPr/>
        </p:nvSpPr>
        <p:spPr>
          <a:xfrm>
            <a:off x="6316630" y="5377842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Sqlite3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была осуществлена работа с базой данных аккаунтов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Freeform 40"/>
          <p:cNvSpPr>
            <a:spLocks noEditPoints="1"/>
          </p:cNvSpPr>
          <p:nvPr/>
        </p:nvSpPr>
        <p:spPr bwMode="auto">
          <a:xfrm>
            <a:off x="2042266" y="2953775"/>
            <a:ext cx="510422" cy="445136"/>
          </a:xfrm>
          <a:custGeom>
            <a:avLst/>
            <a:gdLst>
              <a:gd name="T0" fmla="*/ 390376 w 256"/>
              <a:gd name="T1" fmla="*/ 357188 h 224"/>
              <a:gd name="T2" fmla="*/ 19199 w 256"/>
              <a:gd name="T3" fmla="*/ 357188 h 224"/>
              <a:gd name="T4" fmla="*/ 0 w 256"/>
              <a:gd name="T5" fmla="*/ 338053 h 224"/>
              <a:gd name="T6" fmla="*/ 0 w 256"/>
              <a:gd name="T7" fmla="*/ 19135 h 224"/>
              <a:gd name="T8" fmla="*/ 19199 w 256"/>
              <a:gd name="T9" fmla="*/ 0 h 224"/>
              <a:gd name="T10" fmla="*/ 390376 w 256"/>
              <a:gd name="T11" fmla="*/ 0 h 224"/>
              <a:gd name="T12" fmla="*/ 409575 w 256"/>
              <a:gd name="T13" fmla="*/ 19135 h 224"/>
              <a:gd name="T14" fmla="*/ 409575 w 256"/>
              <a:gd name="T15" fmla="*/ 338053 h 224"/>
              <a:gd name="T16" fmla="*/ 390376 w 256"/>
              <a:gd name="T17" fmla="*/ 357188 h 224"/>
              <a:gd name="T18" fmla="*/ 38398 w 256"/>
              <a:gd name="T19" fmla="*/ 19135 h 224"/>
              <a:gd name="T20" fmla="*/ 19199 w 256"/>
              <a:gd name="T21" fmla="*/ 38270 h 224"/>
              <a:gd name="T22" fmla="*/ 38398 w 256"/>
              <a:gd name="T23" fmla="*/ 57405 h 224"/>
              <a:gd name="T24" fmla="*/ 57596 w 256"/>
              <a:gd name="T25" fmla="*/ 38270 h 224"/>
              <a:gd name="T26" fmla="*/ 38398 w 256"/>
              <a:gd name="T27" fmla="*/ 19135 h 224"/>
              <a:gd name="T28" fmla="*/ 95994 w 256"/>
              <a:gd name="T29" fmla="*/ 19135 h 224"/>
              <a:gd name="T30" fmla="*/ 76795 w 256"/>
              <a:gd name="T31" fmla="*/ 38270 h 224"/>
              <a:gd name="T32" fmla="*/ 95994 w 256"/>
              <a:gd name="T33" fmla="*/ 57405 h 224"/>
              <a:gd name="T34" fmla="*/ 115193 w 256"/>
              <a:gd name="T35" fmla="*/ 38270 h 224"/>
              <a:gd name="T36" fmla="*/ 95994 w 256"/>
              <a:gd name="T37" fmla="*/ 19135 h 224"/>
              <a:gd name="T38" fmla="*/ 153591 w 256"/>
              <a:gd name="T39" fmla="*/ 19135 h 224"/>
              <a:gd name="T40" fmla="*/ 134392 w 256"/>
              <a:gd name="T41" fmla="*/ 38270 h 224"/>
              <a:gd name="T42" fmla="*/ 153591 w 256"/>
              <a:gd name="T43" fmla="*/ 57405 h 224"/>
              <a:gd name="T44" fmla="*/ 172789 w 256"/>
              <a:gd name="T45" fmla="*/ 38270 h 224"/>
              <a:gd name="T46" fmla="*/ 153591 w 256"/>
              <a:gd name="T47" fmla="*/ 19135 h 224"/>
              <a:gd name="T48" fmla="*/ 390376 w 256"/>
              <a:gd name="T49" fmla="*/ 76540 h 224"/>
              <a:gd name="T50" fmla="*/ 371177 w 256"/>
              <a:gd name="T51" fmla="*/ 76540 h 224"/>
              <a:gd name="T52" fmla="*/ 38398 w 256"/>
              <a:gd name="T53" fmla="*/ 76540 h 224"/>
              <a:gd name="T54" fmla="*/ 19199 w 256"/>
              <a:gd name="T55" fmla="*/ 76540 h 224"/>
              <a:gd name="T56" fmla="*/ 19199 w 256"/>
              <a:gd name="T57" fmla="*/ 338053 h 224"/>
              <a:gd name="T58" fmla="*/ 390376 w 256"/>
              <a:gd name="T59" fmla="*/ 338053 h 224"/>
              <a:gd name="T60" fmla="*/ 390376 w 256"/>
              <a:gd name="T61" fmla="*/ 76540 h 22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6" h="224">
                <a:moveTo>
                  <a:pt x="244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12"/>
                  <a:pt x="256" y="212"/>
                  <a:pt x="256" y="212"/>
                </a:cubicBezTo>
                <a:cubicBezTo>
                  <a:pt x="256" y="219"/>
                  <a:pt x="251" y="224"/>
                  <a:pt x="244" y="224"/>
                </a:cubicBezTo>
                <a:moveTo>
                  <a:pt x="24" y="12"/>
                </a:moveTo>
                <a:cubicBezTo>
                  <a:pt x="17" y="12"/>
                  <a:pt x="12" y="17"/>
                  <a:pt x="12" y="24"/>
                </a:cubicBezTo>
                <a:cubicBezTo>
                  <a:pt x="12" y="31"/>
                  <a:pt x="17" y="36"/>
                  <a:pt x="24" y="36"/>
                </a:cubicBezTo>
                <a:cubicBezTo>
                  <a:pt x="31" y="36"/>
                  <a:pt x="36" y="31"/>
                  <a:pt x="36" y="24"/>
                </a:cubicBezTo>
                <a:cubicBezTo>
                  <a:pt x="36" y="17"/>
                  <a:pt x="31" y="12"/>
                  <a:pt x="24" y="12"/>
                </a:cubicBezTo>
                <a:moveTo>
                  <a:pt x="60" y="12"/>
                </a:moveTo>
                <a:cubicBezTo>
                  <a:pt x="53" y="12"/>
                  <a:pt x="48" y="17"/>
                  <a:pt x="48" y="24"/>
                </a:cubicBezTo>
                <a:cubicBezTo>
                  <a:pt x="48" y="31"/>
                  <a:pt x="53" y="36"/>
                  <a:pt x="60" y="36"/>
                </a:cubicBezTo>
                <a:cubicBezTo>
                  <a:pt x="67" y="36"/>
                  <a:pt x="72" y="31"/>
                  <a:pt x="72" y="24"/>
                </a:cubicBezTo>
                <a:cubicBezTo>
                  <a:pt x="72" y="17"/>
                  <a:pt x="67" y="12"/>
                  <a:pt x="60" y="12"/>
                </a:cubicBezTo>
                <a:moveTo>
                  <a:pt x="96" y="12"/>
                </a:moveTo>
                <a:cubicBezTo>
                  <a:pt x="89" y="12"/>
                  <a:pt x="84" y="17"/>
                  <a:pt x="84" y="24"/>
                </a:cubicBezTo>
                <a:cubicBezTo>
                  <a:pt x="84" y="31"/>
                  <a:pt x="89" y="36"/>
                  <a:pt x="96" y="36"/>
                </a:cubicBezTo>
                <a:cubicBezTo>
                  <a:pt x="103" y="36"/>
                  <a:pt x="108" y="31"/>
                  <a:pt x="108" y="24"/>
                </a:cubicBezTo>
                <a:cubicBezTo>
                  <a:pt x="108" y="17"/>
                  <a:pt x="103" y="12"/>
                  <a:pt x="96" y="12"/>
                </a:cubicBezTo>
                <a:moveTo>
                  <a:pt x="244" y="48"/>
                </a:moveTo>
                <a:cubicBezTo>
                  <a:pt x="232" y="48"/>
                  <a:pt x="232" y="48"/>
                  <a:pt x="232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244" y="212"/>
                  <a:pt x="244" y="212"/>
                  <a:pt x="244" y="212"/>
                </a:cubicBezTo>
                <a:lnTo>
                  <a:pt x="244" y="48"/>
                </a:lnTo>
                <a:close/>
              </a:path>
            </a:pathLst>
          </a:custGeom>
          <a:solidFill>
            <a:srgbClr val="4BD1FB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8821664" y="2942204"/>
            <a:ext cx="399621" cy="456708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0" y="0"/>
              </a:cxn>
              <a:cxn ang="0">
                <a:pos x="0" y="184"/>
              </a:cxn>
              <a:cxn ang="0">
                <a:pos x="161" y="184"/>
              </a:cxn>
              <a:cxn ang="0">
                <a:pos x="161" y="52"/>
              </a:cxn>
              <a:cxn ang="0">
                <a:pos x="108" y="0"/>
              </a:cxn>
              <a:cxn ang="0">
                <a:pos x="69" y="92"/>
              </a:cxn>
              <a:cxn ang="0">
                <a:pos x="81" y="92"/>
              </a:cxn>
              <a:cxn ang="0">
                <a:pos x="81" y="79"/>
              </a:cxn>
              <a:cxn ang="0">
                <a:pos x="69" y="79"/>
              </a:cxn>
              <a:cxn ang="0">
                <a:pos x="69" y="68"/>
              </a:cxn>
              <a:cxn ang="0">
                <a:pos x="81" y="68"/>
              </a:cxn>
              <a:cxn ang="0">
                <a:pos x="81" y="57"/>
              </a:cxn>
              <a:cxn ang="0">
                <a:pos x="69" y="57"/>
              </a:cxn>
              <a:cxn ang="0">
                <a:pos x="69" y="46"/>
              </a:cxn>
              <a:cxn ang="0">
                <a:pos x="81" y="46"/>
              </a:cxn>
              <a:cxn ang="0">
                <a:pos x="81" y="33"/>
              </a:cxn>
              <a:cxn ang="0">
                <a:pos x="69" y="33"/>
              </a:cxn>
              <a:cxn ang="0">
                <a:pos x="69" y="22"/>
              </a:cxn>
              <a:cxn ang="0">
                <a:pos x="81" y="22"/>
              </a:cxn>
              <a:cxn ang="0">
                <a:pos x="81" y="33"/>
              </a:cxn>
              <a:cxn ang="0">
                <a:pos x="93" y="33"/>
              </a:cxn>
              <a:cxn ang="0">
                <a:pos x="93" y="46"/>
              </a:cxn>
              <a:cxn ang="0">
                <a:pos x="81" y="46"/>
              </a:cxn>
              <a:cxn ang="0">
                <a:pos x="81" y="57"/>
              </a:cxn>
              <a:cxn ang="0">
                <a:pos x="93" y="57"/>
              </a:cxn>
              <a:cxn ang="0">
                <a:pos x="93" y="68"/>
              </a:cxn>
              <a:cxn ang="0">
                <a:pos x="81" y="68"/>
              </a:cxn>
              <a:cxn ang="0">
                <a:pos x="81" y="79"/>
              </a:cxn>
              <a:cxn ang="0">
                <a:pos x="93" y="79"/>
              </a:cxn>
              <a:cxn ang="0">
                <a:pos x="93" y="92"/>
              </a:cxn>
              <a:cxn ang="0">
                <a:pos x="81" y="92"/>
              </a:cxn>
              <a:cxn ang="0">
                <a:pos x="81" y="103"/>
              </a:cxn>
              <a:cxn ang="0">
                <a:pos x="93" y="103"/>
              </a:cxn>
              <a:cxn ang="0">
                <a:pos x="93" y="114"/>
              </a:cxn>
              <a:cxn ang="0">
                <a:pos x="81" y="114"/>
              </a:cxn>
              <a:cxn ang="0">
                <a:pos x="81" y="103"/>
              </a:cxn>
              <a:cxn ang="0">
                <a:pos x="69" y="103"/>
              </a:cxn>
              <a:cxn ang="0">
                <a:pos x="69" y="92"/>
              </a:cxn>
              <a:cxn ang="0">
                <a:pos x="47" y="160"/>
              </a:cxn>
              <a:cxn ang="0">
                <a:pos x="23" y="160"/>
              </a:cxn>
              <a:cxn ang="0">
                <a:pos x="23" y="22"/>
              </a:cxn>
              <a:cxn ang="0">
                <a:pos x="58" y="22"/>
              </a:cxn>
              <a:cxn ang="0">
                <a:pos x="58" y="114"/>
              </a:cxn>
              <a:cxn ang="0">
                <a:pos x="47" y="114"/>
              </a:cxn>
              <a:cxn ang="0">
                <a:pos x="47" y="160"/>
              </a:cxn>
              <a:cxn ang="0">
                <a:pos x="104" y="173"/>
              </a:cxn>
              <a:cxn ang="0">
                <a:pos x="58" y="173"/>
              </a:cxn>
              <a:cxn ang="0">
                <a:pos x="58" y="127"/>
              </a:cxn>
              <a:cxn ang="0">
                <a:pos x="104" y="127"/>
              </a:cxn>
              <a:cxn ang="0">
                <a:pos x="104" y="173"/>
              </a:cxn>
              <a:cxn ang="0">
                <a:pos x="139" y="160"/>
              </a:cxn>
              <a:cxn ang="0">
                <a:pos x="115" y="160"/>
              </a:cxn>
              <a:cxn ang="0">
                <a:pos x="115" y="114"/>
              </a:cxn>
              <a:cxn ang="0">
                <a:pos x="104" y="114"/>
              </a:cxn>
              <a:cxn ang="0">
                <a:pos x="104" y="27"/>
              </a:cxn>
              <a:cxn ang="0">
                <a:pos x="139" y="62"/>
              </a:cxn>
              <a:cxn ang="0">
                <a:pos x="139" y="160"/>
              </a:cxn>
            </a:cxnLst>
            <a:rect l="0" t="0" r="r" b="b"/>
            <a:pathLst>
              <a:path w="161" h="184">
                <a:moveTo>
                  <a:pt x="108" y="0"/>
                </a:moveTo>
                <a:lnTo>
                  <a:pt x="0" y="0"/>
                </a:lnTo>
                <a:lnTo>
                  <a:pt x="0" y="184"/>
                </a:lnTo>
                <a:lnTo>
                  <a:pt x="161" y="184"/>
                </a:lnTo>
                <a:lnTo>
                  <a:pt x="161" y="52"/>
                </a:lnTo>
                <a:lnTo>
                  <a:pt x="108" y="0"/>
                </a:lnTo>
                <a:close/>
                <a:moveTo>
                  <a:pt x="69" y="92"/>
                </a:moveTo>
                <a:lnTo>
                  <a:pt x="81" y="92"/>
                </a:lnTo>
                <a:lnTo>
                  <a:pt x="81" y="79"/>
                </a:lnTo>
                <a:lnTo>
                  <a:pt x="69" y="79"/>
                </a:lnTo>
                <a:lnTo>
                  <a:pt x="69" y="68"/>
                </a:lnTo>
                <a:lnTo>
                  <a:pt x="81" y="68"/>
                </a:lnTo>
                <a:lnTo>
                  <a:pt x="81" y="57"/>
                </a:lnTo>
                <a:lnTo>
                  <a:pt x="69" y="57"/>
                </a:lnTo>
                <a:lnTo>
                  <a:pt x="69" y="46"/>
                </a:lnTo>
                <a:lnTo>
                  <a:pt x="81" y="46"/>
                </a:lnTo>
                <a:lnTo>
                  <a:pt x="81" y="33"/>
                </a:lnTo>
                <a:lnTo>
                  <a:pt x="69" y="33"/>
                </a:lnTo>
                <a:lnTo>
                  <a:pt x="69" y="22"/>
                </a:lnTo>
                <a:lnTo>
                  <a:pt x="81" y="22"/>
                </a:lnTo>
                <a:lnTo>
                  <a:pt x="81" y="33"/>
                </a:lnTo>
                <a:lnTo>
                  <a:pt x="93" y="33"/>
                </a:lnTo>
                <a:lnTo>
                  <a:pt x="93" y="46"/>
                </a:lnTo>
                <a:lnTo>
                  <a:pt x="81" y="46"/>
                </a:lnTo>
                <a:lnTo>
                  <a:pt x="81" y="57"/>
                </a:lnTo>
                <a:lnTo>
                  <a:pt x="93" y="57"/>
                </a:lnTo>
                <a:lnTo>
                  <a:pt x="93" y="68"/>
                </a:lnTo>
                <a:lnTo>
                  <a:pt x="81" y="68"/>
                </a:lnTo>
                <a:lnTo>
                  <a:pt x="81" y="79"/>
                </a:lnTo>
                <a:lnTo>
                  <a:pt x="93" y="79"/>
                </a:lnTo>
                <a:lnTo>
                  <a:pt x="93" y="92"/>
                </a:lnTo>
                <a:lnTo>
                  <a:pt x="81" y="92"/>
                </a:lnTo>
                <a:lnTo>
                  <a:pt x="81" y="103"/>
                </a:lnTo>
                <a:lnTo>
                  <a:pt x="93" y="103"/>
                </a:lnTo>
                <a:lnTo>
                  <a:pt x="93" y="114"/>
                </a:lnTo>
                <a:lnTo>
                  <a:pt x="81" y="114"/>
                </a:lnTo>
                <a:lnTo>
                  <a:pt x="81" y="103"/>
                </a:lnTo>
                <a:lnTo>
                  <a:pt x="69" y="103"/>
                </a:lnTo>
                <a:lnTo>
                  <a:pt x="69" y="92"/>
                </a:lnTo>
                <a:close/>
                <a:moveTo>
                  <a:pt x="47" y="160"/>
                </a:moveTo>
                <a:lnTo>
                  <a:pt x="23" y="160"/>
                </a:lnTo>
                <a:lnTo>
                  <a:pt x="23" y="22"/>
                </a:lnTo>
                <a:lnTo>
                  <a:pt x="58" y="22"/>
                </a:lnTo>
                <a:lnTo>
                  <a:pt x="58" y="114"/>
                </a:lnTo>
                <a:lnTo>
                  <a:pt x="47" y="114"/>
                </a:lnTo>
                <a:lnTo>
                  <a:pt x="47" y="160"/>
                </a:lnTo>
                <a:close/>
                <a:moveTo>
                  <a:pt x="104" y="173"/>
                </a:moveTo>
                <a:lnTo>
                  <a:pt x="58" y="173"/>
                </a:lnTo>
                <a:lnTo>
                  <a:pt x="58" y="127"/>
                </a:lnTo>
                <a:lnTo>
                  <a:pt x="104" y="127"/>
                </a:lnTo>
                <a:lnTo>
                  <a:pt x="104" y="173"/>
                </a:lnTo>
                <a:close/>
                <a:moveTo>
                  <a:pt x="139" y="160"/>
                </a:moveTo>
                <a:lnTo>
                  <a:pt x="115" y="160"/>
                </a:lnTo>
                <a:lnTo>
                  <a:pt x="115" y="114"/>
                </a:lnTo>
                <a:lnTo>
                  <a:pt x="104" y="114"/>
                </a:lnTo>
                <a:lnTo>
                  <a:pt x="104" y="27"/>
                </a:lnTo>
                <a:lnTo>
                  <a:pt x="139" y="62"/>
                </a:lnTo>
                <a:lnTo>
                  <a:pt x="139" y="160"/>
                </a:lnTo>
                <a:close/>
              </a:path>
            </a:pathLst>
          </a:custGeom>
          <a:solidFill>
            <a:srgbClr val="AA1BE3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7" name="Freeform 178"/>
          <p:cNvSpPr>
            <a:spLocks noEditPoints="1"/>
          </p:cNvSpPr>
          <p:nvPr/>
        </p:nvSpPr>
        <p:spPr bwMode="auto">
          <a:xfrm>
            <a:off x="5376164" y="5158581"/>
            <a:ext cx="469041" cy="469041"/>
          </a:xfrm>
          <a:custGeom>
            <a:avLst/>
            <a:gdLst>
              <a:gd name="T0" fmla="*/ 236538 w 184"/>
              <a:gd name="T1" fmla="*/ 184150 h 184"/>
              <a:gd name="T2" fmla="*/ 236538 w 184"/>
              <a:gd name="T3" fmla="*/ 128588 h 184"/>
              <a:gd name="T4" fmla="*/ 163513 w 184"/>
              <a:gd name="T5" fmla="*/ 128588 h 184"/>
              <a:gd name="T6" fmla="*/ 163513 w 184"/>
              <a:gd name="T7" fmla="*/ 111125 h 184"/>
              <a:gd name="T8" fmla="*/ 219075 w 184"/>
              <a:gd name="T9" fmla="*/ 111125 h 184"/>
              <a:gd name="T10" fmla="*/ 219075 w 184"/>
              <a:gd name="T11" fmla="*/ 0 h 184"/>
              <a:gd name="T12" fmla="*/ 90488 w 184"/>
              <a:gd name="T13" fmla="*/ 0 h 184"/>
              <a:gd name="T14" fmla="*/ 90488 w 184"/>
              <a:gd name="T15" fmla="*/ 111125 h 184"/>
              <a:gd name="T16" fmla="*/ 146050 w 184"/>
              <a:gd name="T17" fmla="*/ 111125 h 184"/>
              <a:gd name="T18" fmla="*/ 146050 w 184"/>
              <a:gd name="T19" fmla="*/ 128588 h 184"/>
              <a:gd name="T20" fmla="*/ 55563 w 184"/>
              <a:gd name="T21" fmla="*/ 128588 h 184"/>
              <a:gd name="T22" fmla="*/ 55563 w 184"/>
              <a:gd name="T23" fmla="*/ 184150 h 184"/>
              <a:gd name="T24" fmla="*/ 0 w 184"/>
              <a:gd name="T25" fmla="*/ 184150 h 184"/>
              <a:gd name="T26" fmla="*/ 0 w 184"/>
              <a:gd name="T27" fmla="*/ 292100 h 184"/>
              <a:gd name="T28" fmla="*/ 128588 w 184"/>
              <a:gd name="T29" fmla="*/ 292100 h 184"/>
              <a:gd name="T30" fmla="*/ 128588 w 184"/>
              <a:gd name="T31" fmla="*/ 184150 h 184"/>
              <a:gd name="T32" fmla="*/ 73025 w 184"/>
              <a:gd name="T33" fmla="*/ 184150 h 184"/>
              <a:gd name="T34" fmla="*/ 73025 w 184"/>
              <a:gd name="T35" fmla="*/ 146050 h 184"/>
              <a:gd name="T36" fmla="*/ 219075 w 184"/>
              <a:gd name="T37" fmla="*/ 146050 h 184"/>
              <a:gd name="T38" fmla="*/ 219075 w 184"/>
              <a:gd name="T39" fmla="*/ 184150 h 184"/>
              <a:gd name="T40" fmla="*/ 163513 w 184"/>
              <a:gd name="T41" fmla="*/ 184150 h 184"/>
              <a:gd name="T42" fmla="*/ 163513 w 184"/>
              <a:gd name="T43" fmla="*/ 292100 h 184"/>
              <a:gd name="T44" fmla="*/ 292100 w 184"/>
              <a:gd name="T45" fmla="*/ 292100 h 184"/>
              <a:gd name="T46" fmla="*/ 292100 w 184"/>
              <a:gd name="T47" fmla="*/ 184150 h 184"/>
              <a:gd name="T48" fmla="*/ 236538 w 184"/>
              <a:gd name="T49" fmla="*/ 184150 h 184"/>
              <a:gd name="T50" fmla="*/ 111125 w 184"/>
              <a:gd name="T51" fmla="*/ 201613 h 184"/>
              <a:gd name="T52" fmla="*/ 111125 w 184"/>
              <a:gd name="T53" fmla="*/ 219075 h 184"/>
              <a:gd name="T54" fmla="*/ 17463 w 184"/>
              <a:gd name="T55" fmla="*/ 219075 h 184"/>
              <a:gd name="T56" fmla="*/ 17463 w 184"/>
              <a:gd name="T57" fmla="*/ 201613 h 184"/>
              <a:gd name="T58" fmla="*/ 111125 w 184"/>
              <a:gd name="T59" fmla="*/ 201613 h 184"/>
              <a:gd name="T60" fmla="*/ 111125 w 184"/>
              <a:gd name="T61" fmla="*/ 36513 h 184"/>
              <a:gd name="T62" fmla="*/ 111125 w 184"/>
              <a:gd name="T63" fmla="*/ 17463 h 184"/>
              <a:gd name="T64" fmla="*/ 201613 w 184"/>
              <a:gd name="T65" fmla="*/ 17463 h 184"/>
              <a:gd name="T66" fmla="*/ 201613 w 184"/>
              <a:gd name="T67" fmla="*/ 36513 h 184"/>
              <a:gd name="T68" fmla="*/ 111125 w 184"/>
              <a:gd name="T69" fmla="*/ 36513 h 184"/>
              <a:gd name="T70" fmla="*/ 274638 w 184"/>
              <a:gd name="T71" fmla="*/ 219075 h 184"/>
              <a:gd name="T72" fmla="*/ 184150 w 184"/>
              <a:gd name="T73" fmla="*/ 219075 h 184"/>
              <a:gd name="T74" fmla="*/ 184150 w 184"/>
              <a:gd name="T75" fmla="*/ 201613 h 184"/>
              <a:gd name="T76" fmla="*/ 274638 w 184"/>
              <a:gd name="T77" fmla="*/ 201613 h 184"/>
              <a:gd name="T78" fmla="*/ 274638 w 184"/>
              <a:gd name="T79" fmla="*/ 219075 h 1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rgbClr val="107CD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  <p:bldP spid="30" grpId="0"/>
      <p:bldP spid="33" grpId="0"/>
      <p:bldP spid="34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0" y="4307923"/>
            <a:ext cx="8775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846489" y="4056304"/>
            <a:ext cx="1752600" cy="503238"/>
            <a:chOff x="5148944" y="3961054"/>
            <a:chExt cx="1752600" cy="503238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5148944" y="3961054"/>
              <a:ext cx="1752600" cy="503238"/>
            </a:xfrm>
            <a:custGeom>
              <a:avLst/>
              <a:gdLst>
                <a:gd name="T0" fmla="*/ 75 w 467"/>
                <a:gd name="T1" fmla="*/ 125 h 131"/>
                <a:gd name="T2" fmla="*/ 5 w 467"/>
                <a:gd name="T3" fmla="*/ 18 h 131"/>
                <a:gd name="T4" fmla="*/ 14 w 467"/>
                <a:gd name="T5" fmla="*/ 0 h 131"/>
                <a:gd name="T6" fmla="*/ 382 w 467"/>
                <a:gd name="T7" fmla="*/ 0 h 131"/>
                <a:gd name="T8" fmla="*/ 392 w 467"/>
                <a:gd name="T9" fmla="*/ 6 h 131"/>
                <a:gd name="T10" fmla="*/ 462 w 467"/>
                <a:gd name="T11" fmla="*/ 113 h 131"/>
                <a:gd name="T12" fmla="*/ 453 w 467"/>
                <a:gd name="T13" fmla="*/ 131 h 131"/>
                <a:gd name="T14" fmla="*/ 85 w 467"/>
                <a:gd name="T15" fmla="*/ 131 h 131"/>
                <a:gd name="T16" fmla="*/ 75 w 467"/>
                <a:gd name="T17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131">
                  <a:moveTo>
                    <a:pt x="75" y="12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0" y="10"/>
                    <a:pt x="5" y="0"/>
                    <a:pt x="14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86" y="0"/>
                    <a:pt x="390" y="2"/>
                    <a:pt x="392" y="6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7" y="121"/>
                    <a:pt x="462" y="131"/>
                    <a:pt x="453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1" y="131"/>
                    <a:pt x="77" y="129"/>
                    <a:pt x="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5474396" y="4040886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Hashlib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5822" y="4056304"/>
            <a:ext cx="1752600" cy="503238"/>
            <a:chOff x="3496356" y="3961054"/>
            <a:chExt cx="1752600" cy="503238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3496356" y="3961054"/>
              <a:ext cx="1752600" cy="503238"/>
            </a:xfrm>
            <a:custGeom>
              <a:avLst/>
              <a:gdLst>
                <a:gd name="T0" fmla="*/ 75 w 467"/>
                <a:gd name="T1" fmla="*/ 125 h 131"/>
                <a:gd name="T2" fmla="*/ 5 w 467"/>
                <a:gd name="T3" fmla="*/ 18 h 131"/>
                <a:gd name="T4" fmla="*/ 14 w 467"/>
                <a:gd name="T5" fmla="*/ 0 h 131"/>
                <a:gd name="T6" fmla="*/ 382 w 467"/>
                <a:gd name="T7" fmla="*/ 0 h 131"/>
                <a:gd name="T8" fmla="*/ 392 w 467"/>
                <a:gd name="T9" fmla="*/ 6 h 131"/>
                <a:gd name="T10" fmla="*/ 462 w 467"/>
                <a:gd name="T11" fmla="*/ 113 h 131"/>
                <a:gd name="T12" fmla="*/ 453 w 467"/>
                <a:gd name="T13" fmla="*/ 131 h 131"/>
                <a:gd name="T14" fmla="*/ 85 w 467"/>
                <a:gd name="T15" fmla="*/ 131 h 131"/>
                <a:gd name="T16" fmla="*/ 75 w 467"/>
                <a:gd name="T17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131">
                  <a:moveTo>
                    <a:pt x="75" y="12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0" y="10"/>
                    <a:pt x="5" y="0"/>
                    <a:pt x="14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86" y="0"/>
                    <a:pt x="390" y="2"/>
                    <a:pt x="392" y="6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7" y="121"/>
                    <a:pt x="462" y="131"/>
                    <a:pt x="453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1" y="131"/>
                    <a:pt x="77" y="129"/>
                    <a:pt x="75" y="1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4152131" y="4040886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Os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05156" y="4056304"/>
            <a:ext cx="1730375" cy="503238"/>
            <a:chOff x="1856469" y="3961054"/>
            <a:chExt cx="1730375" cy="50323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56469" y="3961054"/>
              <a:ext cx="1730375" cy="503238"/>
            </a:xfrm>
            <a:custGeom>
              <a:avLst/>
              <a:gdLst>
                <a:gd name="T0" fmla="*/ 70 w 461"/>
                <a:gd name="T1" fmla="*/ 123 h 131"/>
                <a:gd name="T2" fmla="*/ 7 w 461"/>
                <a:gd name="T3" fmla="*/ 27 h 131"/>
                <a:gd name="T4" fmla="*/ 22 w 461"/>
                <a:gd name="T5" fmla="*/ 0 h 131"/>
                <a:gd name="T6" fmla="*/ 376 w 461"/>
                <a:gd name="T7" fmla="*/ 0 h 131"/>
                <a:gd name="T8" fmla="*/ 391 w 461"/>
                <a:gd name="T9" fmla="*/ 8 h 131"/>
                <a:gd name="T10" fmla="*/ 453 w 461"/>
                <a:gd name="T11" fmla="*/ 104 h 131"/>
                <a:gd name="T12" fmla="*/ 439 w 461"/>
                <a:gd name="T13" fmla="*/ 131 h 131"/>
                <a:gd name="T14" fmla="*/ 85 w 461"/>
                <a:gd name="T15" fmla="*/ 131 h 131"/>
                <a:gd name="T16" fmla="*/ 70 w 461"/>
                <a:gd name="T17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1">
                  <a:moveTo>
                    <a:pt x="70" y="123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0" y="16"/>
                    <a:pt x="8" y="0"/>
                    <a:pt x="2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3"/>
                    <a:pt x="391" y="8"/>
                  </a:cubicBezTo>
                  <a:cubicBezTo>
                    <a:pt x="453" y="104"/>
                    <a:pt x="453" y="104"/>
                    <a:pt x="453" y="104"/>
                  </a:cubicBezTo>
                  <a:cubicBezTo>
                    <a:pt x="461" y="116"/>
                    <a:pt x="453" y="131"/>
                    <a:pt x="439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9" y="131"/>
                    <a:pt x="73" y="128"/>
                    <a:pt x="70" y="1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HelveticaNeue medium" panose="000004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2444178" y="4040886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Csv</a:t>
              </a:r>
              <a:endParaRPr lang="en-US" sz="1600" dirty="0">
                <a:solidFill>
                  <a:schemeClr val="bg1"/>
                </a:solidFill>
                <a:latin typeface="HelveticaNeue medium" panose="00000400000000000000" pitchFamily="2" charset="0"/>
              </a:endParaRPr>
            </a:p>
          </p:txBody>
        </p:sp>
      </p:grp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850034" y="4663728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120720" y="3165955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9478074" y="4663728"/>
            <a:ext cx="0" cy="78486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3046173" y="4886824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4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Работа с </a:t>
            </a:r>
            <a:r>
              <a:rPr lang="ru-RU" sz="1600" dirty="0" err="1" smtClean="0">
                <a:solidFill>
                  <a:schemeClr val="accent4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хэшами</a:t>
            </a:r>
            <a:endParaRPr lang="id-ID" sz="1600" dirty="0">
              <a:solidFill>
                <a:schemeClr val="accent4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3046173" y="5322365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Hashlib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появилась возможность получать </a:t>
            </a:r>
            <a:r>
              <a:rPr lang="ru-RU" sz="12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хэш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что  помогло защитить данные пользователей 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9693468" y="4886824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Работа с </a:t>
            </a:r>
            <a:r>
              <a:rPr lang="en-US" sz="1600" dirty="0" smtClean="0">
                <a:solidFill>
                  <a:schemeClr val="accent6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CSV</a:t>
            </a:r>
            <a:endParaRPr lang="id-ID" sz="1600" dirty="0">
              <a:solidFill>
                <a:schemeClr val="accent6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 Placeholder 4"/>
          <p:cNvSpPr txBox="1">
            <a:spLocks/>
          </p:cNvSpPr>
          <p:nvPr/>
        </p:nvSpPr>
        <p:spPr>
          <a:xfrm>
            <a:off x="9693468" y="5322365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была осуществлена работа с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csv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файлами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6316630" y="2516114"/>
            <a:ext cx="1579594" cy="3673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600" dirty="0" smtClean="0">
                <a:solidFill>
                  <a:schemeClr val="accent5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Работа </a:t>
            </a:r>
            <a:r>
              <a:rPr lang="ru-RU" sz="1600" dirty="0">
                <a:solidFill>
                  <a:schemeClr val="accent5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с </a:t>
            </a:r>
            <a:r>
              <a:rPr lang="ru-RU" sz="1600" dirty="0" smtClean="0">
                <a:solidFill>
                  <a:schemeClr val="accent5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файлами</a:t>
            </a:r>
            <a:endParaRPr lang="id-ID" sz="1600" dirty="0">
              <a:solidFill>
                <a:schemeClr val="accent5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 Placeholder 4"/>
          <p:cNvSpPr txBox="1">
            <a:spLocks/>
          </p:cNvSpPr>
          <p:nvPr/>
        </p:nvSpPr>
        <p:spPr>
          <a:xfrm>
            <a:off x="6316630" y="2951655"/>
            <a:ext cx="2329991" cy="760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стало легче работать с файлами и директориями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58860" y="642659"/>
            <a:ext cx="8634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Какие библиотеки </a:t>
            </a:r>
            <a:r>
              <a:rPr lang="ru-RU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использовались ещё</a:t>
            </a:r>
            <a:r>
              <a:rPr lang="en-US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?</a:t>
            </a:r>
            <a:endParaRPr lang="en-US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8860" y="1289435"/>
            <a:ext cx="693420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Так же были использованы и эти библиотеки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Freeform 69"/>
          <p:cNvSpPr>
            <a:spLocks noEditPoints="1"/>
          </p:cNvSpPr>
          <p:nvPr/>
        </p:nvSpPr>
        <p:spPr bwMode="auto">
          <a:xfrm>
            <a:off x="5453043" y="2933667"/>
            <a:ext cx="510422" cy="397655"/>
          </a:xfrm>
          <a:custGeom>
            <a:avLst/>
            <a:gdLst>
              <a:gd name="T0" fmla="*/ 390376 w 256"/>
              <a:gd name="T1" fmla="*/ 319088 h 200"/>
              <a:gd name="T2" fmla="*/ 19199 w 256"/>
              <a:gd name="T3" fmla="*/ 319088 h 200"/>
              <a:gd name="T4" fmla="*/ 0 w 256"/>
              <a:gd name="T5" fmla="*/ 299943 h 200"/>
              <a:gd name="T6" fmla="*/ 0 w 256"/>
              <a:gd name="T7" fmla="*/ 274416 h 200"/>
              <a:gd name="T8" fmla="*/ 0 w 256"/>
              <a:gd name="T9" fmla="*/ 242507 h 200"/>
              <a:gd name="T10" fmla="*/ 0 w 256"/>
              <a:gd name="T11" fmla="*/ 216980 h 200"/>
              <a:gd name="T12" fmla="*/ 0 w 256"/>
              <a:gd name="T13" fmla="*/ 185071 h 200"/>
              <a:gd name="T14" fmla="*/ 0 w 256"/>
              <a:gd name="T15" fmla="*/ 159544 h 200"/>
              <a:gd name="T16" fmla="*/ 0 w 256"/>
              <a:gd name="T17" fmla="*/ 95726 h 200"/>
              <a:gd name="T18" fmla="*/ 409575 w 256"/>
              <a:gd name="T19" fmla="*/ 95726 h 200"/>
              <a:gd name="T20" fmla="*/ 409575 w 256"/>
              <a:gd name="T21" fmla="*/ 159544 h 200"/>
              <a:gd name="T22" fmla="*/ 409575 w 256"/>
              <a:gd name="T23" fmla="*/ 185071 h 200"/>
              <a:gd name="T24" fmla="*/ 409575 w 256"/>
              <a:gd name="T25" fmla="*/ 216980 h 200"/>
              <a:gd name="T26" fmla="*/ 409575 w 256"/>
              <a:gd name="T27" fmla="*/ 242507 h 200"/>
              <a:gd name="T28" fmla="*/ 409575 w 256"/>
              <a:gd name="T29" fmla="*/ 274416 h 200"/>
              <a:gd name="T30" fmla="*/ 409575 w 256"/>
              <a:gd name="T31" fmla="*/ 299943 h 200"/>
              <a:gd name="T32" fmla="*/ 390376 w 256"/>
              <a:gd name="T33" fmla="*/ 319088 h 200"/>
              <a:gd name="T34" fmla="*/ 0 w 256"/>
              <a:gd name="T35" fmla="*/ 57436 h 200"/>
              <a:gd name="T36" fmla="*/ 0 w 256"/>
              <a:gd name="T37" fmla="*/ 44672 h 200"/>
              <a:gd name="T38" fmla="*/ 0 w 256"/>
              <a:gd name="T39" fmla="*/ 19145 h 200"/>
              <a:gd name="T40" fmla="*/ 19199 w 256"/>
              <a:gd name="T41" fmla="*/ 0 h 200"/>
              <a:gd name="T42" fmla="*/ 44797 w 256"/>
              <a:gd name="T43" fmla="*/ 0 h 200"/>
              <a:gd name="T44" fmla="*/ 57596 w 256"/>
              <a:gd name="T45" fmla="*/ 0 h 200"/>
              <a:gd name="T46" fmla="*/ 76795 w 256"/>
              <a:gd name="T47" fmla="*/ 0 h 200"/>
              <a:gd name="T48" fmla="*/ 115193 w 256"/>
              <a:gd name="T49" fmla="*/ 0 h 200"/>
              <a:gd name="T50" fmla="*/ 153591 w 256"/>
              <a:gd name="T51" fmla="*/ 38291 h 200"/>
              <a:gd name="T52" fmla="*/ 390376 w 256"/>
              <a:gd name="T53" fmla="*/ 38291 h 200"/>
              <a:gd name="T54" fmla="*/ 409575 w 256"/>
              <a:gd name="T55" fmla="*/ 57436 h 200"/>
              <a:gd name="T56" fmla="*/ 409575 w 256"/>
              <a:gd name="T57" fmla="*/ 76581 h 200"/>
              <a:gd name="T58" fmla="*/ 0 w 256"/>
              <a:gd name="T59" fmla="*/ 76581 h 200"/>
              <a:gd name="T60" fmla="*/ 0 w 256"/>
              <a:gd name="T61" fmla="*/ 57436 h 2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6" h="200">
                <a:moveTo>
                  <a:pt x="244" y="200"/>
                </a:moveTo>
                <a:cubicBezTo>
                  <a:pt x="12" y="200"/>
                  <a:pt x="12" y="200"/>
                  <a:pt x="12" y="200"/>
                </a:cubicBezTo>
                <a:cubicBezTo>
                  <a:pt x="5" y="200"/>
                  <a:pt x="0" y="195"/>
                  <a:pt x="0" y="18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60"/>
                  <a:pt x="0" y="60"/>
                  <a:pt x="0" y="60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100"/>
                  <a:pt x="256" y="100"/>
                  <a:pt x="256" y="100"/>
                </a:cubicBezTo>
                <a:cubicBezTo>
                  <a:pt x="256" y="116"/>
                  <a:pt x="256" y="116"/>
                  <a:pt x="256" y="116"/>
                </a:cubicBezTo>
                <a:cubicBezTo>
                  <a:pt x="256" y="136"/>
                  <a:pt x="256" y="136"/>
                  <a:pt x="256" y="136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72"/>
                  <a:pt x="256" y="172"/>
                  <a:pt x="256" y="172"/>
                </a:cubicBezTo>
                <a:cubicBezTo>
                  <a:pt x="256" y="188"/>
                  <a:pt x="256" y="188"/>
                  <a:pt x="256" y="188"/>
                </a:cubicBezTo>
                <a:cubicBezTo>
                  <a:pt x="256" y="195"/>
                  <a:pt x="251" y="200"/>
                  <a:pt x="244" y="200"/>
                </a:cubicBezTo>
                <a:moveTo>
                  <a:pt x="0" y="36"/>
                </a:move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6" y="24"/>
                  <a:pt x="96" y="24"/>
                  <a:pt x="96" y="24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51" y="24"/>
                  <a:pt x="256" y="29"/>
                  <a:pt x="256" y="36"/>
                </a:cubicBezTo>
                <a:cubicBezTo>
                  <a:pt x="256" y="48"/>
                  <a:pt x="256" y="48"/>
                  <a:pt x="256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36"/>
                </a:lnTo>
                <a:close/>
              </a:path>
            </a:pathLst>
          </a:custGeom>
          <a:solidFill>
            <a:srgbClr val="F94994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8878955" y="5236242"/>
            <a:ext cx="373913" cy="424691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0" y="0"/>
              </a:cxn>
              <a:cxn ang="0">
                <a:pos x="0" y="184"/>
              </a:cxn>
              <a:cxn ang="0">
                <a:pos x="162" y="184"/>
              </a:cxn>
              <a:cxn ang="0">
                <a:pos x="162" y="52"/>
              </a:cxn>
              <a:cxn ang="0">
                <a:pos x="108" y="0"/>
              </a:cxn>
              <a:cxn ang="0">
                <a:pos x="138" y="160"/>
              </a:cxn>
              <a:cxn ang="0">
                <a:pos x="22" y="160"/>
              </a:cxn>
              <a:cxn ang="0">
                <a:pos x="22" y="22"/>
              </a:cxn>
              <a:cxn ang="0">
                <a:pos x="98" y="22"/>
              </a:cxn>
              <a:cxn ang="0">
                <a:pos x="138" y="62"/>
              </a:cxn>
              <a:cxn ang="0">
                <a:pos x="138" y="160"/>
              </a:cxn>
            </a:cxnLst>
            <a:rect l="0" t="0" r="r" b="b"/>
            <a:pathLst>
              <a:path w="162" h="184">
                <a:moveTo>
                  <a:pt x="108" y="0"/>
                </a:moveTo>
                <a:lnTo>
                  <a:pt x="0" y="0"/>
                </a:lnTo>
                <a:lnTo>
                  <a:pt x="0" y="184"/>
                </a:lnTo>
                <a:lnTo>
                  <a:pt x="162" y="184"/>
                </a:lnTo>
                <a:lnTo>
                  <a:pt x="162" y="52"/>
                </a:lnTo>
                <a:lnTo>
                  <a:pt x="108" y="0"/>
                </a:lnTo>
                <a:close/>
                <a:moveTo>
                  <a:pt x="138" y="160"/>
                </a:moveTo>
                <a:lnTo>
                  <a:pt x="22" y="160"/>
                </a:lnTo>
                <a:lnTo>
                  <a:pt x="22" y="22"/>
                </a:lnTo>
                <a:lnTo>
                  <a:pt x="98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rgbClr val="FB85B8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6" name="Freeform 31"/>
          <p:cNvSpPr>
            <a:spLocks noEditPoints="1"/>
          </p:cNvSpPr>
          <p:nvPr/>
        </p:nvSpPr>
        <p:spPr bwMode="auto">
          <a:xfrm>
            <a:off x="8948850" y="5404083"/>
            <a:ext cx="212347" cy="186958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92" y="81"/>
              </a:cxn>
              <a:cxn ang="0">
                <a:pos x="92" y="0"/>
              </a:cxn>
              <a:cxn ang="0">
                <a:pos x="0" y="0"/>
              </a:cxn>
              <a:cxn ang="0">
                <a:pos x="0" y="81"/>
              </a:cxn>
              <a:cxn ang="0">
                <a:pos x="46" y="11"/>
              </a:cxn>
              <a:cxn ang="0">
                <a:pos x="81" y="11"/>
              </a:cxn>
              <a:cxn ang="0">
                <a:pos x="81" y="35"/>
              </a:cxn>
              <a:cxn ang="0">
                <a:pos x="46" y="35"/>
              </a:cxn>
              <a:cxn ang="0">
                <a:pos x="46" y="11"/>
              </a:cxn>
              <a:cxn ang="0">
                <a:pos x="46" y="46"/>
              </a:cxn>
              <a:cxn ang="0">
                <a:pos x="81" y="46"/>
              </a:cxn>
              <a:cxn ang="0">
                <a:pos x="81" y="70"/>
              </a:cxn>
              <a:cxn ang="0">
                <a:pos x="46" y="70"/>
              </a:cxn>
              <a:cxn ang="0">
                <a:pos x="46" y="46"/>
              </a:cxn>
              <a:cxn ang="0">
                <a:pos x="11" y="11"/>
              </a:cxn>
              <a:cxn ang="0">
                <a:pos x="33" y="11"/>
              </a:cxn>
              <a:cxn ang="0">
                <a:pos x="33" y="35"/>
              </a:cxn>
              <a:cxn ang="0">
                <a:pos x="11" y="35"/>
              </a:cxn>
              <a:cxn ang="0">
                <a:pos x="11" y="11"/>
              </a:cxn>
              <a:cxn ang="0">
                <a:pos x="11" y="46"/>
              </a:cxn>
              <a:cxn ang="0">
                <a:pos x="33" y="46"/>
              </a:cxn>
              <a:cxn ang="0">
                <a:pos x="33" y="70"/>
              </a:cxn>
              <a:cxn ang="0">
                <a:pos x="11" y="70"/>
              </a:cxn>
              <a:cxn ang="0">
                <a:pos x="11" y="46"/>
              </a:cxn>
            </a:cxnLst>
            <a:rect l="0" t="0" r="r" b="b"/>
            <a:pathLst>
              <a:path w="92" h="81">
                <a:moveTo>
                  <a:pt x="0" y="81"/>
                </a:moveTo>
                <a:lnTo>
                  <a:pt x="92" y="81"/>
                </a:lnTo>
                <a:lnTo>
                  <a:pt x="92" y="0"/>
                </a:lnTo>
                <a:lnTo>
                  <a:pt x="0" y="0"/>
                </a:lnTo>
                <a:lnTo>
                  <a:pt x="0" y="81"/>
                </a:lnTo>
                <a:close/>
                <a:moveTo>
                  <a:pt x="46" y="11"/>
                </a:moveTo>
                <a:lnTo>
                  <a:pt x="81" y="11"/>
                </a:lnTo>
                <a:lnTo>
                  <a:pt x="81" y="35"/>
                </a:lnTo>
                <a:lnTo>
                  <a:pt x="46" y="35"/>
                </a:lnTo>
                <a:lnTo>
                  <a:pt x="46" y="11"/>
                </a:lnTo>
                <a:close/>
                <a:moveTo>
                  <a:pt x="46" y="46"/>
                </a:moveTo>
                <a:lnTo>
                  <a:pt x="81" y="46"/>
                </a:lnTo>
                <a:lnTo>
                  <a:pt x="81" y="70"/>
                </a:lnTo>
                <a:lnTo>
                  <a:pt x="46" y="70"/>
                </a:lnTo>
                <a:lnTo>
                  <a:pt x="46" y="46"/>
                </a:lnTo>
                <a:close/>
                <a:moveTo>
                  <a:pt x="11" y="11"/>
                </a:moveTo>
                <a:lnTo>
                  <a:pt x="33" y="11"/>
                </a:lnTo>
                <a:lnTo>
                  <a:pt x="33" y="35"/>
                </a:lnTo>
                <a:lnTo>
                  <a:pt x="11" y="35"/>
                </a:lnTo>
                <a:lnTo>
                  <a:pt x="11" y="11"/>
                </a:lnTo>
                <a:close/>
                <a:moveTo>
                  <a:pt x="11" y="46"/>
                </a:moveTo>
                <a:lnTo>
                  <a:pt x="33" y="46"/>
                </a:lnTo>
                <a:lnTo>
                  <a:pt x="33" y="70"/>
                </a:lnTo>
                <a:lnTo>
                  <a:pt x="11" y="70"/>
                </a:lnTo>
                <a:lnTo>
                  <a:pt x="11" y="46"/>
                </a:lnTo>
                <a:close/>
              </a:path>
            </a:pathLst>
          </a:custGeom>
          <a:solidFill>
            <a:srgbClr val="FB85B8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2098460" y="5247488"/>
            <a:ext cx="526368" cy="462079"/>
          </a:xfrm>
          <a:custGeom>
            <a:avLst/>
            <a:gdLst>
              <a:gd name="T0" fmla="*/ 404552 w 256"/>
              <a:gd name="T1" fmla="*/ 200493 h 224"/>
              <a:gd name="T2" fmla="*/ 216086 w 256"/>
              <a:gd name="T3" fmla="*/ 278734 h 224"/>
              <a:gd name="T4" fmla="*/ 216086 w 256"/>
              <a:gd name="T5" fmla="*/ 278734 h 224"/>
              <a:gd name="T6" fmla="*/ 199839 w 256"/>
              <a:gd name="T7" fmla="*/ 278734 h 224"/>
              <a:gd name="T8" fmla="*/ 199839 w 256"/>
              <a:gd name="T9" fmla="*/ 278734 h 224"/>
              <a:gd name="T10" fmla="*/ 11373 w 256"/>
              <a:gd name="T11" fmla="*/ 200493 h 224"/>
              <a:gd name="T12" fmla="*/ 0 w 256"/>
              <a:gd name="T13" fmla="*/ 182563 h 224"/>
              <a:gd name="T14" fmla="*/ 27620 w 256"/>
              <a:gd name="T15" fmla="*/ 164632 h 224"/>
              <a:gd name="T16" fmla="*/ 27620 w 256"/>
              <a:gd name="T17" fmla="*/ 164632 h 224"/>
              <a:gd name="T18" fmla="*/ 207963 w 256"/>
              <a:gd name="T19" fmla="*/ 239613 h 224"/>
              <a:gd name="T20" fmla="*/ 388305 w 256"/>
              <a:gd name="T21" fmla="*/ 164632 h 224"/>
              <a:gd name="T22" fmla="*/ 388305 w 256"/>
              <a:gd name="T23" fmla="*/ 164632 h 224"/>
              <a:gd name="T24" fmla="*/ 415925 w 256"/>
              <a:gd name="T25" fmla="*/ 182563 h 224"/>
              <a:gd name="T26" fmla="*/ 404552 w 256"/>
              <a:gd name="T27" fmla="*/ 115732 h 224"/>
              <a:gd name="T28" fmla="*/ 216086 w 256"/>
              <a:gd name="T29" fmla="*/ 193973 h 224"/>
              <a:gd name="T30" fmla="*/ 216086 w 256"/>
              <a:gd name="T31" fmla="*/ 193973 h 224"/>
              <a:gd name="T32" fmla="*/ 207963 w 256"/>
              <a:gd name="T33" fmla="*/ 195603 h 224"/>
              <a:gd name="T34" fmla="*/ 199839 w 256"/>
              <a:gd name="T35" fmla="*/ 193973 h 224"/>
              <a:gd name="T36" fmla="*/ 199839 w 256"/>
              <a:gd name="T37" fmla="*/ 193973 h 224"/>
              <a:gd name="T38" fmla="*/ 11373 w 256"/>
              <a:gd name="T39" fmla="*/ 115732 h 224"/>
              <a:gd name="T40" fmla="*/ 11373 w 256"/>
              <a:gd name="T41" fmla="*/ 79871 h 224"/>
              <a:gd name="T42" fmla="*/ 199839 w 256"/>
              <a:gd name="T43" fmla="*/ 1630 h 224"/>
              <a:gd name="T44" fmla="*/ 199839 w 256"/>
              <a:gd name="T45" fmla="*/ 1630 h 224"/>
              <a:gd name="T46" fmla="*/ 207963 w 256"/>
              <a:gd name="T47" fmla="*/ 0 h 224"/>
              <a:gd name="T48" fmla="*/ 216086 w 256"/>
              <a:gd name="T49" fmla="*/ 1630 h 224"/>
              <a:gd name="T50" fmla="*/ 216086 w 256"/>
              <a:gd name="T51" fmla="*/ 1630 h 224"/>
              <a:gd name="T52" fmla="*/ 404552 w 256"/>
              <a:gd name="T53" fmla="*/ 79871 h 224"/>
              <a:gd name="T54" fmla="*/ 404552 w 256"/>
              <a:gd name="T55" fmla="*/ 115732 h 224"/>
              <a:gd name="T56" fmla="*/ 27620 w 256"/>
              <a:gd name="T57" fmla="*/ 249393 h 224"/>
              <a:gd name="T58" fmla="*/ 27620 w 256"/>
              <a:gd name="T59" fmla="*/ 249393 h 224"/>
              <a:gd name="T60" fmla="*/ 207963 w 256"/>
              <a:gd name="T61" fmla="*/ 324374 h 224"/>
              <a:gd name="T62" fmla="*/ 388305 w 256"/>
              <a:gd name="T63" fmla="*/ 249393 h 224"/>
              <a:gd name="T64" fmla="*/ 388305 w 256"/>
              <a:gd name="T65" fmla="*/ 249393 h 224"/>
              <a:gd name="T66" fmla="*/ 415925 w 256"/>
              <a:gd name="T67" fmla="*/ 267324 h 224"/>
              <a:gd name="T68" fmla="*/ 404552 w 256"/>
              <a:gd name="T69" fmla="*/ 285254 h 224"/>
              <a:gd name="T70" fmla="*/ 216086 w 256"/>
              <a:gd name="T71" fmla="*/ 363495 h 224"/>
              <a:gd name="T72" fmla="*/ 216086 w 256"/>
              <a:gd name="T73" fmla="*/ 363495 h 224"/>
              <a:gd name="T74" fmla="*/ 199839 w 256"/>
              <a:gd name="T75" fmla="*/ 363495 h 224"/>
              <a:gd name="T76" fmla="*/ 199839 w 256"/>
              <a:gd name="T77" fmla="*/ 363495 h 224"/>
              <a:gd name="T78" fmla="*/ 11373 w 256"/>
              <a:gd name="T79" fmla="*/ 285254 h 224"/>
              <a:gd name="T80" fmla="*/ 0 w 256"/>
              <a:gd name="T81" fmla="*/ 267324 h 2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6" h="224">
                <a:moveTo>
                  <a:pt x="249" y="123"/>
                </a:moveTo>
                <a:cubicBezTo>
                  <a:pt x="249" y="123"/>
                  <a:pt x="249" y="123"/>
                  <a:pt x="249" y="123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1" y="172"/>
                  <a:pt x="130" y="172"/>
                  <a:pt x="128" y="172"/>
                </a:cubicBezTo>
                <a:cubicBezTo>
                  <a:pt x="126" y="172"/>
                  <a:pt x="125" y="172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7" y="123"/>
                  <a:pt x="7" y="123"/>
                </a:cubicBezTo>
                <a:cubicBezTo>
                  <a:pt x="3" y="121"/>
                  <a:pt x="0" y="117"/>
                  <a:pt x="0" y="112"/>
                </a:cubicBezTo>
                <a:cubicBezTo>
                  <a:pt x="0" y="105"/>
                  <a:pt x="5" y="100"/>
                  <a:pt x="12" y="100"/>
                </a:cubicBezTo>
                <a:cubicBezTo>
                  <a:pt x="14" y="100"/>
                  <a:pt x="15" y="100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41" y="100"/>
                  <a:pt x="242" y="100"/>
                  <a:pt x="244" y="100"/>
                </a:cubicBezTo>
                <a:cubicBezTo>
                  <a:pt x="251" y="100"/>
                  <a:pt x="256" y="105"/>
                  <a:pt x="256" y="112"/>
                </a:cubicBezTo>
                <a:cubicBezTo>
                  <a:pt x="256" y="117"/>
                  <a:pt x="253" y="121"/>
                  <a:pt x="249" y="123"/>
                </a:cubicBezTo>
                <a:moveTo>
                  <a:pt x="249" y="71"/>
                </a:moveTo>
                <a:cubicBezTo>
                  <a:pt x="249" y="71"/>
                  <a:pt x="249" y="71"/>
                  <a:pt x="249" y="71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1" y="120"/>
                  <a:pt x="130" y="120"/>
                  <a:pt x="128" y="120"/>
                </a:cubicBezTo>
                <a:cubicBezTo>
                  <a:pt x="126" y="120"/>
                  <a:pt x="125" y="120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1"/>
                  <a:pt x="7" y="71"/>
                  <a:pt x="7" y="71"/>
                </a:cubicBezTo>
                <a:cubicBezTo>
                  <a:pt x="3" y="69"/>
                  <a:pt x="0" y="65"/>
                  <a:pt x="0" y="60"/>
                </a:cubicBezTo>
                <a:cubicBezTo>
                  <a:pt x="0" y="55"/>
                  <a:pt x="3" y="51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5" y="0"/>
                  <a:pt x="126" y="0"/>
                  <a:pt x="128" y="0"/>
                </a:cubicBezTo>
                <a:cubicBezTo>
                  <a:pt x="130" y="0"/>
                  <a:pt x="131" y="0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53" y="51"/>
                  <a:pt x="256" y="55"/>
                  <a:pt x="256" y="60"/>
                </a:cubicBezTo>
                <a:cubicBezTo>
                  <a:pt x="256" y="65"/>
                  <a:pt x="253" y="69"/>
                  <a:pt x="249" y="71"/>
                </a:cubicBezTo>
                <a:moveTo>
                  <a:pt x="12" y="152"/>
                </a:moveTo>
                <a:cubicBezTo>
                  <a:pt x="14" y="152"/>
                  <a:pt x="15" y="152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41" y="152"/>
                  <a:pt x="242" y="152"/>
                  <a:pt x="244" y="152"/>
                </a:cubicBezTo>
                <a:cubicBezTo>
                  <a:pt x="251" y="152"/>
                  <a:pt x="256" y="157"/>
                  <a:pt x="256" y="164"/>
                </a:cubicBezTo>
                <a:cubicBezTo>
                  <a:pt x="256" y="169"/>
                  <a:pt x="253" y="173"/>
                  <a:pt x="249" y="175"/>
                </a:cubicBezTo>
                <a:cubicBezTo>
                  <a:pt x="249" y="175"/>
                  <a:pt x="249" y="175"/>
                  <a:pt x="249" y="17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1" y="224"/>
                  <a:pt x="130" y="224"/>
                  <a:pt x="128" y="224"/>
                </a:cubicBezTo>
                <a:cubicBezTo>
                  <a:pt x="126" y="224"/>
                  <a:pt x="125" y="224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7" y="175"/>
                  <a:pt x="7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3" y="173"/>
                  <a:pt x="0" y="169"/>
                  <a:pt x="0" y="164"/>
                </a:cubicBezTo>
                <a:cubicBezTo>
                  <a:pt x="0" y="157"/>
                  <a:pt x="5" y="152"/>
                  <a:pt x="12" y="152"/>
                </a:cubicBezTo>
              </a:path>
            </a:pathLst>
          </a:custGeom>
          <a:solidFill>
            <a:srgbClr val="E717CE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6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  <p:bldP spid="34" grpId="0"/>
      <p:bldP spid="36" grpId="0"/>
      <p:bldP spid="3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3946071" y="2389850"/>
            <a:ext cx="4299858" cy="3713836"/>
            <a:chOff x="3331920" y="1608378"/>
            <a:chExt cx="5002934" cy="4321089"/>
          </a:xfrm>
          <a:scene3d>
            <a:camera prst="perspectiveRelaxedModerately" fov="0">
              <a:rot lat="19200000" lon="0" rev="0"/>
            </a:camera>
            <a:lightRig rig="balanced" dir="t"/>
          </a:scene3d>
        </p:grpSpPr>
        <p:sp>
          <p:nvSpPr>
            <p:cNvPr id="3" name="Freeform 8"/>
            <p:cNvSpPr>
              <a:spLocks/>
            </p:cNvSpPr>
            <p:nvPr/>
          </p:nvSpPr>
          <p:spPr bwMode="auto">
            <a:xfrm rot="181664" flipH="1">
              <a:off x="3331920" y="4239812"/>
              <a:ext cx="1426285" cy="1610399"/>
            </a:xfrm>
            <a:custGeom>
              <a:avLst/>
              <a:gdLst>
                <a:gd name="T0" fmla="*/ 0 w 1078"/>
                <a:gd name="T1" fmla="*/ 686 h 1216"/>
                <a:gd name="T2" fmla="*/ 478 w 1078"/>
                <a:gd name="T3" fmla="*/ 1216 h 1216"/>
                <a:gd name="T4" fmla="*/ 1078 w 1078"/>
                <a:gd name="T5" fmla="*/ 112 h 1216"/>
                <a:gd name="T6" fmla="*/ 373 w 1078"/>
                <a:gd name="T7" fmla="*/ 0 h 1216"/>
                <a:gd name="T8" fmla="*/ 0 w 1078"/>
                <a:gd name="T9" fmla="*/ 68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8" h="1216">
                  <a:moveTo>
                    <a:pt x="0" y="686"/>
                  </a:moveTo>
                  <a:cubicBezTo>
                    <a:pt x="478" y="1216"/>
                    <a:pt x="478" y="1216"/>
                    <a:pt x="478" y="1216"/>
                  </a:cubicBezTo>
                  <a:cubicBezTo>
                    <a:pt x="790" y="935"/>
                    <a:pt x="1009" y="550"/>
                    <a:pt x="1078" y="112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30" y="271"/>
                    <a:pt x="194" y="511"/>
                    <a:pt x="0" y="6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HelveticaNeue medium" panose="00000400000000000000" pitchFamily="2" charset="0"/>
                </a:rPr>
                <a:t>01</a:t>
              </a:r>
            </a:p>
          </p:txBody>
        </p:sp>
        <p:sp>
          <p:nvSpPr>
            <p:cNvPr id="4" name="Freeform 21"/>
            <p:cNvSpPr>
              <a:spLocks/>
            </p:cNvSpPr>
            <p:nvPr/>
          </p:nvSpPr>
          <p:spPr bwMode="auto">
            <a:xfrm>
              <a:off x="3350561" y="2734615"/>
              <a:ext cx="1194114" cy="1647456"/>
            </a:xfrm>
            <a:custGeom>
              <a:avLst/>
              <a:gdLst>
                <a:gd name="connsiteX0" fmla="*/ 402520 w 1194114"/>
                <a:gd name="connsiteY0" fmla="*/ 0 h 1647456"/>
                <a:gd name="connsiteX1" fmla="*/ 4075 w 1194114"/>
                <a:gd name="connsiteY1" fmla="*/ 1217410 h 1647456"/>
                <a:gd name="connsiteX2" fmla="*/ 13342 w 1194114"/>
                <a:gd name="connsiteY2" fmla="*/ 1621447 h 1647456"/>
                <a:gd name="connsiteX3" fmla="*/ 449079 w 1194114"/>
                <a:gd name="connsiteY3" fmla="*/ 1575385 h 1647456"/>
                <a:gd name="connsiteX4" fmla="*/ 464248 w 1194114"/>
                <a:gd name="connsiteY4" fmla="*/ 1573781 h 1647456"/>
                <a:gd name="connsiteX5" fmla="*/ 519049 w 1194114"/>
                <a:gd name="connsiteY5" fmla="*/ 1647456 h 1647456"/>
                <a:gd name="connsiteX6" fmla="*/ 555421 w 1194114"/>
                <a:gd name="connsiteY6" fmla="*/ 1564143 h 1647456"/>
                <a:gd name="connsiteX7" fmla="*/ 556694 w 1194114"/>
                <a:gd name="connsiteY7" fmla="*/ 1564008 h 1647456"/>
                <a:gd name="connsiteX8" fmla="*/ 953194 w 1194114"/>
                <a:gd name="connsiteY8" fmla="*/ 1522094 h 1647456"/>
                <a:gd name="connsiteX9" fmla="*/ 946576 w 1194114"/>
                <a:gd name="connsiteY9" fmla="*/ 1310140 h 1647456"/>
                <a:gd name="connsiteX10" fmla="*/ 1194114 w 1194114"/>
                <a:gd name="connsiteY10" fmla="*/ 515313 h 1647456"/>
                <a:gd name="connsiteX11" fmla="*/ 402520 w 1194114"/>
                <a:gd name="connsiteY11" fmla="*/ 0 h 16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4114" h="1647456">
                  <a:moveTo>
                    <a:pt x="402520" y="0"/>
                  </a:moveTo>
                  <a:cubicBezTo>
                    <a:pt x="173514" y="352373"/>
                    <a:pt x="29226" y="767008"/>
                    <a:pt x="4075" y="1217410"/>
                  </a:cubicBezTo>
                  <a:cubicBezTo>
                    <a:pt x="-3867" y="1353855"/>
                    <a:pt x="104" y="1488976"/>
                    <a:pt x="13342" y="1621447"/>
                  </a:cubicBezTo>
                  <a:cubicBezTo>
                    <a:pt x="189564" y="1602818"/>
                    <a:pt x="332745" y="1587682"/>
                    <a:pt x="449079" y="1575385"/>
                  </a:cubicBezTo>
                  <a:lnTo>
                    <a:pt x="464248" y="1573781"/>
                  </a:lnTo>
                  <a:lnTo>
                    <a:pt x="519049" y="1647456"/>
                  </a:lnTo>
                  <a:lnTo>
                    <a:pt x="555421" y="1564143"/>
                  </a:lnTo>
                  <a:lnTo>
                    <a:pt x="556694" y="1564008"/>
                  </a:lnTo>
                  <a:cubicBezTo>
                    <a:pt x="953194" y="1522094"/>
                    <a:pt x="953194" y="1522094"/>
                    <a:pt x="953194" y="1522094"/>
                  </a:cubicBezTo>
                  <a:cubicBezTo>
                    <a:pt x="946576" y="1453209"/>
                    <a:pt x="943928" y="1382999"/>
                    <a:pt x="946576" y="1310140"/>
                  </a:cubicBezTo>
                  <a:cubicBezTo>
                    <a:pt x="955842" y="1017379"/>
                    <a:pt x="1045856" y="744488"/>
                    <a:pt x="1194114" y="515313"/>
                  </a:cubicBezTo>
                  <a:cubicBezTo>
                    <a:pt x="402520" y="0"/>
                    <a:pt x="402520" y="0"/>
                    <a:pt x="402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IN" sz="2800" dirty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02</a:t>
              </a:r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3756153" y="1727100"/>
              <a:ext cx="1614083" cy="1529389"/>
            </a:xfrm>
            <a:custGeom>
              <a:avLst/>
              <a:gdLst>
                <a:gd name="connsiteX0" fmla="*/ 1321456 w 1614083"/>
                <a:gd name="connsiteY0" fmla="*/ 0 h 1529389"/>
                <a:gd name="connsiteX1" fmla="*/ 0 w 1614083"/>
                <a:gd name="connsiteY1" fmla="*/ 1014296 h 1529389"/>
                <a:gd name="connsiteX2" fmla="*/ 261361 w 1614083"/>
                <a:gd name="connsiteY2" fmla="*/ 1184317 h 1529389"/>
                <a:gd name="connsiteX3" fmla="*/ 365518 w 1614083"/>
                <a:gd name="connsiteY3" fmla="*/ 1252074 h 1529389"/>
                <a:gd name="connsiteX4" fmla="*/ 361330 w 1614083"/>
                <a:gd name="connsiteY4" fmla="*/ 1331625 h 1529389"/>
                <a:gd name="connsiteX5" fmla="*/ 432579 w 1614083"/>
                <a:gd name="connsiteY5" fmla="*/ 1295698 h 1529389"/>
                <a:gd name="connsiteX6" fmla="*/ 457768 w 1614083"/>
                <a:gd name="connsiteY6" fmla="*/ 1312084 h 1529389"/>
                <a:gd name="connsiteX7" fmla="*/ 791815 w 1614083"/>
                <a:gd name="connsiteY7" fmla="*/ 1529389 h 1529389"/>
                <a:gd name="connsiteX8" fmla="*/ 1614083 w 1614083"/>
                <a:gd name="connsiteY8" fmla="*/ 899096 h 1529389"/>
                <a:gd name="connsiteX9" fmla="*/ 1321456 w 1614083"/>
                <a:gd name="connsiteY9" fmla="*/ 0 h 152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4083" h="1529389">
                  <a:moveTo>
                    <a:pt x="1321456" y="0"/>
                  </a:moveTo>
                  <a:cubicBezTo>
                    <a:pt x="775925" y="177436"/>
                    <a:pt x="308517" y="538928"/>
                    <a:pt x="0" y="1014296"/>
                  </a:cubicBezTo>
                  <a:cubicBezTo>
                    <a:pt x="98977" y="1078683"/>
                    <a:pt x="185582" y="1135021"/>
                    <a:pt x="261361" y="1184317"/>
                  </a:cubicBezTo>
                  <a:lnTo>
                    <a:pt x="365518" y="1252074"/>
                  </a:lnTo>
                  <a:lnTo>
                    <a:pt x="361330" y="1331625"/>
                  </a:lnTo>
                  <a:lnTo>
                    <a:pt x="432579" y="1295698"/>
                  </a:lnTo>
                  <a:lnTo>
                    <a:pt x="457768" y="1312084"/>
                  </a:lnTo>
                  <a:cubicBezTo>
                    <a:pt x="791815" y="1529389"/>
                    <a:pt x="791815" y="1529389"/>
                    <a:pt x="791815" y="1529389"/>
                  </a:cubicBezTo>
                  <a:cubicBezTo>
                    <a:pt x="985134" y="1234105"/>
                    <a:pt x="1273788" y="1009000"/>
                    <a:pt x="1614083" y="899096"/>
                  </a:cubicBezTo>
                  <a:cubicBezTo>
                    <a:pt x="1321456" y="0"/>
                    <a:pt x="1321456" y="0"/>
                    <a:pt x="13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IN" sz="2800" dirty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03</a:t>
              </a:r>
            </a:p>
          </p:txBody>
        </p:sp>
        <p:sp>
          <p:nvSpPr>
            <p:cNvPr id="6" name="Freeform 23"/>
            <p:cNvSpPr>
              <a:spLocks/>
            </p:cNvSpPr>
            <p:nvPr/>
          </p:nvSpPr>
          <p:spPr bwMode="auto">
            <a:xfrm>
              <a:off x="5073704" y="1608378"/>
              <a:ext cx="1666863" cy="1048614"/>
            </a:xfrm>
            <a:custGeom>
              <a:avLst/>
              <a:gdLst>
                <a:gd name="connsiteX0" fmla="*/ 675839 w 1666862"/>
                <a:gd name="connsiteY0" fmla="*/ 1745 h 1048615"/>
                <a:gd name="connsiteX1" fmla="*/ 0 w 1666862"/>
                <a:gd name="connsiteY1" fmla="*/ 121998 h 1048615"/>
                <a:gd name="connsiteX2" fmla="*/ 135654 w 1666862"/>
                <a:gd name="connsiteY2" fmla="*/ 538711 h 1048615"/>
                <a:gd name="connsiteX3" fmla="*/ 139328 w 1666862"/>
                <a:gd name="connsiteY3" fmla="*/ 549997 h 1048615"/>
                <a:gd name="connsiteX4" fmla="*/ 80345 w 1666862"/>
                <a:gd name="connsiteY4" fmla="*/ 621856 h 1048615"/>
                <a:gd name="connsiteX5" fmla="*/ 167524 w 1666862"/>
                <a:gd name="connsiteY5" fmla="*/ 636612 h 1048615"/>
                <a:gd name="connsiteX6" fmla="*/ 169156 w 1666862"/>
                <a:gd name="connsiteY6" fmla="*/ 641628 h 1048615"/>
                <a:gd name="connsiteX7" fmla="*/ 292595 w 1666862"/>
                <a:gd name="connsiteY7" fmla="*/ 1020817 h 1048615"/>
                <a:gd name="connsiteX8" fmla="*/ 819530 w 1666862"/>
                <a:gd name="connsiteY8" fmla="*/ 946687 h 1048615"/>
                <a:gd name="connsiteX9" fmla="*/ 1327929 w 1666862"/>
                <a:gd name="connsiteY9" fmla="*/ 1048615 h 1048615"/>
                <a:gd name="connsiteX10" fmla="*/ 1666862 w 1666862"/>
                <a:gd name="connsiteY10" fmla="*/ 165682 h 1048615"/>
                <a:gd name="connsiteX11" fmla="*/ 912207 w 1666862"/>
                <a:gd name="connsiteY11" fmla="*/ 4185 h 1048615"/>
                <a:gd name="connsiteX12" fmla="*/ 675839 w 1666862"/>
                <a:gd name="connsiteY12" fmla="*/ 1745 h 10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6862" h="1048615">
                  <a:moveTo>
                    <a:pt x="675839" y="1745"/>
                  </a:moveTo>
                  <a:cubicBezTo>
                    <a:pt x="441623" y="10556"/>
                    <a:pt x="214481" y="52502"/>
                    <a:pt x="0" y="121998"/>
                  </a:cubicBezTo>
                  <a:cubicBezTo>
                    <a:pt x="54862" y="290527"/>
                    <a:pt x="99437" y="427456"/>
                    <a:pt x="135654" y="538711"/>
                  </a:cubicBezTo>
                  <a:lnTo>
                    <a:pt x="139328" y="549997"/>
                  </a:lnTo>
                  <a:lnTo>
                    <a:pt x="80345" y="621856"/>
                  </a:lnTo>
                  <a:lnTo>
                    <a:pt x="167524" y="636612"/>
                  </a:lnTo>
                  <a:lnTo>
                    <a:pt x="169156" y="641628"/>
                  </a:lnTo>
                  <a:cubicBezTo>
                    <a:pt x="292595" y="1020817"/>
                    <a:pt x="292595" y="1020817"/>
                    <a:pt x="292595" y="1020817"/>
                  </a:cubicBezTo>
                  <a:cubicBezTo>
                    <a:pt x="458089" y="966543"/>
                    <a:pt x="635500" y="940069"/>
                    <a:pt x="819530" y="946687"/>
                  </a:cubicBezTo>
                  <a:cubicBezTo>
                    <a:pt x="998264" y="951982"/>
                    <a:pt x="1169054" y="987723"/>
                    <a:pt x="1327929" y="1048615"/>
                  </a:cubicBezTo>
                  <a:cubicBezTo>
                    <a:pt x="1666862" y="165682"/>
                    <a:pt x="1666862" y="165682"/>
                    <a:pt x="1666862" y="165682"/>
                  </a:cubicBezTo>
                  <a:cubicBezTo>
                    <a:pt x="1431198" y="75667"/>
                    <a:pt x="1178322" y="20070"/>
                    <a:pt x="912207" y="4185"/>
                  </a:cubicBezTo>
                  <a:cubicBezTo>
                    <a:pt x="832769" y="-448"/>
                    <a:pt x="753911" y="-1192"/>
                    <a:pt x="675839" y="17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IN" sz="2800" dirty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04</a:t>
              </a: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6402692" y="1774548"/>
              <a:ext cx="1603036" cy="1555165"/>
            </a:xfrm>
            <a:custGeom>
              <a:avLst/>
              <a:gdLst>
                <a:gd name="connsiteX0" fmla="*/ 338875 w 1603036"/>
                <a:gd name="connsiteY0" fmla="*/ 0 h 1555166"/>
                <a:gd name="connsiteX1" fmla="*/ 181765 w 1603036"/>
                <a:gd name="connsiteY1" fmla="*/ 409289 h 1555166"/>
                <a:gd name="connsiteX2" fmla="*/ 178048 w 1603036"/>
                <a:gd name="connsiteY2" fmla="*/ 418971 h 1555166"/>
                <a:gd name="connsiteX3" fmla="*/ 96095 w 1603036"/>
                <a:gd name="connsiteY3" fmla="*/ 431680 h 1555166"/>
                <a:gd name="connsiteX4" fmla="*/ 148135 w 1603036"/>
                <a:gd name="connsiteY4" fmla="*/ 496898 h 1555166"/>
                <a:gd name="connsiteX5" fmla="*/ 142963 w 1603036"/>
                <a:gd name="connsiteY5" fmla="*/ 510372 h 1555166"/>
                <a:gd name="connsiteX6" fmla="*/ 0 w 1603036"/>
                <a:gd name="connsiteY6" fmla="*/ 882805 h 1555166"/>
                <a:gd name="connsiteX7" fmla="*/ 784972 w 1603036"/>
                <a:gd name="connsiteY7" fmla="*/ 1555166 h 1555166"/>
                <a:gd name="connsiteX8" fmla="*/ 1603036 w 1603036"/>
                <a:gd name="connsiteY8" fmla="*/ 1082660 h 1555166"/>
                <a:gd name="connsiteX9" fmla="*/ 338875 w 1603036"/>
                <a:gd name="connsiteY9" fmla="*/ 0 h 15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3036" h="1555166">
                  <a:moveTo>
                    <a:pt x="338875" y="0"/>
                  </a:moveTo>
                  <a:cubicBezTo>
                    <a:pt x="275336" y="165526"/>
                    <a:pt x="223710" y="300016"/>
                    <a:pt x="181765" y="409289"/>
                  </a:cubicBezTo>
                  <a:lnTo>
                    <a:pt x="178048" y="418971"/>
                  </a:lnTo>
                  <a:lnTo>
                    <a:pt x="96095" y="431680"/>
                  </a:lnTo>
                  <a:lnTo>
                    <a:pt x="148135" y="496898"/>
                  </a:lnTo>
                  <a:lnTo>
                    <a:pt x="142963" y="510372"/>
                  </a:lnTo>
                  <a:cubicBezTo>
                    <a:pt x="0" y="882805"/>
                    <a:pt x="0" y="882805"/>
                    <a:pt x="0" y="882805"/>
                  </a:cubicBezTo>
                  <a:cubicBezTo>
                    <a:pt x="332256" y="1011189"/>
                    <a:pt x="608916" y="1250751"/>
                    <a:pt x="784972" y="1555166"/>
                  </a:cubicBezTo>
                  <a:cubicBezTo>
                    <a:pt x="1603036" y="1082660"/>
                    <a:pt x="1603036" y="1082660"/>
                    <a:pt x="1603036" y="1082660"/>
                  </a:cubicBezTo>
                  <a:cubicBezTo>
                    <a:pt x="1321082" y="592949"/>
                    <a:pt x="876309" y="206473"/>
                    <a:pt x="338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IN" sz="2800" dirty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05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>
              <a:off x="6891127" y="2846018"/>
              <a:ext cx="1443727" cy="3083449"/>
            </a:xfrm>
            <a:custGeom>
              <a:avLst/>
              <a:gdLst>
                <a:gd name="connsiteX0" fmla="*/ 1109815 w 1443727"/>
                <a:gd name="connsiteY0" fmla="*/ 0 h 3083449"/>
                <a:gd name="connsiteX1" fmla="*/ 1439513 w 1443727"/>
                <a:gd name="connsiteY1" fmla="*/ 1387227 h 3083449"/>
                <a:gd name="connsiteX2" fmla="*/ 1429252 w 1443727"/>
                <a:gd name="connsiteY2" fmla="*/ 1513308 h 3083449"/>
                <a:gd name="connsiteX3" fmla="*/ 1414528 w 1443727"/>
                <a:gd name="connsiteY3" fmla="*/ 1625952 h 3083449"/>
                <a:gd name="connsiteX4" fmla="*/ 1415862 w 1443727"/>
                <a:gd name="connsiteY4" fmla="*/ 1626164 h 3083449"/>
                <a:gd name="connsiteX5" fmla="*/ 770898 w 1443727"/>
                <a:gd name="connsiteY5" fmla="*/ 2942361 h 3083449"/>
                <a:gd name="connsiteX6" fmla="*/ 626899 w 1443727"/>
                <a:gd name="connsiteY6" fmla="*/ 3083449 h 3083449"/>
                <a:gd name="connsiteX7" fmla="*/ 456583 w 1443727"/>
                <a:gd name="connsiteY7" fmla="*/ 2594697 h 3083449"/>
                <a:gd name="connsiteX8" fmla="*/ 0 w 1443727"/>
                <a:gd name="connsiteY8" fmla="*/ 2376107 h 3083449"/>
                <a:gd name="connsiteX9" fmla="*/ 82145 w 1443727"/>
                <a:gd name="connsiteY9" fmla="*/ 2295479 h 3083449"/>
                <a:gd name="connsiteX10" fmla="*/ 460065 w 1443727"/>
                <a:gd name="connsiteY10" fmla="*/ 1594068 h 3083449"/>
                <a:gd name="connsiteX11" fmla="*/ 480808 w 1443727"/>
                <a:gd name="connsiteY11" fmla="*/ 1489351 h 3083449"/>
                <a:gd name="connsiteX12" fmla="*/ 479549 w 1443727"/>
                <a:gd name="connsiteY12" fmla="*/ 1489151 h 3083449"/>
                <a:gd name="connsiteX13" fmla="*/ 498086 w 1443727"/>
                <a:gd name="connsiteY13" fmla="*/ 1294569 h 3083449"/>
                <a:gd name="connsiteX14" fmla="*/ 291528 w 1443727"/>
                <a:gd name="connsiteY14" fmla="*/ 472557 h 3083449"/>
                <a:gd name="connsiteX15" fmla="*/ 636743 w 1443727"/>
                <a:gd name="connsiteY15" fmla="*/ 273197 h 3083449"/>
                <a:gd name="connsiteX16" fmla="*/ 673277 w 1443727"/>
                <a:gd name="connsiteY16" fmla="*/ 252099 h 3083449"/>
                <a:gd name="connsiteX17" fmla="*/ 673421 w 1443727"/>
                <a:gd name="connsiteY17" fmla="*/ 179207 h 3083449"/>
                <a:gd name="connsiteX18" fmla="*/ 736612 w 1443727"/>
                <a:gd name="connsiteY18" fmla="*/ 215523 h 3083449"/>
                <a:gd name="connsiteX19" fmla="*/ 839717 w 1443727"/>
                <a:gd name="connsiteY19" fmla="*/ 155981 h 3083449"/>
                <a:gd name="connsiteX20" fmla="*/ 1109815 w 1443727"/>
                <a:gd name="connsiteY20" fmla="*/ 0 h 308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3727" h="3083449">
                  <a:moveTo>
                    <a:pt x="1109815" y="0"/>
                  </a:moveTo>
                  <a:cubicBezTo>
                    <a:pt x="1345503" y="406373"/>
                    <a:pt x="1468643" y="884225"/>
                    <a:pt x="1439513" y="1387227"/>
                  </a:cubicBezTo>
                  <a:cubicBezTo>
                    <a:pt x="1436865" y="1429585"/>
                    <a:pt x="1433555" y="1471612"/>
                    <a:pt x="1429252" y="1513308"/>
                  </a:cubicBezTo>
                  <a:lnTo>
                    <a:pt x="1414528" y="1625952"/>
                  </a:lnTo>
                  <a:lnTo>
                    <a:pt x="1415862" y="1626164"/>
                  </a:lnTo>
                  <a:cubicBezTo>
                    <a:pt x="1335981" y="2133718"/>
                    <a:pt x="1104152" y="2587533"/>
                    <a:pt x="770898" y="2942361"/>
                  </a:cubicBezTo>
                  <a:lnTo>
                    <a:pt x="626899" y="3083449"/>
                  </a:lnTo>
                  <a:lnTo>
                    <a:pt x="456583" y="2594697"/>
                  </a:lnTo>
                  <a:lnTo>
                    <a:pt x="0" y="2376107"/>
                  </a:lnTo>
                  <a:lnTo>
                    <a:pt x="82145" y="2295479"/>
                  </a:lnTo>
                  <a:cubicBezTo>
                    <a:pt x="263423" y="2102100"/>
                    <a:pt x="396324" y="1861560"/>
                    <a:pt x="460065" y="1594068"/>
                  </a:cubicBezTo>
                  <a:lnTo>
                    <a:pt x="480808" y="1489351"/>
                  </a:lnTo>
                  <a:lnTo>
                    <a:pt x="479549" y="1489151"/>
                  </a:lnTo>
                  <a:cubicBezTo>
                    <a:pt x="488817" y="1425614"/>
                    <a:pt x="495438" y="1360753"/>
                    <a:pt x="498086" y="1294569"/>
                  </a:cubicBezTo>
                  <a:cubicBezTo>
                    <a:pt x="507355" y="995415"/>
                    <a:pt x="430558" y="713469"/>
                    <a:pt x="291528" y="472557"/>
                  </a:cubicBezTo>
                  <a:cubicBezTo>
                    <a:pt x="291528" y="472557"/>
                    <a:pt x="291528" y="472557"/>
                    <a:pt x="636743" y="273197"/>
                  </a:cubicBezTo>
                  <a:lnTo>
                    <a:pt x="673277" y="252099"/>
                  </a:lnTo>
                  <a:lnTo>
                    <a:pt x="673421" y="179207"/>
                  </a:lnTo>
                  <a:lnTo>
                    <a:pt x="736612" y="215523"/>
                  </a:lnTo>
                  <a:lnTo>
                    <a:pt x="839717" y="155981"/>
                  </a:lnTo>
                  <a:cubicBezTo>
                    <a:pt x="918029" y="110756"/>
                    <a:pt x="1007529" y="59070"/>
                    <a:pt x="1109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p3d extrusionH="730250"/>
            <a:extLst/>
          </p:spPr>
          <p:txBody>
            <a:bodyPr vert="horz" wrap="square" lIns="91440" tIns="45720" rIns="0" bIns="28800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IN" sz="2800" dirty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 </a:t>
              </a:r>
              <a:r>
                <a:rPr lang="en-IN" sz="2800" dirty="0" smtClean="0">
                  <a:solidFill>
                    <a:prstClr val="white"/>
                  </a:solidFill>
                  <a:latin typeface="HelveticaNeue medium" panose="00000400000000000000" pitchFamily="2" charset="0"/>
                </a:rPr>
                <a:t>06</a:t>
              </a:r>
              <a:endParaRPr lang="en-IN" sz="28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1755" y="3614341"/>
            <a:ext cx="2309883" cy="797227"/>
            <a:chOff x="601755" y="3614341"/>
            <a:chExt cx="2309883" cy="797227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1332044" y="3614341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600" dirty="0" err="1" smtClean="0">
                  <a:solidFill>
                    <a:schemeClr val="accent2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Ui-MainWindow</a:t>
              </a:r>
              <a:endParaRPr lang="id-ID" sz="1600" dirty="0">
                <a:solidFill>
                  <a:schemeClr val="accent2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601755" y="3949903"/>
              <a:ext cx="23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Визуальная составляющая главного окна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3031343" y="3697815"/>
            <a:ext cx="570454" cy="5704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9280362" y="3614341"/>
            <a:ext cx="2309883" cy="981893"/>
            <a:chOff x="9280362" y="3614341"/>
            <a:chExt cx="2309883" cy="981893"/>
          </a:xfrm>
        </p:grpSpPr>
        <p:sp>
          <p:nvSpPr>
            <p:cNvPr id="15" name="TextBox 14"/>
            <p:cNvSpPr txBox="1"/>
            <p:nvPr/>
          </p:nvSpPr>
          <p:spPr>
            <a:xfrm flipH="1">
              <a:off x="9280362" y="3614341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600" dirty="0" err="1" smtClean="0">
                  <a:solidFill>
                    <a:schemeClr val="accent5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LoginForm</a:t>
              </a:r>
              <a:endParaRPr lang="id-ID" sz="1600" dirty="0">
                <a:solidFill>
                  <a:schemeClr val="accent5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9280362" y="3949903"/>
              <a:ext cx="230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Класс, отвечающий за функционал окна для ввода данных аккаунта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8559096" y="3657875"/>
            <a:ext cx="570454" cy="5704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8220496" y="2289998"/>
            <a:ext cx="2309883" cy="797227"/>
            <a:chOff x="8220496" y="2289998"/>
            <a:chExt cx="2309883" cy="797227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8220496" y="2289998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600" dirty="0" err="1" smtClean="0">
                  <a:solidFill>
                    <a:schemeClr val="accent4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MainForm</a:t>
              </a:r>
              <a:endParaRPr lang="id-ID" sz="1600" dirty="0">
                <a:solidFill>
                  <a:schemeClr val="accent4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220496" y="2625560"/>
              <a:ext cx="23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Класс, отвечающий за функциона</a:t>
              </a:r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л главного окна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499230" y="2343379"/>
            <a:ext cx="570454" cy="5704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661621" y="2289998"/>
            <a:ext cx="2309883" cy="981893"/>
            <a:chOff x="1661621" y="2289998"/>
            <a:chExt cx="2309883" cy="981893"/>
          </a:xfrm>
        </p:grpSpPr>
        <p:sp>
          <p:nvSpPr>
            <p:cNvPr id="38" name="TextBox 37"/>
            <p:cNvSpPr txBox="1"/>
            <p:nvPr/>
          </p:nvSpPr>
          <p:spPr>
            <a:xfrm flipH="1">
              <a:off x="2391910" y="2289998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600" dirty="0" smtClean="0">
                  <a:solidFill>
                    <a:schemeClr val="accent3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Account</a:t>
              </a:r>
              <a:endParaRPr lang="id-ID" sz="1600" dirty="0">
                <a:solidFill>
                  <a:schemeClr val="accent3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1661621" y="2625560"/>
              <a:ext cx="230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Просто контейнер, содержащий информацию об аккаунте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>
          <a:xfrm>
            <a:off x="4091209" y="2329930"/>
            <a:ext cx="570454" cy="5704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84584" y="5110509"/>
            <a:ext cx="2309883" cy="797227"/>
            <a:chOff x="584584" y="5110509"/>
            <a:chExt cx="2309883" cy="797227"/>
          </a:xfrm>
        </p:grpSpPr>
        <p:sp>
          <p:nvSpPr>
            <p:cNvPr id="17" name="TextBox 16"/>
            <p:cNvSpPr txBox="1"/>
            <p:nvPr/>
          </p:nvSpPr>
          <p:spPr>
            <a:xfrm flipH="1">
              <a:off x="1314873" y="5110509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600" dirty="0" err="1" smtClean="0">
                  <a:solidFill>
                    <a:schemeClr val="accent1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Ui</a:t>
              </a:r>
              <a:r>
                <a:rPr lang="en-US" sz="1600" dirty="0" smtClean="0">
                  <a:solidFill>
                    <a:schemeClr val="accent1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-Form</a:t>
              </a:r>
              <a:endParaRPr lang="id-ID" sz="1600" dirty="0">
                <a:solidFill>
                  <a:schemeClr val="accent1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584584" y="5446071"/>
              <a:ext cx="23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Визуальная составляющая </a:t>
              </a:r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окна для ввода данных аккаунта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3018481" y="5163890"/>
            <a:ext cx="570454" cy="57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9297533" y="5110509"/>
            <a:ext cx="2309883" cy="1166559"/>
            <a:chOff x="9297533" y="5110509"/>
            <a:chExt cx="2309883" cy="1166559"/>
          </a:xfrm>
        </p:grpSpPr>
        <p:sp>
          <p:nvSpPr>
            <p:cNvPr id="52" name="TextBox 51"/>
            <p:cNvSpPr txBox="1"/>
            <p:nvPr/>
          </p:nvSpPr>
          <p:spPr>
            <a:xfrm flipH="1">
              <a:off x="9297533" y="5110509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600" dirty="0" err="1" smtClean="0">
                  <a:solidFill>
                    <a:schemeClr val="accent6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HelpfulMethods</a:t>
              </a:r>
              <a:endParaRPr lang="id-ID" sz="1600" dirty="0">
                <a:solidFill>
                  <a:schemeClr val="accent6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9297533" y="5446071"/>
              <a:ext cx="2309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Класс, содержащий статичные 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“</a:t>
              </a:r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полезные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"</a:t>
              </a:r>
              <a:r>
                <a:rPr lang="ru-RU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методы, такие как архивирование или получение </a:t>
              </a:r>
              <a:r>
                <a:rPr lang="ru-RU" sz="12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хэша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8576267" y="5154043"/>
            <a:ext cx="570454" cy="57045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sp>
        <p:nvSpPr>
          <p:cNvPr id="54" name="Rectangle 53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Структура приложения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28899" y="1289435"/>
            <a:ext cx="693420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 запуске программы открывается </a:t>
            </a: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LoginForm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при получении верных данных открывается </a:t>
            </a: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MainForm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Freeform 39"/>
          <p:cNvSpPr>
            <a:spLocks noEditPoints="1"/>
          </p:cNvSpPr>
          <p:nvPr/>
        </p:nvSpPr>
        <p:spPr bwMode="auto">
          <a:xfrm>
            <a:off x="3171754" y="5339280"/>
            <a:ext cx="263907" cy="231047"/>
          </a:xfrm>
          <a:custGeom>
            <a:avLst/>
            <a:gdLst>
              <a:gd name="T0" fmla="*/ 388864 w 256"/>
              <a:gd name="T1" fmla="*/ 357188 h 224"/>
              <a:gd name="T2" fmla="*/ 19124 w 256"/>
              <a:gd name="T3" fmla="*/ 357188 h 224"/>
              <a:gd name="T4" fmla="*/ 0 w 256"/>
              <a:gd name="T5" fmla="*/ 338053 h 224"/>
              <a:gd name="T6" fmla="*/ 0 w 256"/>
              <a:gd name="T7" fmla="*/ 19135 h 224"/>
              <a:gd name="T8" fmla="*/ 19124 w 256"/>
              <a:gd name="T9" fmla="*/ 0 h 224"/>
              <a:gd name="T10" fmla="*/ 388864 w 256"/>
              <a:gd name="T11" fmla="*/ 0 h 224"/>
              <a:gd name="T12" fmla="*/ 407988 w 256"/>
              <a:gd name="T13" fmla="*/ 19135 h 224"/>
              <a:gd name="T14" fmla="*/ 407988 w 256"/>
              <a:gd name="T15" fmla="*/ 338053 h 224"/>
              <a:gd name="T16" fmla="*/ 388864 w 256"/>
              <a:gd name="T17" fmla="*/ 357188 h 224"/>
              <a:gd name="T18" fmla="*/ 114747 w 256"/>
              <a:gd name="T19" fmla="*/ 338053 h 224"/>
              <a:gd name="T20" fmla="*/ 388864 w 256"/>
              <a:gd name="T21" fmla="*/ 338053 h 224"/>
              <a:gd name="T22" fmla="*/ 388864 w 256"/>
              <a:gd name="T23" fmla="*/ 172216 h 224"/>
              <a:gd name="T24" fmla="*/ 384082 w 256"/>
              <a:gd name="T25" fmla="*/ 172216 h 224"/>
              <a:gd name="T26" fmla="*/ 114747 w 256"/>
              <a:gd name="T27" fmla="*/ 172216 h 224"/>
              <a:gd name="T28" fmla="*/ 114747 w 256"/>
              <a:gd name="T29" fmla="*/ 338053 h 224"/>
              <a:gd name="T30" fmla="*/ 19124 w 256"/>
              <a:gd name="T31" fmla="*/ 338053 h 224"/>
              <a:gd name="T32" fmla="*/ 95622 w 256"/>
              <a:gd name="T33" fmla="*/ 338053 h 224"/>
              <a:gd name="T34" fmla="*/ 95622 w 256"/>
              <a:gd name="T35" fmla="*/ 172216 h 224"/>
              <a:gd name="T36" fmla="*/ 19124 w 256"/>
              <a:gd name="T37" fmla="*/ 172216 h 224"/>
              <a:gd name="T38" fmla="*/ 19124 w 256"/>
              <a:gd name="T39" fmla="*/ 338053 h 224"/>
              <a:gd name="T40" fmla="*/ 38249 w 256"/>
              <a:gd name="T41" fmla="*/ 19135 h 224"/>
              <a:gd name="T42" fmla="*/ 19124 w 256"/>
              <a:gd name="T43" fmla="*/ 38270 h 224"/>
              <a:gd name="T44" fmla="*/ 38249 w 256"/>
              <a:gd name="T45" fmla="*/ 57405 h 224"/>
              <a:gd name="T46" fmla="*/ 57373 w 256"/>
              <a:gd name="T47" fmla="*/ 38270 h 224"/>
              <a:gd name="T48" fmla="*/ 38249 w 256"/>
              <a:gd name="T49" fmla="*/ 19135 h 224"/>
              <a:gd name="T50" fmla="*/ 95622 w 256"/>
              <a:gd name="T51" fmla="*/ 19135 h 224"/>
              <a:gd name="T52" fmla="*/ 76498 w 256"/>
              <a:gd name="T53" fmla="*/ 38270 h 224"/>
              <a:gd name="T54" fmla="*/ 95622 w 256"/>
              <a:gd name="T55" fmla="*/ 57405 h 224"/>
              <a:gd name="T56" fmla="*/ 114747 w 256"/>
              <a:gd name="T57" fmla="*/ 38270 h 224"/>
              <a:gd name="T58" fmla="*/ 95622 w 256"/>
              <a:gd name="T59" fmla="*/ 19135 h 224"/>
              <a:gd name="T60" fmla="*/ 152996 w 256"/>
              <a:gd name="T61" fmla="*/ 19135 h 224"/>
              <a:gd name="T62" fmla="*/ 133871 w 256"/>
              <a:gd name="T63" fmla="*/ 38270 h 224"/>
              <a:gd name="T64" fmla="*/ 152996 w 256"/>
              <a:gd name="T65" fmla="*/ 57405 h 224"/>
              <a:gd name="T66" fmla="*/ 172120 w 256"/>
              <a:gd name="T67" fmla="*/ 38270 h 224"/>
              <a:gd name="T68" fmla="*/ 152996 w 256"/>
              <a:gd name="T69" fmla="*/ 19135 h 224"/>
              <a:gd name="T70" fmla="*/ 369739 w 256"/>
              <a:gd name="T71" fmla="*/ 76540 h 224"/>
              <a:gd name="T72" fmla="*/ 38249 w 256"/>
              <a:gd name="T73" fmla="*/ 76540 h 224"/>
              <a:gd name="T74" fmla="*/ 19124 w 256"/>
              <a:gd name="T75" fmla="*/ 76540 h 224"/>
              <a:gd name="T76" fmla="*/ 19124 w 256"/>
              <a:gd name="T77" fmla="*/ 153081 h 224"/>
              <a:gd name="T78" fmla="*/ 95622 w 256"/>
              <a:gd name="T79" fmla="*/ 153081 h 224"/>
              <a:gd name="T80" fmla="*/ 114747 w 256"/>
              <a:gd name="T81" fmla="*/ 153081 h 224"/>
              <a:gd name="T82" fmla="*/ 384082 w 256"/>
              <a:gd name="T83" fmla="*/ 153081 h 224"/>
              <a:gd name="T84" fmla="*/ 388864 w 256"/>
              <a:gd name="T85" fmla="*/ 153081 h 224"/>
              <a:gd name="T86" fmla="*/ 388864 w 256"/>
              <a:gd name="T87" fmla="*/ 76540 h 224"/>
              <a:gd name="T88" fmla="*/ 369739 w 256"/>
              <a:gd name="T89" fmla="*/ 76540 h 22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6" h="224">
                <a:moveTo>
                  <a:pt x="244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12"/>
                  <a:pt x="256" y="212"/>
                  <a:pt x="256" y="212"/>
                </a:cubicBezTo>
                <a:cubicBezTo>
                  <a:pt x="256" y="219"/>
                  <a:pt x="251" y="224"/>
                  <a:pt x="244" y="224"/>
                </a:cubicBezTo>
                <a:moveTo>
                  <a:pt x="72" y="212"/>
                </a:moveTo>
                <a:cubicBezTo>
                  <a:pt x="244" y="212"/>
                  <a:pt x="244" y="212"/>
                  <a:pt x="244" y="212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41" y="108"/>
                  <a:pt x="241" y="108"/>
                  <a:pt x="241" y="108"/>
                </a:cubicBezTo>
                <a:cubicBezTo>
                  <a:pt x="72" y="108"/>
                  <a:pt x="72" y="108"/>
                  <a:pt x="72" y="108"/>
                </a:cubicBezTo>
                <a:lnTo>
                  <a:pt x="72" y="212"/>
                </a:lnTo>
                <a:close/>
                <a:moveTo>
                  <a:pt x="12" y="212"/>
                </a:moveTo>
                <a:cubicBezTo>
                  <a:pt x="60" y="212"/>
                  <a:pt x="60" y="212"/>
                  <a:pt x="60" y="212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12" y="108"/>
                  <a:pt x="12" y="108"/>
                  <a:pt x="12" y="108"/>
                </a:cubicBezTo>
                <a:lnTo>
                  <a:pt x="12" y="212"/>
                </a:lnTo>
                <a:close/>
                <a:moveTo>
                  <a:pt x="24" y="12"/>
                </a:moveTo>
                <a:cubicBezTo>
                  <a:pt x="17" y="12"/>
                  <a:pt x="12" y="17"/>
                  <a:pt x="12" y="24"/>
                </a:cubicBezTo>
                <a:cubicBezTo>
                  <a:pt x="12" y="31"/>
                  <a:pt x="17" y="36"/>
                  <a:pt x="24" y="36"/>
                </a:cubicBezTo>
                <a:cubicBezTo>
                  <a:pt x="31" y="36"/>
                  <a:pt x="36" y="31"/>
                  <a:pt x="36" y="24"/>
                </a:cubicBezTo>
                <a:cubicBezTo>
                  <a:pt x="36" y="17"/>
                  <a:pt x="31" y="12"/>
                  <a:pt x="24" y="12"/>
                </a:cubicBezTo>
                <a:moveTo>
                  <a:pt x="60" y="12"/>
                </a:moveTo>
                <a:cubicBezTo>
                  <a:pt x="53" y="12"/>
                  <a:pt x="48" y="17"/>
                  <a:pt x="48" y="24"/>
                </a:cubicBezTo>
                <a:cubicBezTo>
                  <a:pt x="48" y="31"/>
                  <a:pt x="53" y="36"/>
                  <a:pt x="60" y="36"/>
                </a:cubicBezTo>
                <a:cubicBezTo>
                  <a:pt x="67" y="36"/>
                  <a:pt x="72" y="31"/>
                  <a:pt x="72" y="24"/>
                </a:cubicBezTo>
                <a:cubicBezTo>
                  <a:pt x="72" y="17"/>
                  <a:pt x="67" y="12"/>
                  <a:pt x="60" y="12"/>
                </a:cubicBezTo>
                <a:moveTo>
                  <a:pt x="96" y="12"/>
                </a:moveTo>
                <a:cubicBezTo>
                  <a:pt x="89" y="12"/>
                  <a:pt x="84" y="17"/>
                  <a:pt x="84" y="24"/>
                </a:cubicBezTo>
                <a:cubicBezTo>
                  <a:pt x="84" y="31"/>
                  <a:pt x="89" y="36"/>
                  <a:pt x="96" y="36"/>
                </a:cubicBezTo>
                <a:cubicBezTo>
                  <a:pt x="103" y="36"/>
                  <a:pt x="108" y="31"/>
                  <a:pt x="108" y="24"/>
                </a:cubicBezTo>
                <a:cubicBezTo>
                  <a:pt x="108" y="17"/>
                  <a:pt x="103" y="12"/>
                  <a:pt x="96" y="12"/>
                </a:cubicBezTo>
                <a:moveTo>
                  <a:pt x="23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96"/>
                  <a:pt x="12" y="96"/>
                  <a:pt x="12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48"/>
                  <a:pt x="244" y="48"/>
                  <a:pt x="244" y="48"/>
                </a:cubicBezTo>
                <a:lnTo>
                  <a:pt x="232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7" name="Freeform 37"/>
          <p:cNvSpPr>
            <a:spLocks noEditPoints="1"/>
          </p:cNvSpPr>
          <p:nvPr/>
        </p:nvSpPr>
        <p:spPr bwMode="auto">
          <a:xfrm>
            <a:off x="3183166" y="3869282"/>
            <a:ext cx="261709" cy="229123"/>
          </a:xfrm>
          <a:custGeom>
            <a:avLst/>
            <a:gdLst>
              <a:gd name="T0" fmla="*/ 388863 w 256"/>
              <a:gd name="T1" fmla="*/ 357188 h 224"/>
              <a:gd name="T2" fmla="*/ 19124 w 256"/>
              <a:gd name="T3" fmla="*/ 357188 h 224"/>
              <a:gd name="T4" fmla="*/ 0 w 256"/>
              <a:gd name="T5" fmla="*/ 338053 h 224"/>
              <a:gd name="T6" fmla="*/ 0 w 256"/>
              <a:gd name="T7" fmla="*/ 19135 h 224"/>
              <a:gd name="T8" fmla="*/ 19124 w 256"/>
              <a:gd name="T9" fmla="*/ 0 h 224"/>
              <a:gd name="T10" fmla="*/ 388863 w 256"/>
              <a:gd name="T11" fmla="*/ 0 h 224"/>
              <a:gd name="T12" fmla="*/ 407987 w 256"/>
              <a:gd name="T13" fmla="*/ 19135 h 224"/>
              <a:gd name="T14" fmla="*/ 407987 w 256"/>
              <a:gd name="T15" fmla="*/ 338053 h 224"/>
              <a:gd name="T16" fmla="*/ 388863 w 256"/>
              <a:gd name="T17" fmla="*/ 357188 h 224"/>
              <a:gd name="T18" fmla="*/ 312365 w 256"/>
              <a:gd name="T19" fmla="*/ 338053 h 224"/>
              <a:gd name="T20" fmla="*/ 388863 w 256"/>
              <a:gd name="T21" fmla="*/ 338053 h 224"/>
              <a:gd name="T22" fmla="*/ 388863 w 256"/>
              <a:gd name="T23" fmla="*/ 172216 h 224"/>
              <a:gd name="T24" fmla="*/ 382488 w 256"/>
              <a:gd name="T25" fmla="*/ 172216 h 224"/>
              <a:gd name="T26" fmla="*/ 312365 w 256"/>
              <a:gd name="T27" fmla="*/ 172216 h 224"/>
              <a:gd name="T28" fmla="*/ 312365 w 256"/>
              <a:gd name="T29" fmla="*/ 338053 h 224"/>
              <a:gd name="T30" fmla="*/ 114746 w 256"/>
              <a:gd name="T31" fmla="*/ 338053 h 224"/>
              <a:gd name="T32" fmla="*/ 293241 w 256"/>
              <a:gd name="T33" fmla="*/ 338053 h 224"/>
              <a:gd name="T34" fmla="*/ 293241 w 256"/>
              <a:gd name="T35" fmla="*/ 172216 h 224"/>
              <a:gd name="T36" fmla="*/ 114746 w 256"/>
              <a:gd name="T37" fmla="*/ 172216 h 224"/>
              <a:gd name="T38" fmla="*/ 114746 w 256"/>
              <a:gd name="T39" fmla="*/ 338053 h 224"/>
              <a:gd name="T40" fmla="*/ 19124 w 256"/>
              <a:gd name="T41" fmla="*/ 338053 h 224"/>
              <a:gd name="T42" fmla="*/ 95622 w 256"/>
              <a:gd name="T43" fmla="*/ 338053 h 224"/>
              <a:gd name="T44" fmla="*/ 95622 w 256"/>
              <a:gd name="T45" fmla="*/ 172216 h 224"/>
              <a:gd name="T46" fmla="*/ 19124 w 256"/>
              <a:gd name="T47" fmla="*/ 172216 h 224"/>
              <a:gd name="T48" fmla="*/ 19124 w 256"/>
              <a:gd name="T49" fmla="*/ 338053 h 224"/>
              <a:gd name="T50" fmla="*/ 38249 w 256"/>
              <a:gd name="T51" fmla="*/ 19135 h 224"/>
              <a:gd name="T52" fmla="*/ 19124 w 256"/>
              <a:gd name="T53" fmla="*/ 38270 h 224"/>
              <a:gd name="T54" fmla="*/ 38249 w 256"/>
              <a:gd name="T55" fmla="*/ 57405 h 224"/>
              <a:gd name="T56" fmla="*/ 57373 w 256"/>
              <a:gd name="T57" fmla="*/ 38270 h 224"/>
              <a:gd name="T58" fmla="*/ 38249 w 256"/>
              <a:gd name="T59" fmla="*/ 19135 h 224"/>
              <a:gd name="T60" fmla="*/ 95622 w 256"/>
              <a:gd name="T61" fmla="*/ 19135 h 224"/>
              <a:gd name="T62" fmla="*/ 76498 w 256"/>
              <a:gd name="T63" fmla="*/ 38270 h 224"/>
              <a:gd name="T64" fmla="*/ 95622 w 256"/>
              <a:gd name="T65" fmla="*/ 57405 h 224"/>
              <a:gd name="T66" fmla="*/ 114746 w 256"/>
              <a:gd name="T67" fmla="*/ 38270 h 224"/>
              <a:gd name="T68" fmla="*/ 95622 w 256"/>
              <a:gd name="T69" fmla="*/ 19135 h 224"/>
              <a:gd name="T70" fmla="*/ 152995 w 256"/>
              <a:gd name="T71" fmla="*/ 19135 h 224"/>
              <a:gd name="T72" fmla="*/ 133871 w 256"/>
              <a:gd name="T73" fmla="*/ 38270 h 224"/>
              <a:gd name="T74" fmla="*/ 152995 w 256"/>
              <a:gd name="T75" fmla="*/ 57405 h 224"/>
              <a:gd name="T76" fmla="*/ 172120 w 256"/>
              <a:gd name="T77" fmla="*/ 38270 h 224"/>
              <a:gd name="T78" fmla="*/ 152995 w 256"/>
              <a:gd name="T79" fmla="*/ 19135 h 224"/>
              <a:gd name="T80" fmla="*/ 369738 w 256"/>
              <a:gd name="T81" fmla="*/ 76540 h 224"/>
              <a:gd name="T82" fmla="*/ 38249 w 256"/>
              <a:gd name="T83" fmla="*/ 76540 h 224"/>
              <a:gd name="T84" fmla="*/ 19124 w 256"/>
              <a:gd name="T85" fmla="*/ 76540 h 224"/>
              <a:gd name="T86" fmla="*/ 19124 w 256"/>
              <a:gd name="T87" fmla="*/ 153081 h 224"/>
              <a:gd name="T88" fmla="*/ 95622 w 256"/>
              <a:gd name="T89" fmla="*/ 153081 h 224"/>
              <a:gd name="T90" fmla="*/ 114746 w 256"/>
              <a:gd name="T91" fmla="*/ 153081 h 224"/>
              <a:gd name="T92" fmla="*/ 293241 w 256"/>
              <a:gd name="T93" fmla="*/ 153081 h 224"/>
              <a:gd name="T94" fmla="*/ 312365 w 256"/>
              <a:gd name="T95" fmla="*/ 153081 h 224"/>
              <a:gd name="T96" fmla="*/ 382488 w 256"/>
              <a:gd name="T97" fmla="*/ 153081 h 224"/>
              <a:gd name="T98" fmla="*/ 388863 w 256"/>
              <a:gd name="T99" fmla="*/ 153081 h 224"/>
              <a:gd name="T100" fmla="*/ 388863 w 256"/>
              <a:gd name="T101" fmla="*/ 76540 h 224"/>
              <a:gd name="T102" fmla="*/ 369738 w 256"/>
              <a:gd name="T103" fmla="*/ 76540 h 22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56" h="224">
                <a:moveTo>
                  <a:pt x="244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12"/>
                  <a:pt x="256" y="212"/>
                  <a:pt x="256" y="212"/>
                </a:cubicBezTo>
                <a:cubicBezTo>
                  <a:pt x="256" y="219"/>
                  <a:pt x="251" y="224"/>
                  <a:pt x="244" y="224"/>
                </a:cubicBezTo>
                <a:moveTo>
                  <a:pt x="196" y="212"/>
                </a:moveTo>
                <a:cubicBezTo>
                  <a:pt x="244" y="212"/>
                  <a:pt x="244" y="212"/>
                  <a:pt x="244" y="212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40" y="108"/>
                  <a:pt x="240" y="108"/>
                  <a:pt x="240" y="108"/>
                </a:cubicBezTo>
                <a:cubicBezTo>
                  <a:pt x="196" y="108"/>
                  <a:pt x="196" y="108"/>
                  <a:pt x="196" y="108"/>
                </a:cubicBezTo>
                <a:lnTo>
                  <a:pt x="196" y="212"/>
                </a:lnTo>
                <a:close/>
                <a:moveTo>
                  <a:pt x="72" y="212"/>
                </a:moveTo>
                <a:cubicBezTo>
                  <a:pt x="184" y="212"/>
                  <a:pt x="184" y="212"/>
                  <a:pt x="184" y="212"/>
                </a:cubicBezTo>
                <a:cubicBezTo>
                  <a:pt x="184" y="108"/>
                  <a:pt x="184" y="108"/>
                  <a:pt x="184" y="108"/>
                </a:cubicBezTo>
                <a:cubicBezTo>
                  <a:pt x="72" y="108"/>
                  <a:pt x="72" y="108"/>
                  <a:pt x="72" y="108"/>
                </a:cubicBezTo>
                <a:lnTo>
                  <a:pt x="72" y="212"/>
                </a:lnTo>
                <a:close/>
                <a:moveTo>
                  <a:pt x="12" y="212"/>
                </a:moveTo>
                <a:cubicBezTo>
                  <a:pt x="60" y="212"/>
                  <a:pt x="60" y="212"/>
                  <a:pt x="60" y="212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12" y="108"/>
                  <a:pt x="12" y="108"/>
                  <a:pt x="12" y="108"/>
                </a:cubicBezTo>
                <a:lnTo>
                  <a:pt x="12" y="212"/>
                </a:lnTo>
                <a:close/>
                <a:moveTo>
                  <a:pt x="24" y="12"/>
                </a:moveTo>
                <a:cubicBezTo>
                  <a:pt x="17" y="12"/>
                  <a:pt x="12" y="17"/>
                  <a:pt x="12" y="24"/>
                </a:cubicBezTo>
                <a:cubicBezTo>
                  <a:pt x="12" y="31"/>
                  <a:pt x="17" y="36"/>
                  <a:pt x="24" y="36"/>
                </a:cubicBezTo>
                <a:cubicBezTo>
                  <a:pt x="31" y="36"/>
                  <a:pt x="36" y="31"/>
                  <a:pt x="36" y="24"/>
                </a:cubicBezTo>
                <a:cubicBezTo>
                  <a:pt x="36" y="17"/>
                  <a:pt x="31" y="12"/>
                  <a:pt x="24" y="12"/>
                </a:cubicBezTo>
                <a:moveTo>
                  <a:pt x="60" y="12"/>
                </a:moveTo>
                <a:cubicBezTo>
                  <a:pt x="53" y="12"/>
                  <a:pt x="48" y="17"/>
                  <a:pt x="48" y="24"/>
                </a:cubicBezTo>
                <a:cubicBezTo>
                  <a:pt x="48" y="31"/>
                  <a:pt x="53" y="36"/>
                  <a:pt x="60" y="36"/>
                </a:cubicBezTo>
                <a:cubicBezTo>
                  <a:pt x="67" y="36"/>
                  <a:pt x="72" y="31"/>
                  <a:pt x="72" y="24"/>
                </a:cubicBezTo>
                <a:cubicBezTo>
                  <a:pt x="72" y="17"/>
                  <a:pt x="67" y="12"/>
                  <a:pt x="60" y="12"/>
                </a:cubicBezTo>
                <a:moveTo>
                  <a:pt x="96" y="12"/>
                </a:moveTo>
                <a:cubicBezTo>
                  <a:pt x="89" y="12"/>
                  <a:pt x="84" y="17"/>
                  <a:pt x="84" y="24"/>
                </a:cubicBezTo>
                <a:cubicBezTo>
                  <a:pt x="84" y="31"/>
                  <a:pt x="89" y="36"/>
                  <a:pt x="96" y="36"/>
                </a:cubicBezTo>
                <a:cubicBezTo>
                  <a:pt x="103" y="36"/>
                  <a:pt x="108" y="31"/>
                  <a:pt x="108" y="24"/>
                </a:cubicBezTo>
                <a:cubicBezTo>
                  <a:pt x="108" y="17"/>
                  <a:pt x="103" y="12"/>
                  <a:pt x="96" y="12"/>
                </a:cubicBezTo>
                <a:moveTo>
                  <a:pt x="23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96"/>
                  <a:pt x="12" y="96"/>
                  <a:pt x="12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96" y="96"/>
                  <a:pt x="196" y="96"/>
                  <a:pt x="196" y="96"/>
                </a:cubicBezTo>
                <a:cubicBezTo>
                  <a:pt x="240" y="96"/>
                  <a:pt x="240" y="96"/>
                  <a:pt x="240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48"/>
                  <a:pt x="244" y="48"/>
                  <a:pt x="244" y="48"/>
                </a:cubicBezTo>
                <a:lnTo>
                  <a:pt x="232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8" name="Freeform 46"/>
          <p:cNvSpPr>
            <a:spLocks noChangeArrowheads="1"/>
          </p:cNvSpPr>
          <p:nvPr/>
        </p:nvSpPr>
        <p:spPr bwMode="auto">
          <a:xfrm>
            <a:off x="4243124" y="2485728"/>
            <a:ext cx="261396" cy="249423"/>
          </a:xfrm>
          <a:custGeom>
            <a:avLst/>
            <a:gdLst>
              <a:gd name="T0" fmla="*/ 163754 w 461"/>
              <a:gd name="T1" fmla="*/ 150508 h 443"/>
              <a:gd name="T2" fmla="*/ 163754 w 461"/>
              <a:gd name="T3" fmla="*/ 150508 h 443"/>
              <a:gd name="T4" fmla="*/ 128116 w 461"/>
              <a:gd name="T5" fmla="*/ 111089 h 443"/>
              <a:gd name="T6" fmla="*/ 139845 w 461"/>
              <a:gd name="T7" fmla="*/ 87349 h 443"/>
              <a:gd name="T8" fmla="*/ 147965 w 461"/>
              <a:gd name="T9" fmla="*/ 67639 h 443"/>
              <a:gd name="T10" fmla="*/ 143905 w 461"/>
              <a:gd name="T11" fmla="*/ 59128 h 443"/>
              <a:gd name="T12" fmla="*/ 147965 w 461"/>
              <a:gd name="T13" fmla="*/ 39419 h 443"/>
              <a:gd name="T14" fmla="*/ 103756 w 461"/>
              <a:gd name="T15" fmla="*/ 0 h 443"/>
              <a:gd name="T16" fmla="*/ 59547 w 461"/>
              <a:gd name="T17" fmla="*/ 39419 h 443"/>
              <a:gd name="T18" fmla="*/ 63607 w 461"/>
              <a:gd name="T19" fmla="*/ 59128 h 443"/>
              <a:gd name="T20" fmla="*/ 59547 w 461"/>
              <a:gd name="T21" fmla="*/ 67639 h 443"/>
              <a:gd name="T22" fmla="*/ 67667 w 461"/>
              <a:gd name="T23" fmla="*/ 87349 h 443"/>
              <a:gd name="T24" fmla="*/ 79847 w 461"/>
              <a:gd name="T25" fmla="*/ 111089 h 443"/>
              <a:gd name="T26" fmla="*/ 43758 w 461"/>
              <a:gd name="T27" fmla="*/ 150508 h 443"/>
              <a:gd name="T28" fmla="*/ 0 w 461"/>
              <a:gd name="T29" fmla="*/ 178281 h 443"/>
              <a:gd name="T30" fmla="*/ 0 w 461"/>
              <a:gd name="T31" fmla="*/ 197990 h 443"/>
              <a:gd name="T32" fmla="*/ 103756 w 461"/>
              <a:gd name="T33" fmla="*/ 197990 h 443"/>
              <a:gd name="T34" fmla="*/ 207512 w 461"/>
              <a:gd name="T35" fmla="*/ 197990 h 443"/>
              <a:gd name="T36" fmla="*/ 207512 w 461"/>
              <a:gd name="T37" fmla="*/ 178281 h 443"/>
              <a:gd name="T38" fmla="*/ 163754 w 461"/>
              <a:gd name="T39" fmla="*/ 15050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lc="http://schemas.openxmlformats.org/drawingml/2006/lockedCanvas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9" name="Freeform 32"/>
          <p:cNvSpPr>
            <a:spLocks noChangeArrowheads="1"/>
          </p:cNvSpPr>
          <p:nvPr/>
        </p:nvSpPr>
        <p:spPr bwMode="auto">
          <a:xfrm>
            <a:off x="7676079" y="2494627"/>
            <a:ext cx="228087" cy="231623"/>
          </a:xfrm>
          <a:custGeom>
            <a:avLst/>
            <a:gdLst>
              <a:gd name="T0" fmla="*/ 188387 w 462"/>
              <a:gd name="T1" fmla="*/ 156636 h 470"/>
              <a:gd name="T2" fmla="*/ 188387 w 462"/>
              <a:gd name="T3" fmla="*/ 156636 h 470"/>
              <a:gd name="T4" fmla="*/ 188387 w 462"/>
              <a:gd name="T5" fmla="*/ 129203 h 470"/>
              <a:gd name="T6" fmla="*/ 153369 w 462"/>
              <a:gd name="T7" fmla="*/ 93805 h 470"/>
              <a:gd name="T8" fmla="*/ 129876 w 462"/>
              <a:gd name="T9" fmla="*/ 93805 h 470"/>
              <a:gd name="T10" fmla="*/ 113919 w 462"/>
              <a:gd name="T11" fmla="*/ 81858 h 470"/>
              <a:gd name="T12" fmla="*/ 113919 w 462"/>
              <a:gd name="T13" fmla="*/ 50442 h 470"/>
              <a:gd name="T14" fmla="*/ 129876 w 462"/>
              <a:gd name="T15" fmla="*/ 26991 h 470"/>
              <a:gd name="T16" fmla="*/ 102394 w 462"/>
              <a:gd name="T17" fmla="*/ 0 h 470"/>
              <a:gd name="T18" fmla="*/ 74912 w 462"/>
              <a:gd name="T19" fmla="*/ 26991 h 470"/>
              <a:gd name="T20" fmla="*/ 90426 w 462"/>
              <a:gd name="T21" fmla="*/ 50442 h 470"/>
              <a:gd name="T22" fmla="*/ 90426 w 462"/>
              <a:gd name="T23" fmla="*/ 81858 h 470"/>
              <a:gd name="T24" fmla="*/ 74912 w 462"/>
              <a:gd name="T25" fmla="*/ 93805 h 470"/>
              <a:gd name="T26" fmla="*/ 50975 w 462"/>
              <a:gd name="T27" fmla="*/ 93805 h 470"/>
              <a:gd name="T28" fmla="*/ 15958 w 462"/>
              <a:gd name="T29" fmla="*/ 129203 h 470"/>
              <a:gd name="T30" fmla="*/ 15958 w 462"/>
              <a:gd name="T31" fmla="*/ 156636 h 470"/>
              <a:gd name="T32" fmla="*/ 0 w 462"/>
              <a:gd name="T33" fmla="*/ 180087 h 470"/>
              <a:gd name="T34" fmla="*/ 23493 w 462"/>
              <a:gd name="T35" fmla="*/ 207521 h 470"/>
              <a:gd name="T36" fmla="*/ 50975 w 462"/>
              <a:gd name="T37" fmla="*/ 180087 h 470"/>
              <a:gd name="T38" fmla="*/ 35461 w 462"/>
              <a:gd name="T39" fmla="*/ 156636 h 470"/>
              <a:gd name="T40" fmla="*/ 35461 w 462"/>
              <a:gd name="T41" fmla="*/ 129203 h 470"/>
              <a:gd name="T42" fmla="*/ 50975 w 462"/>
              <a:gd name="T43" fmla="*/ 113716 h 470"/>
              <a:gd name="T44" fmla="*/ 74912 w 462"/>
              <a:gd name="T45" fmla="*/ 113716 h 470"/>
              <a:gd name="T46" fmla="*/ 90426 w 462"/>
              <a:gd name="T47" fmla="*/ 109734 h 470"/>
              <a:gd name="T48" fmla="*/ 90426 w 462"/>
              <a:gd name="T49" fmla="*/ 156636 h 470"/>
              <a:gd name="T50" fmla="*/ 74912 w 462"/>
              <a:gd name="T51" fmla="*/ 180087 h 470"/>
              <a:gd name="T52" fmla="*/ 102394 w 462"/>
              <a:gd name="T53" fmla="*/ 207521 h 470"/>
              <a:gd name="T54" fmla="*/ 129876 w 462"/>
              <a:gd name="T55" fmla="*/ 180087 h 470"/>
              <a:gd name="T56" fmla="*/ 113919 w 462"/>
              <a:gd name="T57" fmla="*/ 156636 h 470"/>
              <a:gd name="T58" fmla="*/ 113919 w 462"/>
              <a:gd name="T59" fmla="*/ 109734 h 470"/>
              <a:gd name="T60" fmla="*/ 129876 w 462"/>
              <a:gd name="T61" fmla="*/ 113716 h 470"/>
              <a:gd name="T62" fmla="*/ 153369 w 462"/>
              <a:gd name="T63" fmla="*/ 113716 h 470"/>
              <a:gd name="T64" fmla="*/ 168884 w 462"/>
              <a:gd name="T65" fmla="*/ 129203 h 470"/>
              <a:gd name="T66" fmla="*/ 168884 w 462"/>
              <a:gd name="T67" fmla="*/ 156636 h 470"/>
              <a:gd name="T68" fmla="*/ 153369 w 462"/>
              <a:gd name="T69" fmla="*/ 180087 h 470"/>
              <a:gd name="T70" fmla="*/ 180852 w 462"/>
              <a:gd name="T71" fmla="*/ 207521 h 470"/>
              <a:gd name="T72" fmla="*/ 204345 w 462"/>
              <a:gd name="T73" fmla="*/ 180087 h 470"/>
              <a:gd name="T74" fmla="*/ 188387 w 462"/>
              <a:gd name="T75" fmla="*/ 156636 h 470"/>
              <a:gd name="T76" fmla="*/ 39451 w 462"/>
              <a:gd name="T77" fmla="*/ 180087 h 470"/>
              <a:gd name="T78" fmla="*/ 39451 w 462"/>
              <a:gd name="T79" fmla="*/ 180087 h 470"/>
              <a:gd name="T80" fmla="*/ 23493 w 462"/>
              <a:gd name="T81" fmla="*/ 195574 h 470"/>
              <a:gd name="T82" fmla="*/ 7979 w 462"/>
              <a:gd name="T83" fmla="*/ 180087 h 470"/>
              <a:gd name="T84" fmla="*/ 23493 w 462"/>
              <a:gd name="T85" fmla="*/ 164601 h 470"/>
              <a:gd name="T86" fmla="*/ 39451 w 462"/>
              <a:gd name="T87" fmla="*/ 180087 h 470"/>
              <a:gd name="T88" fmla="*/ 86880 w 462"/>
              <a:gd name="T89" fmla="*/ 26991 h 470"/>
              <a:gd name="T90" fmla="*/ 86880 w 462"/>
              <a:gd name="T91" fmla="*/ 26991 h 470"/>
              <a:gd name="T92" fmla="*/ 102394 w 462"/>
              <a:gd name="T93" fmla="*/ 11504 h 470"/>
              <a:gd name="T94" fmla="*/ 117908 w 462"/>
              <a:gd name="T95" fmla="*/ 26991 h 470"/>
              <a:gd name="T96" fmla="*/ 102394 w 462"/>
              <a:gd name="T97" fmla="*/ 42920 h 470"/>
              <a:gd name="T98" fmla="*/ 86880 w 462"/>
              <a:gd name="T99" fmla="*/ 26991 h 470"/>
              <a:gd name="T100" fmla="*/ 117908 w 462"/>
              <a:gd name="T101" fmla="*/ 180087 h 470"/>
              <a:gd name="T102" fmla="*/ 117908 w 462"/>
              <a:gd name="T103" fmla="*/ 180087 h 470"/>
              <a:gd name="T104" fmla="*/ 102394 w 462"/>
              <a:gd name="T105" fmla="*/ 195574 h 470"/>
              <a:gd name="T106" fmla="*/ 86880 w 462"/>
              <a:gd name="T107" fmla="*/ 180087 h 470"/>
              <a:gd name="T108" fmla="*/ 102394 w 462"/>
              <a:gd name="T109" fmla="*/ 164601 h 470"/>
              <a:gd name="T110" fmla="*/ 117908 w 462"/>
              <a:gd name="T111" fmla="*/ 180087 h 470"/>
              <a:gd name="T112" fmla="*/ 180852 w 462"/>
              <a:gd name="T113" fmla="*/ 195574 h 470"/>
              <a:gd name="T114" fmla="*/ 180852 w 462"/>
              <a:gd name="T115" fmla="*/ 195574 h 470"/>
              <a:gd name="T116" fmla="*/ 164894 w 462"/>
              <a:gd name="T117" fmla="*/ 180087 h 470"/>
              <a:gd name="T118" fmla="*/ 180852 w 462"/>
              <a:gd name="T119" fmla="*/ 164601 h 470"/>
              <a:gd name="T120" fmla="*/ 192377 w 462"/>
              <a:gd name="T121" fmla="*/ 180087 h 470"/>
              <a:gd name="T122" fmla="*/ 180852 w 462"/>
              <a:gd name="T123" fmla="*/ 195574 h 47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62" h="470">
                <a:moveTo>
                  <a:pt x="425" y="354"/>
                </a:moveTo>
                <a:lnTo>
                  <a:pt x="425" y="354"/>
                </a:lnTo>
                <a:cubicBezTo>
                  <a:pt x="425" y="292"/>
                  <a:pt x="425" y="292"/>
                  <a:pt x="425" y="292"/>
                </a:cubicBezTo>
                <a:cubicBezTo>
                  <a:pt x="425" y="257"/>
                  <a:pt x="408" y="212"/>
                  <a:pt x="346" y="212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57" y="212"/>
                  <a:pt x="257" y="195"/>
                  <a:pt x="257" y="185"/>
                </a:cubicBezTo>
                <a:cubicBezTo>
                  <a:pt x="257" y="114"/>
                  <a:pt x="257" y="114"/>
                  <a:pt x="257" y="114"/>
                </a:cubicBezTo>
                <a:cubicBezTo>
                  <a:pt x="275" y="106"/>
                  <a:pt x="293" y="88"/>
                  <a:pt x="293" y="61"/>
                </a:cubicBezTo>
                <a:cubicBezTo>
                  <a:pt x="293" y="26"/>
                  <a:pt x="266" y="0"/>
                  <a:pt x="231" y="0"/>
                </a:cubicBezTo>
                <a:cubicBezTo>
                  <a:pt x="196" y="0"/>
                  <a:pt x="169" y="26"/>
                  <a:pt x="169" y="61"/>
                </a:cubicBezTo>
                <a:cubicBezTo>
                  <a:pt x="169" y="88"/>
                  <a:pt x="186" y="106"/>
                  <a:pt x="204" y="114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4" y="185"/>
                  <a:pt x="204" y="212"/>
                  <a:pt x="169" y="212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53" y="212"/>
                  <a:pt x="36" y="257"/>
                  <a:pt x="36" y="292"/>
                </a:cubicBezTo>
                <a:cubicBezTo>
                  <a:pt x="36" y="354"/>
                  <a:pt x="36" y="354"/>
                  <a:pt x="36" y="354"/>
                </a:cubicBezTo>
                <a:cubicBezTo>
                  <a:pt x="9" y="363"/>
                  <a:pt x="0" y="380"/>
                  <a:pt x="0" y="407"/>
                </a:cubicBezTo>
                <a:cubicBezTo>
                  <a:pt x="0" y="442"/>
                  <a:pt x="27" y="469"/>
                  <a:pt x="53" y="469"/>
                </a:cubicBezTo>
                <a:cubicBezTo>
                  <a:pt x="89" y="469"/>
                  <a:pt x="115" y="442"/>
                  <a:pt x="115" y="407"/>
                </a:cubicBezTo>
                <a:cubicBezTo>
                  <a:pt x="115" y="380"/>
                  <a:pt x="98" y="363"/>
                  <a:pt x="80" y="354"/>
                </a:cubicBezTo>
                <a:cubicBezTo>
                  <a:pt x="80" y="292"/>
                  <a:pt x="80" y="292"/>
                  <a:pt x="80" y="292"/>
                </a:cubicBezTo>
                <a:cubicBezTo>
                  <a:pt x="80" y="292"/>
                  <a:pt x="80" y="257"/>
                  <a:pt x="115" y="257"/>
                </a:cubicBezTo>
                <a:cubicBezTo>
                  <a:pt x="169" y="257"/>
                  <a:pt x="169" y="257"/>
                  <a:pt x="169" y="257"/>
                </a:cubicBezTo>
                <a:cubicBezTo>
                  <a:pt x="186" y="257"/>
                  <a:pt x="196" y="257"/>
                  <a:pt x="204" y="248"/>
                </a:cubicBezTo>
                <a:cubicBezTo>
                  <a:pt x="204" y="354"/>
                  <a:pt x="204" y="354"/>
                  <a:pt x="204" y="354"/>
                </a:cubicBezTo>
                <a:cubicBezTo>
                  <a:pt x="186" y="363"/>
                  <a:pt x="169" y="380"/>
                  <a:pt x="169" y="407"/>
                </a:cubicBezTo>
                <a:cubicBezTo>
                  <a:pt x="169" y="442"/>
                  <a:pt x="196" y="469"/>
                  <a:pt x="231" y="469"/>
                </a:cubicBezTo>
                <a:cubicBezTo>
                  <a:pt x="266" y="469"/>
                  <a:pt x="293" y="442"/>
                  <a:pt x="293" y="407"/>
                </a:cubicBezTo>
                <a:cubicBezTo>
                  <a:pt x="293" y="380"/>
                  <a:pt x="275" y="363"/>
                  <a:pt x="257" y="354"/>
                </a:cubicBezTo>
                <a:cubicBezTo>
                  <a:pt x="257" y="248"/>
                  <a:pt x="257" y="248"/>
                  <a:pt x="257" y="248"/>
                </a:cubicBezTo>
                <a:cubicBezTo>
                  <a:pt x="266" y="257"/>
                  <a:pt x="275" y="257"/>
                  <a:pt x="293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81" y="257"/>
                  <a:pt x="381" y="283"/>
                  <a:pt x="381" y="292"/>
                </a:cubicBezTo>
                <a:cubicBezTo>
                  <a:pt x="381" y="354"/>
                  <a:pt x="381" y="354"/>
                  <a:pt x="381" y="354"/>
                </a:cubicBezTo>
                <a:cubicBezTo>
                  <a:pt x="363" y="363"/>
                  <a:pt x="346" y="380"/>
                  <a:pt x="346" y="407"/>
                </a:cubicBezTo>
                <a:cubicBezTo>
                  <a:pt x="346" y="442"/>
                  <a:pt x="372" y="469"/>
                  <a:pt x="408" y="469"/>
                </a:cubicBezTo>
                <a:cubicBezTo>
                  <a:pt x="434" y="469"/>
                  <a:pt x="461" y="442"/>
                  <a:pt x="461" y="407"/>
                </a:cubicBezTo>
                <a:cubicBezTo>
                  <a:pt x="461" y="380"/>
                  <a:pt x="453" y="363"/>
                  <a:pt x="425" y="354"/>
                </a:cubicBezTo>
                <a:close/>
                <a:moveTo>
                  <a:pt x="89" y="407"/>
                </a:moveTo>
                <a:lnTo>
                  <a:pt x="89" y="407"/>
                </a:lnTo>
                <a:cubicBezTo>
                  <a:pt x="89" y="425"/>
                  <a:pt x="71" y="442"/>
                  <a:pt x="53" y="442"/>
                </a:cubicBezTo>
                <a:cubicBezTo>
                  <a:pt x="36" y="442"/>
                  <a:pt x="18" y="425"/>
                  <a:pt x="18" y="407"/>
                </a:cubicBezTo>
                <a:cubicBezTo>
                  <a:pt x="18" y="389"/>
                  <a:pt x="36" y="372"/>
                  <a:pt x="53" y="372"/>
                </a:cubicBezTo>
                <a:cubicBezTo>
                  <a:pt x="71" y="372"/>
                  <a:pt x="89" y="389"/>
                  <a:pt x="89" y="407"/>
                </a:cubicBezTo>
                <a:close/>
                <a:moveTo>
                  <a:pt x="196" y="61"/>
                </a:moveTo>
                <a:lnTo>
                  <a:pt x="196" y="61"/>
                </a:lnTo>
                <a:cubicBezTo>
                  <a:pt x="196" y="44"/>
                  <a:pt x="213" y="26"/>
                  <a:pt x="231" y="26"/>
                </a:cubicBezTo>
                <a:cubicBezTo>
                  <a:pt x="249" y="26"/>
                  <a:pt x="266" y="44"/>
                  <a:pt x="266" y="61"/>
                </a:cubicBezTo>
                <a:cubicBezTo>
                  <a:pt x="266" y="79"/>
                  <a:pt x="249" y="97"/>
                  <a:pt x="231" y="97"/>
                </a:cubicBezTo>
                <a:cubicBezTo>
                  <a:pt x="213" y="97"/>
                  <a:pt x="196" y="79"/>
                  <a:pt x="196" y="61"/>
                </a:cubicBezTo>
                <a:close/>
                <a:moveTo>
                  <a:pt x="266" y="407"/>
                </a:moveTo>
                <a:lnTo>
                  <a:pt x="266" y="407"/>
                </a:lnTo>
                <a:cubicBezTo>
                  <a:pt x="266" y="425"/>
                  <a:pt x="249" y="442"/>
                  <a:pt x="231" y="442"/>
                </a:cubicBezTo>
                <a:cubicBezTo>
                  <a:pt x="213" y="442"/>
                  <a:pt x="196" y="425"/>
                  <a:pt x="196" y="407"/>
                </a:cubicBezTo>
                <a:cubicBezTo>
                  <a:pt x="196" y="389"/>
                  <a:pt x="213" y="372"/>
                  <a:pt x="231" y="372"/>
                </a:cubicBezTo>
                <a:cubicBezTo>
                  <a:pt x="249" y="372"/>
                  <a:pt x="266" y="389"/>
                  <a:pt x="266" y="407"/>
                </a:cubicBezTo>
                <a:close/>
                <a:moveTo>
                  <a:pt x="408" y="442"/>
                </a:moveTo>
                <a:lnTo>
                  <a:pt x="408" y="442"/>
                </a:lnTo>
                <a:cubicBezTo>
                  <a:pt x="381" y="442"/>
                  <a:pt x="372" y="425"/>
                  <a:pt x="372" y="407"/>
                </a:cubicBezTo>
                <a:cubicBezTo>
                  <a:pt x="372" y="389"/>
                  <a:pt x="381" y="372"/>
                  <a:pt x="408" y="372"/>
                </a:cubicBezTo>
                <a:cubicBezTo>
                  <a:pt x="425" y="372"/>
                  <a:pt x="434" y="389"/>
                  <a:pt x="434" y="407"/>
                </a:cubicBezTo>
                <a:cubicBezTo>
                  <a:pt x="434" y="425"/>
                  <a:pt x="425" y="442"/>
                  <a:pt x="408" y="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Freeform 33"/>
          <p:cNvSpPr>
            <a:spLocks noChangeArrowheads="1"/>
          </p:cNvSpPr>
          <p:nvPr/>
        </p:nvSpPr>
        <p:spPr bwMode="auto">
          <a:xfrm>
            <a:off x="8781929" y="3840551"/>
            <a:ext cx="159130" cy="205101"/>
          </a:xfrm>
          <a:custGeom>
            <a:avLst/>
            <a:gdLst>
              <a:gd name="T0" fmla="*/ 142429 w 320"/>
              <a:gd name="T1" fmla="*/ 27380 h 417"/>
              <a:gd name="T2" fmla="*/ 142429 w 320"/>
              <a:gd name="T3" fmla="*/ 27380 h 417"/>
              <a:gd name="T4" fmla="*/ 114746 w 320"/>
              <a:gd name="T5" fmla="*/ 0 h 417"/>
              <a:gd name="T6" fmla="*/ 86618 w 320"/>
              <a:gd name="T7" fmla="*/ 27380 h 417"/>
              <a:gd name="T8" fmla="*/ 102691 w 320"/>
              <a:gd name="T9" fmla="*/ 50785 h 417"/>
              <a:gd name="T10" fmla="*/ 66973 w 320"/>
              <a:gd name="T11" fmla="*/ 82139 h 417"/>
              <a:gd name="T12" fmla="*/ 35272 w 320"/>
              <a:gd name="T13" fmla="*/ 94062 h 417"/>
              <a:gd name="T14" fmla="*/ 35272 w 320"/>
              <a:gd name="T15" fmla="*/ 50785 h 417"/>
              <a:gd name="T16" fmla="*/ 51346 w 320"/>
              <a:gd name="T17" fmla="*/ 27380 h 417"/>
              <a:gd name="T18" fmla="*/ 27682 w 320"/>
              <a:gd name="T19" fmla="*/ 0 h 417"/>
              <a:gd name="T20" fmla="*/ 0 w 320"/>
              <a:gd name="T21" fmla="*/ 27380 h 417"/>
              <a:gd name="T22" fmla="*/ 15627 w 320"/>
              <a:gd name="T23" fmla="*/ 50785 h 417"/>
              <a:gd name="T24" fmla="*/ 15627 w 320"/>
              <a:gd name="T25" fmla="*/ 132924 h 417"/>
              <a:gd name="T26" fmla="*/ 0 w 320"/>
              <a:gd name="T27" fmla="*/ 156329 h 417"/>
              <a:gd name="T28" fmla="*/ 27682 w 320"/>
              <a:gd name="T29" fmla="*/ 183708 h 417"/>
              <a:gd name="T30" fmla="*/ 51346 w 320"/>
              <a:gd name="T31" fmla="*/ 156329 h 417"/>
              <a:gd name="T32" fmla="*/ 39291 w 320"/>
              <a:gd name="T33" fmla="*/ 132924 h 417"/>
              <a:gd name="T34" fmla="*/ 75009 w 320"/>
              <a:gd name="T35" fmla="*/ 102011 h 417"/>
              <a:gd name="T36" fmla="*/ 126355 w 320"/>
              <a:gd name="T37" fmla="*/ 50785 h 417"/>
              <a:gd name="T38" fmla="*/ 142429 w 320"/>
              <a:gd name="T39" fmla="*/ 27380 h 417"/>
              <a:gd name="T40" fmla="*/ 11609 w 320"/>
              <a:gd name="T41" fmla="*/ 27380 h 417"/>
              <a:gd name="T42" fmla="*/ 11609 w 320"/>
              <a:gd name="T43" fmla="*/ 27380 h 417"/>
              <a:gd name="T44" fmla="*/ 27682 w 320"/>
              <a:gd name="T45" fmla="*/ 11923 h 417"/>
              <a:gd name="T46" fmla="*/ 43309 w 320"/>
              <a:gd name="T47" fmla="*/ 27380 h 417"/>
              <a:gd name="T48" fmla="*/ 27682 w 320"/>
              <a:gd name="T49" fmla="*/ 38861 h 417"/>
              <a:gd name="T50" fmla="*/ 11609 w 320"/>
              <a:gd name="T51" fmla="*/ 27380 h 417"/>
              <a:gd name="T52" fmla="*/ 27682 w 320"/>
              <a:gd name="T53" fmla="*/ 172227 h 417"/>
              <a:gd name="T54" fmla="*/ 27682 w 320"/>
              <a:gd name="T55" fmla="*/ 172227 h 417"/>
              <a:gd name="T56" fmla="*/ 11609 w 320"/>
              <a:gd name="T57" fmla="*/ 156329 h 417"/>
              <a:gd name="T58" fmla="*/ 27682 w 320"/>
              <a:gd name="T59" fmla="*/ 140873 h 417"/>
              <a:gd name="T60" fmla="*/ 43309 w 320"/>
              <a:gd name="T61" fmla="*/ 156329 h 417"/>
              <a:gd name="T62" fmla="*/ 27682 w 320"/>
              <a:gd name="T63" fmla="*/ 172227 h 417"/>
              <a:gd name="T64" fmla="*/ 114746 w 320"/>
              <a:gd name="T65" fmla="*/ 38861 h 417"/>
              <a:gd name="T66" fmla="*/ 114746 w 320"/>
              <a:gd name="T67" fmla="*/ 38861 h 417"/>
              <a:gd name="T68" fmla="*/ 98673 w 320"/>
              <a:gd name="T69" fmla="*/ 27380 h 417"/>
              <a:gd name="T70" fmla="*/ 114746 w 320"/>
              <a:gd name="T71" fmla="*/ 11923 h 417"/>
              <a:gd name="T72" fmla="*/ 130373 w 320"/>
              <a:gd name="T73" fmla="*/ 27380 h 417"/>
              <a:gd name="T74" fmla="*/ 114746 w 320"/>
              <a:gd name="T75" fmla="*/ 38861 h 41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20" h="417">
                <a:moveTo>
                  <a:pt x="319" y="62"/>
                </a:moveTo>
                <a:lnTo>
                  <a:pt x="319" y="62"/>
                </a:ln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4" y="27"/>
                  <a:pt x="194" y="62"/>
                </a:cubicBezTo>
                <a:cubicBezTo>
                  <a:pt x="194" y="80"/>
                  <a:pt x="213" y="106"/>
                  <a:pt x="230" y="115"/>
                </a:cubicBezTo>
                <a:cubicBezTo>
                  <a:pt x="230" y="159"/>
                  <a:pt x="194" y="169"/>
                  <a:pt x="150" y="186"/>
                </a:cubicBezTo>
                <a:cubicBezTo>
                  <a:pt x="132" y="195"/>
                  <a:pt x="106" y="195"/>
                  <a:pt x="79" y="213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06" y="106"/>
                  <a:pt x="115" y="80"/>
                  <a:pt x="115" y="62"/>
                </a:cubicBezTo>
                <a:cubicBezTo>
                  <a:pt x="115" y="27"/>
                  <a:pt x="88" y="0"/>
                  <a:pt x="62" y="0"/>
                </a:cubicBezTo>
                <a:cubicBezTo>
                  <a:pt x="26" y="0"/>
                  <a:pt x="0" y="27"/>
                  <a:pt x="0" y="62"/>
                </a:cubicBezTo>
                <a:cubicBezTo>
                  <a:pt x="0" y="80"/>
                  <a:pt x="17" y="106"/>
                  <a:pt x="35" y="115"/>
                </a:cubicBezTo>
                <a:cubicBezTo>
                  <a:pt x="35" y="301"/>
                  <a:pt x="35" y="301"/>
                  <a:pt x="35" y="301"/>
                </a:cubicBezTo>
                <a:cubicBezTo>
                  <a:pt x="17" y="310"/>
                  <a:pt x="0" y="328"/>
                  <a:pt x="0" y="354"/>
                </a:cubicBezTo>
                <a:cubicBezTo>
                  <a:pt x="0" y="390"/>
                  <a:pt x="26" y="416"/>
                  <a:pt x="62" y="416"/>
                </a:cubicBezTo>
                <a:cubicBezTo>
                  <a:pt x="88" y="416"/>
                  <a:pt x="115" y="390"/>
                  <a:pt x="115" y="354"/>
                </a:cubicBezTo>
                <a:cubicBezTo>
                  <a:pt x="115" y="328"/>
                  <a:pt x="106" y="310"/>
                  <a:pt x="88" y="301"/>
                </a:cubicBezTo>
                <a:cubicBezTo>
                  <a:pt x="88" y="257"/>
                  <a:pt x="123" y="240"/>
                  <a:pt x="168" y="231"/>
                </a:cubicBezTo>
                <a:cubicBezTo>
                  <a:pt x="213" y="213"/>
                  <a:pt x="275" y="195"/>
                  <a:pt x="283" y="115"/>
                </a:cubicBezTo>
                <a:cubicBezTo>
                  <a:pt x="301" y="106"/>
                  <a:pt x="319" y="80"/>
                  <a:pt x="319" y="62"/>
                </a:cubicBezTo>
                <a:close/>
                <a:moveTo>
                  <a:pt x="26" y="62"/>
                </a:moveTo>
                <a:lnTo>
                  <a:pt x="26" y="62"/>
                </a:lnTo>
                <a:cubicBezTo>
                  <a:pt x="26" y="35"/>
                  <a:pt x="44" y="27"/>
                  <a:pt x="62" y="27"/>
                </a:cubicBezTo>
                <a:cubicBezTo>
                  <a:pt x="79" y="27"/>
                  <a:pt x="97" y="35"/>
                  <a:pt x="97" y="62"/>
                </a:cubicBezTo>
                <a:cubicBezTo>
                  <a:pt x="97" y="80"/>
                  <a:pt x="79" y="88"/>
                  <a:pt x="62" y="88"/>
                </a:cubicBezTo>
                <a:cubicBezTo>
                  <a:pt x="44" y="88"/>
                  <a:pt x="26" y="80"/>
                  <a:pt x="26" y="62"/>
                </a:cubicBezTo>
                <a:close/>
                <a:moveTo>
                  <a:pt x="62" y="390"/>
                </a:moveTo>
                <a:lnTo>
                  <a:pt x="62" y="390"/>
                </a:lnTo>
                <a:cubicBezTo>
                  <a:pt x="44" y="390"/>
                  <a:pt x="26" y="372"/>
                  <a:pt x="26" y="354"/>
                </a:cubicBezTo>
                <a:cubicBezTo>
                  <a:pt x="26" y="337"/>
                  <a:pt x="44" y="319"/>
                  <a:pt x="62" y="319"/>
                </a:cubicBezTo>
                <a:cubicBezTo>
                  <a:pt x="79" y="319"/>
                  <a:pt x="97" y="337"/>
                  <a:pt x="97" y="354"/>
                </a:cubicBezTo>
                <a:cubicBezTo>
                  <a:pt x="97" y="372"/>
                  <a:pt x="79" y="390"/>
                  <a:pt x="62" y="390"/>
                </a:cubicBezTo>
                <a:close/>
                <a:moveTo>
                  <a:pt x="257" y="88"/>
                </a:moveTo>
                <a:lnTo>
                  <a:pt x="257" y="88"/>
                </a:lnTo>
                <a:cubicBezTo>
                  <a:pt x="239" y="88"/>
                  <a:pt x="221" y="80"/>
                  <a:pt x="221" y="62"/>
                </a:cubicBez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2" name="Freeform 102"/>
          <p:cNvSpPr>
            <a:spLocks noChangeArrowheads="1"/>
          </p:cNvSpPr>
          <p:nvPr/>
        </p:nvSpPr>
        <p:spPr bwMode="auto">
          <a:xfrm>
            <a:off x="8740251" y="5330151"/>
            <a:ext cx="242486" cy="218238"/>
          </a:xfrm>
          <a:custGeom>
            <a:avLst/>
            <a:gdLst>
              <a:gd name="T0" fmla="*/ 35703 w 498"/>
              <a:gd name="T1" fmla="*/ 67874 h 445"/>
              <a:gd name="T2" fmla="*/ 35703 w 498"/>
              <a:gd name="T3" fmla="*/ 67874 h 445"/>
              <a:gd name="T4" fmla="*/ 63372 w 498"/>
              <a:gd name="T5" fmla="*/ 75965 h 445"/>
              <a:gd name="T6" fmla="*/ 67389 w 498"/>
              <a:gd name="T7" fmla="*/ 75965 h 445"/>
              <a:gd name="T8" fmla="*/ 87026 w 498"/>
              <a:gd name="T9" fmla="*/ 60232 h 445"/>
              <a:gd name="T10" fmla="*/ 87026 w 498"/>
              <a:gd name="T11" fmla="*/ 56187 h 445"/>
              <a:gd name="T12" fmla="*/ 79439 w 498"/>
              <a:gd name="T13" fmla="*/ 48096 h 445"/>
              <a:gd name="T14" fmla="*/ 122728 w 498"/>
              <a:gd name="T15" fmla="*/ 4495 h 445"/>
              <a:gd name="T16" fmla="*/ 87026 w 498"/>
              <a:gd name="T17" fmla="*/ 0 h 445"/>
              <a:gd name="T18" fmla="*/ 47753 w 498"/>
              <a:gd name="T19" fmla="*/ 24273 h 445"/>
              <a:gd name="T20" fmla="*/ 32133 w 498"/>
              <a:gd name="T21" fmla="*/ 36409 h 445"/>
              <a:gd name="T22" fmla="*/ 23653 w 498"/>
              <a:gd name="T23" fmla="*/ 52141 h 445"/>
              <a:gd name="T24" fmla="*/ 8033 w 498"/>
              <a:gd name="T25" fmla="*/ 56187 h 445"/>
              <a:gd name="T26" fmla="*/ 0 w 498"/>
              <a:gd name="T27" fmla="*/ 64278 h 445"/>
              <a:gd name="T28" fmla="*/ 0 w 498"/>
              <a:gd name="T29" fmla="*/ 67874 h 445"/>
              <a:gd name="T30" fmla="*/ 16066 w 498"/>
              <a:gd name="T31" fmla="*/ 84055 h 445"/>
              <a:gd name="T32" fmla="*/ 23653 w 498"/>
              <a:gd name="T33" fmla="*/ 88101 h 445"/>
              <a:gd name="T34" fmla="*/ 32133 w 498"/>
              <a:gd name="T35" fmla="*/ 80010 h 445"/>
              <a:gd name="T36" fmla="*/ 35703 w 498"/>
              <a:gd name="T37" fmla="*/ 67874 h 445"/>
              <a:gd name="T38" fmla="*/ 99075 w 498"/>
              <a:gd name="T39" fmla="*/ 71919 h 445"/>
              <a:gd name="T40" fmla="*/ 99075 w 498"/>
              <a:gd name="T41" fmla="*/ 71919 h 445"/>
              <a:gd name="T42" fmla="*/ 95059 w 498"/>
              <a:gd name="T43" fmla="*/ 71919 h 445"/>
              <a:gd name="T44" fmla="*/ 79439 w 498"/>
              <a:gd name="T45" fmla="*/ 84055 h 445"/>
              <a:gd name="T46" fmla="*/ 75422 w 498"/>
              <a:gd name="T47" fmla="*/ 91697 h 445"/>
              <a:gd name="T48" fmla="*/ 170035 w 498"/>
              <a:gd name="T49" fmla="*/ 195530 h 445"/>
              <a:gd name="T50" fmla="*/ 178068 w 498"/>
              <a:gd name="T51" fmla="*/ 195530 h 445"/>
              <a:gd name="T52" fmla="*/ 190117 w 498"/>
              <a:gd name="T53" fmla="*/ 187439 h 445"/>
              <a:gd name="T54" fmla="*/ 190117 w 498"/>
              <a:gd name="T55" fmla="*/ 179798 h 445"/>
              <a:gd name="T56" fmla="*/ 99075 w 498"/>
              <a:gd name="T57" fmla="*/ 71919 h 445"/>
              <a:gd name="T58" fmla="*/ 221804 w 498"/>
              <a:gd name="T59" fmla="*/ 28318 h 445"/>
              <a:gd name="T60" fmla="*/ 221804 w 498"/>
              <a:gd name="T61" fmla="*/ 28318 h 445"/>
              <a:gd name="T62" fmla="*/ 213771 w 498"/>
              <a:gd name="T63" fmla="*/ 24273 h 445"/>
              <a:gd name="T64" fmla="*/ 205737 w 498"/>
              <a:gd name="T65" fmla="*/ 40005 h 445"/>
              <a:gd name="T66" fmla="*/ 182084 w 498"/>
              <a:gd name="T67" fmla="*/ 48096 h 445"/>
              <a:gd name="T68" fmla="*/ 178068 w 498"/>
              <a:gd name="T69" fmla="*/ 28318 h 445"/>
              <a:gd name="T70" fmla="*/ 186101 w 498"/>
              <a:gd name="T71" fmla="*/ 8540 h 445"/>
              <a:gd name="T72" fmla="*/ 182084 w 498"/>
              <a:gd name="T73" fmla="*/ 4495 h 445"/>
              <a:gd name="T74" fmla="*/ 150398 w 498"/>
              <a:gd name="T75" fmla="*/ 32364 h 445"/>
              <a:gd name="T76" fmla="*/ 142365 w 498"/>
              <a:gd name="T77" fmla="*/ 67874 h 445"/>
              <a:gd name="T78" fmla="*/ 126745 w 498"/>
              <a:gd name="T79" fmla="*/ 84055 h 445"/>
              <a:gd name="T80" fmla="*/ 142365 w 498"/>
              <a:gd name="T81" fmla="*/ 103833 h 445"/>
              <a:gd name="T82" fmla="*/ 162448 w 498"/>
              <a:gd name="T83" fmla="*/ 84055 h 445"/>
              <a:gd name="T84" fmla="*/ 182084 w 498"/>
              <a:gd name="T85" fmla="*/ 80010 h 445"/>
              <a:gd name="T86" fmla="*/ 217787 w 498"/>
              <a:gd name="T87" fmla="*/ 64278 h 445"/>
              <a:gd name="T88" fmla="*/ 221804 w 498"/>
              <a:gd name="T89" fmla="*/ 28318 h 445"/>
              <a:gd name="T90" fmla="*/ 32133 w 498"/>
              <a:gd name="T91" fmla="*/ 179798 h 445"/>
              <a:gd name="T92" fmla="*/ 32133 w 498"/>
              <a:gd name="T93" fmla="*/ 179798 h 445"/>
              <a:gd name="T94" fmla="*/ 32133 w 498"/>
              <a:gd name="T95" fmla="*/ 187439 h 445"/>
              <a:gd name="T96" fmla="*/ 39719 w 498"/>
              <a:gd name="T97" fmla="*/ 199576 h 445"/>
              <a:gd name="T98" fmla="*/ 47753 w 498"/>
              <a:gd name="T99" fmla="*/ 195530 h 445"/>
              <a:gd name="T100" fmla="*/ 103092 w 498"/>
              <a:gd name="T101" fmla="*/ 143838 h 445"/>
              <a:gd name="T102" fmla="*/ 87026 w 498"/>
              <a:gd name="T103" fmla="*/ 123611 h 445"/>
              <a:gd name="T104" fmla="*/ 32133 w 498"/>
              <a:gd name="T105" fmla="*/ 179798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lc="http://schemas.openxmlformats.org/drawingml/2006/lockedCanvas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9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285584" y="2864216"/>
            <a:ext cx="371629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 имеет поле для ввода логина, поле для ввода пароля, кнопку войти и кнопку создать.</a:t>
            </a:r>
          </a:p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случае если пользователь ввёл неверные данные, программа уведомит пользователя об этом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584" y="4286486"/>
            <a:ext cx="3716299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 входе в аккаунт открывается главная форма, а эта закрывается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285584" y="2362327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1151112" y="1166697"/>
            <a:ext cx="4391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Форма для входя в аккаунт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9" y="1571625"/>
            <a:ext cx="5404025" cy="3342312"/>
          </a:xfrm>
          <a:prstGeom prst="rect">
            <a:avLst/>
          </a:prstGeom>
          <a:effectLst>
            <a:outerShdw blurRad="381000" dist="190500" dir="2700000" algn="tl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09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091703" y="2786187"/>
            <a:ext cx="299296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главном окне есть две вкладки. </a:t>
            </a:r>
          </a:p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Первая вкладка позволяет работать с текстом. Сохранённые файлы отображаются в правой части этой вкладки.</a:t>
            </a:r>
          </a:p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Вторая вкладка позволяет работать с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CSV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файлами, создавать таблицы и сохранять их там же, где и тест.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202470" y="216295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88" y="740669"/>
            <a:ext cx="4815117" cy="2978081"/>
          </a:xfrm>
          <a:prstGeom prst="rect">
            <a:avLst/>
          </a:prstGeom>
          <a:effectLst>
            <a:outerShdw blurRad="381000" dist="190500" dir="2700000" algn="tl" rotWithShape="0">
              <a:schemeClr val="tx1">
                <a:alpha val="50000"/>
              </a:scheme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82" y="3023425"/>
            <a:ext cx="4798494" cy="2967800"/>
          </a:xfrm>
          <a:prstGeom prst="rect">
            <a:avLst/>
          </a:prstGeom>
          <a:effectLst>
            <a:outerShdw blurRad="381000" dist="190500" dir="2700000" algn="tl" rotWithShape="0">
              <a:schemeClr val="tx1">
                <a:alpha val="50000"/>
              </a:schemeClr>
            </a:outerShdw>
          </a:effectLst>
        </p:spPr>
      </p:pic>
      <p:sp>
        <p:nvSpPr>
          <p:cNvPr id="21" name="Rectangle 14"/>
          <p:cNvSpPr/>
          <p:nvPr/>
        </p:nvSpPr>
        <p:spPr>
          <a:xfrm>
            <a:off x="1091703" y="1549807"/>
            <a:ext cx="439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Главное окно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83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61950" y="2345752"/>
            <a:ext cx="314325" cy="2207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381125" y="6372225"/>
            <a:ext cx="2790825" cy="2190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868025" y="6305550"/>
            <a:ext cx="1152525" cy="44767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645585" y="2906205"/>
            <a:ext cx="371629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Количество строк кода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 – 5</a:t>
            </a:r>
            <a:endParaRPr lang="ru-RU" sz="1200" b="1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2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Импорт библиотек и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–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endParaRPr lang="ru-RU" sz="1200" b="1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-From –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58</a:t>
            </a:r>
          </a:p>
          <a:p>
            <a:pPr>
              <a:lnSpc>
                <a:spcPct val="120000"/>
              </a:lnSpc>
            </a:pP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LoginForm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60</a:t>
            </a:r>
            <a:endParaRPr lang="ru-RU" sz="1200" b="1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HelpfulMethods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</a:t>
            </a:r>
          </a:p>
          <a:p>
            <a:pPr>
              <a:lnSpc>
                <a:spcPct val="120000"/>
              </a:lnSpc>
            </a:pP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-MainWindow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118</a:t>
            </a:r>
            <a:endParaRPr lang="ru-RU" sz="1200" b="1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MainForm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213</a:t>
            </a:r>
          </a:p>
          <a:p>
            <a:pPr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Всего – 541</a:t>
            </a: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065577" y="2710542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176981" y="4445126"/>
            <a:ext cx="50220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Этот проект имеет множество путей дальнейшего развития.</a:t>
            </a:r>
          </a:p>
          <a:p>
            <a:pPr algn="r">
              <a:lnSpc>
                <a:spcPct val="120000"/>
              </a:lnSpc>
            </a:pP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Можно улучшить дизайн, сделав его более современным, сделать удобное использование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csv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таблиц,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предоставить возможность сохранять другие файлы и работу с ними.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Возможности для доработки и развития</a:t>
            </a:r>
            <a:endParaRPr lang="en-US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21565" y="3022409"/>
            <a:ext cx="464344" cy="464344"/>
            <a:chOff x="8204317" y="2115665"/>
            <a:chExt cx="464344" cy="464344"/>
          </a:xfrm>
          <a:solidFill>
            <a:schemeClr val="bg1">
              <a:lumMod val="95000"/>
            </a:schemeClr>
          </a:solidFill>
        </p:grpSpPr>
        <p:sp>
          <p:nvSpPr>
            <p:cNvPr id="21" name="AutoShape 81"/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82"/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7" name="Rectangle 9"/>
          <p:cNvSpPr/>
          <p:nvPr/>
        </p:nvSpPr>
        <p:spPr>
          <a:xfrm>
            <a:off x="960802" y="819956"/>
            <a:ext cx="37080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Вывод по работе, возможности для доработки и развития</a:t>
            </a:r>
            <a:endParaRPr lang="en-US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/>
      <p:bldP spid="16" grpId="0" animBg="1"/>
      <p:bldP spid="18" grpId="0" animBg="1"/>
      <p:bldP spid="19" grpId="0"/>
      <p:bldP spid="20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453</Words>
  <Application>Microsoft Office PowerPoint</Application>
  <PresentationFormat>Широкоэкранный</PresentationFormat>
  <Paragraphs>69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Aller</vt:lpstr>
      <vt:lpstr>Arcon Rounded-</vt:lpstr>
      <vt:lpstr>Arial</vt:lpstr>
      <vt:lpstr>Calibri</vt:lpstr>
      <vt:lpstr>Gill Sans</vt:lpstr>
      <vt:lpstr>Gotham Bold</vt:lpstr>
      <vt:lpstr>HelveticaNeue light</vt:lpstr>
      <vt:lpstr>HelveticaNeue medium</vt:lpstr>
      <vt:lpstr>Lato</vt:lpstr>
      <vt:lpstr>Liberation Sans</vt:lpstr>
      <vt:lpstr>Segoe UI</vt:lpstr>
      <vt:lpstr>Segoe UI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Учетная запись Майкрософт</cp:lastModifiedBy>
  <cp:revision>271</cp:revision>
  <dcterms:created xsi:type="dcterms:W3CDTF">2017-02-28T05:28:20Z</dcterms:created>
  <dcterms:modified xsi:type="dcterms:W3CDTF">2021-11-22T08:40:33Z</dcterms:modified>
</cp:coreProperties>
</file>