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7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0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2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70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6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5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4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F405-BAFE-4D6C-9B16-8806B23223D1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B3B2-D5B8-4669-95E5-CECC31D18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6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91730"/>
          </a:xfrm>
        </p:spPr>
        <p:txBody>
          <a:bodyPr>
            <a:normAutofit/>
          </a:bodyPr>
          <a:lstStyle/>
          <a:p>
            <a:r>
              <a:rPr lang="ru-RU" b="1" dirty="0" smtClean="0"/>
              <a:t>Навык для Алисы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“</a:t>
            </a:r>
            <a:r>
              <a:rPr lang="ru-RU" b="1" dirty="0" smtClean="0"/>
              <a:t>Угадай кино по картинке</a:t>
            </a:r>
            <a:r>
              <a:rPr lang="en-US" b="1" dirty="0" smtClean="0"/>
              <a:t>”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Борисенко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0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Развлекательно-познавательный чат-бот</a:t>
            </a:r>
          </a:p>
          <a:p>
            <a:pPr marL="0" indent="0">
              <a:buNone/>
            </a:pPr>
            <a:r>
              <a:rPr lang="ru-RU" dirty="0" smtClean="0"/>
              <a:t>для любителей киноиндустрии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6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навык для Алисы</a:t>
            </a:r>
          </a:p>
          <a:p>
            <a:r>
              <a:rPr lang="ru-RU" dirty="0" smtClean="0"/>
              <a:t>Создать </a:t>
            </a:r>
            <a:r>
              <a:rPr lang="en-US" dirty="0" smtClean="0"/>
              <a:t>flask</a:t>
            </a:r>
            <a:r>
              <a:rPr lang="ru-RU" dirty="0" smtClean="0"/>
              <a:t>-сервер для этого навыка</a:t>
            </a:r>
          </a:p>
          <a:p>
            <a:r>
              <a:rPr lang="ru-RU" dirty="0" smtClean="0"/>
              <a:t>Разработать базу данных с использованием технологии </a:t>
            </a:r>
            <a:r>
              <a:rPr lang="en-US" dirty="0" smtClean="0"/>
              <a:t>ORM (Object-Relational </a:t>
            </a:r>
            <a:r>
              <a:rPr lang="en-US" dirty="0"/>
              <a:t>Mapping — </a:t>
            </a:r>
            <a:r>
              <a:rPr lang="ru-RU" dirty="0"/>
              <a:t>объектно-реляционное </a:t>
            </a:r>
            <a:r>
              <a:rPr lang="ru-RU" dirty="0" smtClean="0"/>
              <a:t>отображение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78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пользователем</a:t>
            </a:r>
          </a:p>
          <a:p>
            <a:pPr marL="0" indent="0">
              <a:buNone/>
            </a:pPr>
            <a:r>
              <a:rPr lang="ru-RU" dirty="0" smtClean="0"/>
              <a:t>Приветствие пользователя</a:t>
            </a:r>
          </a:p>
          <a:p>
            <a:pPr marL="0" indent="0">
              <a:buNone/>
            </a:pPr>
            <a:r>
              <a:rPr lang="ru-RU" dirty="0" smtClean="0"/>
              <a:t>Два режима игры</a:t>
            </a:r>
          </a:p>
          <a:p>
            <a:pPr marL="0" indent="0">
              <a:buNone/>
            </a:pPr>
            <a:r>
              <a:rPr lang="ru-RU" dirty="0" smtClean="0"/>
              <a:t>Возможность доиграть предыдущую игру</a:t>
            </a:r>
          </a:p>
          <a:p>
            <a:r>
              <a:rPr lang="ru-RU" dirty="0" err="1" smtClean="0"/>
              <a:t>Логирование</a:t>
            </a:r>
            <a:endParaRPr lang="ru-RU" dirty="0" smtClean="0"/>
          </a:p>
          <a:p>
            <a:r>
              <a:rPr lang="ru-RU" dirty="0" smtClean="0"/>
              <a:t>Работа с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63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37052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в рабочем состоянии, поставленные задачи выполнены</a:t>
            </a:r>
          </a:p>
          <a:p>
            <a:pPr marL="0" indent="0">
              <a:buNone/>
            </a:pPr>
            <a:r>
              <a:rPr lang="ru-RU" dirty="0" smtClean="0"/>
              <a:t>Но есть возможности для доработки и развития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Добавление подсказок</a:t>
            </a:r>
          </a:p>
          <a:p>
            <a:pPr marL="0" indent="0">
              <a:buNone/>
            </a:pPr>
            <a:r>
              <a:rPr lang="ru-RU" dirty="0" smtClean="0"/>
              <a:t>Оптимизация кода, работы с БД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255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Навык для Алисы “Угадай кино по картинке” </vt:lpstr>
      <vt:lpstr>Идея проекта</vt:lpstr>
      <vt:lpstr>Задачи</vt:lpstr>
      <vt:lpstr>Реализовано</vt:lpstr>
      <vt:lpstr>База данных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“Угадай кино по картинке”</dc:title>
  <dc:creator>Dima</dc:creator>
  <cp:lastModifiedBy>Dima</cp:lastModifiedBy>
  <cp:revision>4</cp:revision>
  <dcterms:created xsi:type="dcterms:W3CDTF">2022-04-30T13:30:24Z</dcterms:created>
  <dcterms:modified xsi:type="dcterms:W3CDTF">2022-04-30T14:18:53Z</dcterms:modified>
</cp:coreProperties>
</file>