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8" r:id="rId4"/>
    <p:sldId id="264" r:id="rId5"/>
    <p:sldId id="265" r:id="rId6"/>
    <p:sldId id="267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200D-9229-4789-BB05-627584DB2FD0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8B6AF-4692-477C-B5F3-1CF240431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8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8B6AF-4692-477C-B5F3-1CF240431C7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9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8B6AF-4692-477C-B5F3-1CF240431C7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5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38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2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9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4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447D-BA0D-418E-B5BA-70FC6D15061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9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>
          <a:xfrm>
            <a:off x="2293939" y="319089"/>
            <a:ext cx="7756525" cy="3868737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Рязанский Государственный Радиотехнический 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Университет имени В.Ф. Уткина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100" b="1" dirty="0" smtClean="0"/>
              <a:t>РАЗРАБОТКА МАТЕМАТИЧЕСКОГО И ПРОГРАММНОГО ОБЕСПЕЧЕНИЯ ГЕНЕРАЦИИ СЛУЧАЙНЫХ ТЕСТОВЫХ ЗАДАНИЙ</a:t>
            </a:r>
            <a:r>
              <a:rPr lang="ru-RU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2293939" y="4905375"/>
            <a:ext cx="7604125" cy="1633538"/>
          </a:xfrm>
        </p:spPr>
        <p:txBody>
          <a:bodyPr>
            <a:normAutofit/>
          </a:bodyPr>
          <a:lstStyle/>
          <a:p>
            <a:pPr algn="l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Студент группы 848 </a:t>
            </a:r>
            <a:endParaRPr lang="ru-RU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Чернобаев Д. А.</a:t>
            </a:r>
            <a:endParaRPr lang="ru-RU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Руководитель:				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.т.н., доцент кафедры КТ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algn="r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Наумов Д.А.</a:t>
            </a:r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Рисунок 3" descr="unname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9089"/>
            <a:ext cx="114458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0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обеспечение, которое позволит быстро и корректно формировать задания для проверок знаний работы в системе автоматизированного моделирования «Компас-3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по дисциплинам «Инженерная графика» и «Компьютерная графика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самостоятельного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заданий студентами. Имея в своей программе одинаковые задания к выполнению у студентов есть возможность использовать материалы, подготовленные такими же студентами для их решения.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работы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создание программного обеспечения, занимающегося генерацией случайных заданий для дисциплин «Инженерная графика» и «Компьютерная графика», через работу созданной программы вместе с системой автоматизированного проектирования «Компас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0AFD3-E55E-4530-A429-BFDC599D50CE}" type="slidenum"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Маркова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ru-RU" i="1" dirty="0" smtClean="0"/>
              </a:p>
              <a:p>
                <a:endParaRPr lang="ru-RU" i="1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acc>
                              <m:accPr>
                                <m:chr m:val="̇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acc>
                              <m:accPr>
                                <m:chr m:val="̇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.</m:t>
                            </m:r>
                            <m:acc>
                              <m:accPr>
                                <m:chr m:val="̇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31160" t="20984" r="22912" b="7244"/>
          <a:stretch/>
        </p:blipFill>
        <p:spPr bwMode="auto">
          <a:xfrm>
            <a:off x="6212324" y="1825625"/>
            <a:ext cx="510135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1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047328" y="289873"/>
            <a:ext cx="27432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20575"/>
              </p:ext>
            </p:extLst>
          </p:nvPr>
        </p:nvGraphicFramePr>
        <p:xfrm>
          <a:off x="1713982" y="1765940"/>
          <a:ext cx="8764035" cy="436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5838754" imgH="2895537" progId="Visio.Drawing.15">
                  <p:embed/>
                </p:oleObj>
              </mc:Choice>
              <mc:Fallback>
                <p:oleObj name="Visio" r:id="rId4" imgW="5838754" imgH="289553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982" y="1765940"/>
                        <a:ext cx="8764035" cy="4367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9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работы системы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23331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68921"/>
              </p:ext>
            </p:extLst>
          </p:nvPr>
        </p:nvGraphicFramePr>
        <p:xfrm>
          <a:off x="899651" y="1344871"/>
          <a:ext cx="35052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4" imgW="3486156" imgH="4524489" progId="Visio.Drawing.15">
                  <p:embed/>
                </p:oleObj>
              </mc:Choice>
              <mc:Fallback>
                <p:oleObj name="Visio" r:id="rId4" imgW="3486156" imgH="45244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651" y="1344871"/>
                        <a:ext cx="3505200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28531" y="1690686"/>
            <a:ext cx="161440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88731"/>
              </p:ext>
            </p:extLst>
          </p:nvPr>
        </p:nvGraphicFramePr>
        <p:xfrm>
          <a:off x="4858077" y="1344871"/>
          <a:ext cx="2875654" cy="455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6" imgW="2181259" imgH="3447948" progId="Visio.Drawing.15">
                  <p:embed/>
                </p:oleObj>
              </mc:Choice>
              <mc:Fallback>
                <p:oleObj name="Visio" r:id="rId6" imgW="2181259" imgH="344794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077" y="1344871"/>
                        <a:ext cx="2875654" cy="4553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 flipV="1">
            <a:off x="6883995" y="2515170"/>
            <a:ext cx="140837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19883"/>
              </p:ext>
            </p:extLst>
          </p:nvPr>
        </p:nvGraphicFramePr>
        <p:xfrm>
          <a:off x="8533797" y="1847513"/>
          <a:ext cx="2528814" cy="3083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8" imgW="2181259" imgH="2657605" progId="Visio.Drawing.15">
                  <p:embed/>
                </p:oleObj>
              </mc:Choice>
              <mc:Fallback>
                <p:oleObj name="Visio" r:id="rId8" imgW="2181259" imgH="2657605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3797" y="1847513"/>
                        <a:ext cx="2528814" cy="3083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25137"/>
              </p:ext>
            </p:extLst>
          </p:nvPr>
        </p:nvGraphicFramePr>
        <p:xfrm>
          <a:off x="1277257" y="6101952"/>
          <a:ext cx="100765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848">
                  <a:extLst>
                    <a:ext uri="{9D8B030D-6E8A-4147-A177-3AD203B41FA5}">
                      <a16:colId xmlns:a16="http://schemas.microsoft.com/office/drawing/2014/main" val="3642207774"/>
                    </a:ext>
                  </a:extLst>
                </a:gridCol>
                <a:gridCol w="3358848">
                  <a:extLst>
                    <a:ext uri="{9D8B030D-6E8A-4147-A177-3AD203B41FA5}">
                      <a16:colId xmlns:a16="http://schemas.microsoft.com/office/drawing/2014/main" val="2647339953"/>
                    </a:ext>
                  </a:extLst>
                </a:gridCol>
                <a:gridCol w="3358848">
                  <a:extLst>
                    <a:ext uri="{9D8B030D-6E8A-4147-A177-3AD203B41FA5}">
                      <a16:colId xmlns:a16="http://schemas.microsoft.com/office/drawing/2014/main" val="94353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Интерактивный</a:t>
                      </a:r>
                      <a:r>
                        <a:rPr lang="ru-RU" baseline="0" dirty="0" smtClean="0"/>
                        <a:t> режим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Автоматический</a:t>
                      </a:r>
                      <a:r>
                        <a:rPr lang="ru-RU" baseline="0" dirty="0" smtClean="0"/>
                        <a:t> режим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Помощь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Параметрические модели и ассоциированные чертежи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6" y="1997769"/>
            <a:ext cx="4047699" cy="431413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09" y="1995904"/>
            <a:ext cx="4638352" cy="43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было разработано программное обеспечение, задачей которого является генерация случайных заданий. В процессе разработки были выделены два режима изменения модели интерактивный и автоматический, а также дополнительный режим для помощи. Была разработана документация и программная документация и проведено тестирование системы.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ПО является актуальным, так как позволяет в определенной степени решить проблему корректного контроля знаний обучающихся, а также поможет усвоить применение полученных знаний на практике в большей степени чем до этого.</a:t>
            </a:r>
          </a:p>
          <a:p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40805" y="2879676"/>
            <a:ext cx="7510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223</Words>
  <Application>Microsoft Office PowerPoint</Application>
  <PresentationFormat>Широкоэкранный</PresentationFormat>
  <Paragraphs>31</Paragraphs>
  <Slides>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Visio</vt:lpstr>
      <vt:lpstr>Рязанский Государственный Радиотехнический  Университет имени В.Ф. Уткина      «РАЗРАБОТКА МАТЕМАТИЧЕСКОГО И ПРОГРАММНОГО ОБЕСПЕЧЕНИЯ ГЕНЕРАЦИИ СЛУЧАЙНЫХ ТЕСТОВЫХ ЗАДАНИЙ» </vt:lpstr>
      <vt:lpstr>Постановка задачи</vt:lpstr>
      <vt:lpstr>Алгоритм Маркова</vt:lpstr>
      <vt:lpstr>Архитектура системы</vt:lpstr>
      <vt:lpstr>Алгоритм работы системы</vt:lpstr>
      <vt:lpstr>Параметрические модели и ассоциированные чертежи</vt:lpstr>
      <vt:lpstr>Заключение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Рязанский Государственный Радиотехнический  Университет имени В.Ф. Уткина      «РАЗРАБОТКА МАТЕМАТИЧЕСКОГО И ПРОГРАММНОГО ОБЕСПЕЧЕНИЯ ГЕНЕРАЦИИ СУЛЧАЙНЫХ ТЕСТОВЫХ ЗАДАНИЙ»</dc:title>
  <dc:creator>Дима Чернобаев</dc:creator>
  <cp:lastModifiedBy>Дима Чернобаев</cp:lastModifiedBy>
  <cp:revision>31</cp:revision>
  <dcterms:created xsi:type="dcterms:W3CDTF">2022-04-10T08:12:30Z</dcterms:created>
  <dcterms:modified xsi:type="dcterms:W3CDTF">2022-06-15T19:10:26Z</dcterms:modified>
</cp:coreProperties>
</file>