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D42AC-BE45-49C0-968F-6111531E4B98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60410-89D1-46FE-9126-B42DCB36D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79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60410-89D1-46FE-9126-B42DCB36DF8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35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60410-89D1-46FE-9126-B42DCB36DF8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56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7369-3F86-4FCF-B130-6F55249816A7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3CEE-E958-440F-B6C8-81A6D7BA0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16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7369-3F86-4FCF-B130-6F55249816A7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3CEE-E958-440F-B6C8-81A6D7BA0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87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7369-3F86-4FCF-B130-6F55249816A7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3CEE-E958-440F-B6C8-81A6D7BA0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7369-3F86-4FCF-B130-6F55249816A7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3CEE-E958-440F-B6C8-81A6D7BA0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4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7369-3F86-4FCF-B130-6F55249816A7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3CEE-E958-440F-B6C8-81A6D7BA0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52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7369-3F86-4FCF-B130-6F55249816A7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3CEE-E958-440F-B6C8-81A6D7BA0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64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7369-3F86-4FCF-B130-6F55249816A7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3CEE-E958-440F-B6C8-81A6D7BA0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1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7369-3F86-4FCF-B130-6F55249816A7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3CEE-E958-440F-B6C8-81A6D7BA0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04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7369-3F86-4FCF-B130-6F55249816A7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3CEE-E958-440F-B6C8-81A6D7BA0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95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7369-3F86-4FCF-B130-6F55249816A7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3CEE-E958-440F-B6C8-81A6D7BA0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72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7369-3F86-4FCF-B130-6F55249816A7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3CEE-E958-440F-B6C8-81A6D7BA0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B7369-3F86-4FCF-B130-6F55249816A7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3CEE-E958-440F-B6C8-81A6D7BA0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7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2562045" y="123825"/>
            <a:ext cx="7021902" cy="6530649"/>
            <a:chOff x="2562045" y="123825"/>
            <a:chExt cx="7021902" cy="6530649"/>
          </a:xfrm>
        </p:grpSpPr>
        <p:sp>
          <p:nvSpPr>
            <p:cNvPr id="10" name="Rectangle 9"/>
            <p:cNvSpPr/>
            <p:nvPr/>
          </p:nvSpPr>
          <p:spPr>
            <a:xfrm>
              <a:off x="2562045" y="1595887"/>
              <a:ext cx="7021902" cy="345487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/>
                <a:t>MPI/OFI</a:t>
              </a:r>
              <a:endParaRPr lang="ru-RU" b="1" dirty="0"/>
            </a:p>
          </p:txBody>
        </p:sp>
        <p:sp>
          <p:nvSpPr>
            <p:cNvPr id="11" name="Cloud 10"/>
            <p:cNvSpPr/>
            <p:nvPr/>
          </p:nvSpPr>
          <p:spPr>
            <a:xfrm>
              <a:off x="4311906" y="5213860"/>
              <a:ext cx="3692104" cy="1440614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ru-RU" sz="2800" b="1" dirty="0" smtClean="0"/>
                <a:t>Сеть</a:t>
              </a:r>
              <a:endParaRPr lang="ru-RU" b="1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734273" y="5618982"/>
              <a:ext cx="2950233" cy="383874"/>
              <a:chOff x="4803836" y="5680493"/>
              <a:chExt cx="2950233" cy="62972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803836" y="5680493"/>
                <a:ext cx="871267" cy="6297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Header</a:t>
                </a:r>
                <a:endParaRPr lang="ru-RU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675103" y="5680493"/>
                <a:ext cx="2078966" cy="62972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Payload</a:t>
                </a:r>
                <a:endParaRPr lang="ru-RU" dirty="0"/>
              </a:p>
            </p:txBody>
          </p:sp>
        </p:grpSp>
        <p:sp>
          <p:nvSpPr>
            <p:cNvPr id="8" name="Up Arrow 7"/>
            <p:cNvSpPr/>
            <p:nvPr/>
          </p:nvSpPr>
          <p:spPr>
            <a:xfrm>
              <a:off x="5712659" y="4752994"/>
              <a:ext cx="793630" cy="846832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4734273" y="3860161"/>
              <a:ext cx="2750402" cy="880701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Есть соответсвующий</a:t>
              </a:r>
            </a:p>
            <a:p>
              <a:pPr algn="ctr"/>
              <a:r>
                <a:rPr lang="ru-RU" sz="1200" dirty="0" smtClean="0"/>
                <a:t>пользовательский буфер</a:t>
              </a:r>
              <a:r>
                <a:rPr lang="en-US" sz="1200" dirty="0" smtClean="0"/>
                <a:t>?</a:t>
              </a:r>
              <a:endParaRPr lang="ru-RU" sz="1200" dirty="0"/>
            </a:p>
          </p:txBody>
        </p:sp>
        <p:cxnSp>
          <p:nvCxnSpPr>
            <p:cNvPr id="13" name="Elbow Connector 12"/>
            <p:cNvCxnSpPr>
              <a:stCxn id="9" idx="1"/>
              <a:endCxn id="31" idx="2"/>
            </p:cNvCxnSpPr>
            <p:nvPr/>
          </p:nvCxnSpPr>
          <p:spPr>
            <a:xfrm rot="10800000">
              <a:off x="3206153" y="4101102"/>
              <a:ext cx="1528121" cy="19941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55407" y="4200807"/>
              <a:ext cx="512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нет</a:t>
              </a:r>
              <a:endParaRPr lang="ru-RU" dirty="0"/>
            </a:p>
          </p:txBody>
        </p:sp>
        <p:cxnSp>
          <p:nvCxnSpPr>
            <p:cNvPr id="18" name="Elbow Connector 17"/>
            <p:cNvCxnSpPr>
              <a:stCxn id="9" idx="3"/>
              <a:endCxn id="36" idx="2"/>
            </p:cNvCxnSpPr>
            <p:nvPr/>
          </p:nvCxnSpPr>
          <p:spPr>
            <a:xfrm flipV="1">
              <a:off x="7484675" y="4101102"/>
              <a:ext cx="1163946" cy="19941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550680" y="1740918"/>
              <a:ext cx="1979762" cy="688918"/>
              <a:chOff x="7146986" y="3674850"/>
              <a:chExt cx="2268747" cy="70736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146986" y="3674850"/>
                <a:ext cx="2268747" cy="70736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307969" y="3795620"/>
                <a:ext cx="451492" cy="483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937699" y="3795619"/>
                <a:ext cx="451492" cy="483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800657" y="3795618"/>
                <a:ext cx="451492" cy="483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437222" y="3804242"/>
                <a:ext cx="584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ru-RU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41557" y="1740918"/>
              <a:ext cx="1979763" cy="688918"/>
              <a:chOff x="7146986" y="3674850"/>
              <a:chExt cx="2268747" cy="7073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146986" y="3674850"/>
                <a:ext cx="2268747" cy="70736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07969" y="3795620"/>
                <a:ext cx="451492" cy="48307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937699" y="3795619"/>
                <a:ext cx="451492" cy="48307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800657" y="3795618"/>
                <a:ext cx="451492" cy="48307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437222" y="3804242"/>
                <a:ext cx="584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ru-RU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658943" y="3722912"/>
              <a:ext cx="1094418" cy="3781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Сохранить в «</a:t>
              </a:r>
              <a:r>
                <a:rPr lang="en-US" sz="1200" dirty="0" smtClean="0"/>
                <a:t>unexpected</a:t>
              </a:r>
              <a:r>
                <a:rPr lang="ru-RU" sz="1200" dirty="0" smtClean="0"/>
                <a:t>»</a:t>
              </a:r>
              <a:r>
                <a:rPr lang="en-US" sz="1200" dirty="0" smtClean="0"/>
                <a:t> </a:t>
              </a:r>
              <a:endParaRPr lang="ru-RU" sz="1200" dirty="0"/>
            </a:p>
          </p:txBody>
        </p:sp>
        <p:sp>
          <p:nvSpPr>
            <p:cNvPr id="34" name="Up Arrow 33"/>
            <p:cNvSpPr/>
            <p:nvPr/>
          </p:nvSpPr>
          <p:spPr>
            <a:xfrm>
              <a:off x="2724510" y="2446636"/>
              <a:ext cx="349739" cy="1276276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42869" y="3727100"/>
              <a:ext cx="1811503" cy="3740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Скопировать в пользовательский буфер</a:t>
              </a:r>
              <a:r>
                <a:rPr lang="en-US" sz="1200" dirty="0" smtClean="0"/>
                <a:t> </a:t>
              </a:r>
              <a:endParaRPr lang="ru-RU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88149" y="419171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да</a:t>
              </a:r>
              <a:endParaRPr lang="ru-RU" dirty="0"/>
            </a:p>
          </p:txBody>
        </p:sp>
        <p:sp>
          <p:nvSpPr>
            <p:cNvPr id="52" name="Flowchart: Decision 51"/>
            <p:cNvSpPr/>
            <p:nvPr/>
          </p:nvSpPr>
          <p:spPr>
            <a:xfrm>
              <a:off x="4854583" y="2061806"/>
              <a:ext cx="2597831" cy="974209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Есть соответсвующий</a:t>
              </a:r>
              <a:r>
                <a:rPr lang="en-US" sz="1200" dirty="0" smtClean="0"/>
                <a:t> </a:t>
              </a:r>
              <a:r>
                <a:rPr lang="ru-RU" sz="1200" dirty="0" smtClean="0"/>
                <a:t>буфер в списке </a:t>
              </a:r>
            </a:p>
            <a:p>
              <a:pPr algn="ctr"/>
              <a:r>
                <a:rPr lang="ru-RU" sz="1200" dirty="0" smtClean="0"/>
                <a:t>«</a:t>
              </a:r>
              <a:r>
                <a:rPr lang="en-US" sz="1200" dirty="0" smtClean="0"/>
                <a:t>unexpected</a:t>
              </a:r>
              <a:r>
                <a:rPr lang="ru-RU" sz="1200" dirty="0" smtClean="0"/>
                <a:t>»</a:t>
              </a:r>
              <a:r>
                <a:rPr lang="en-US" sz="1200" dirty="0" smtClean="0"/>
                <a:t>?</a:t>
              </a:r>
              <a:endParaRPr lang="ru-RU" sz="12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31438" y="3033995"/>
              <a:ext cx="14754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Скопировать данные из </a:t>
              </a:r>
              <a:r>
                <a:rPr lang="ru-RU" sz="1200" dirty="0" smtClean="0"/>
                <a:t>«</a:t>
              </a:r>
              <a:r>
                <a:rPr lang="en-US" sz="1200" dirty="0" smtClean="0"/>
                <a:t>unexpected</a:t>
              </a:r>
              <a:r>
                <a:rPr lang="ru-RU" sz="1200" dirty="0" smtClean="0"/>
                <a:t>»</a:t>
              </a:r>
              <a:r>
                <a:rPr lang="en-US" sz="1200" dirty="0" smtClean="0"/>
                <a:t> </a:t>
              </a:r>
              <a:r>
                <a:rPr lang="ru-RU" sz="1200" dirty="0" smtClean="0"/>
                <a:t> </a:t>
              </a:r>
              <a:endParaRPr lang="ru-RU" dirty="0"/>
            </a:p>
          </p:txBody>
        </p:sp>
        <p:sp>
          <p:nvSpPr>
            <p:cNvPr id="71" name="Up Arrow 70"/>
            <p:cNvSpPr/>
            <p:nvPr/>
          </p:nvSpPr>
          <p:spPr>
            <a:xfrm>
              <a:off x="9115815" y="2429836"/>
              <a:ext cx="349739" cy="1293076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3" name="Elbow Connector 72"/>
            <p:cNvCxnSpPr>
              <a:stCxn id="52" idx="1"/>
              <a:endCxn id="57" idx="0"/>
            </p:cNvCxnSpPr>
            <p:nvPr/>
          </p:nvCxnSpPr>
          <p:spPr>
            <a:xfrm rot="10800000" flipV="1">
              <a:off x="4369139" y="2548911"/>
              <a:ext cx="485445" cy="48508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Up Arrow 79"/>
            <p:cNvSpPr/>
            <p:nvPr/>
          </p:nvSpPr>
          <p:spPr>
            <a:xfrm rot="10800000">
              <a:off x="3628969" y="2450824"/>
              <a:ext cx="349739" cy="58317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089213" y="3030507"/>
              <a:ext cx="14754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Сохранить в списке пользовательских буферов</a:t>
              </a:r>
              <a:r>
                <a:rPr lang="en-US" sz="1200" dirty="0" smtClean="0"/>
                <a:t> </a:t>
              </a:r>
              <a:r>
                <a:rPr lang="ru-RU" sz="1200" dirty="0" smtClean="0"/>
                <a:t> </a:t>
              </a:r>
              <a:endParaRPr lang="ru-RU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94626" y="248679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да</a:t>
              </a:r>
              <a:endParaRPr lang="ru-RU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4529" y="2485611"/>
              <a:ext cx="512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нет</a:t>
              </a:r>
              <a:endParaRPr lang="ru-RU" dirty="0"/>
            </a:p>
          </p:txBody>
        </p:sp>
        <p:cxnSp>
          <p:nvCxnSpPr>
            <p:cNvPr id="86" name="Elbow Connector 85"/>
            <p:cNvCxnSpPr>
              <a:stCxn id="52" idx="3"/>
              <a:endCxn id="82" idx="0"/>
            </p:cNvCxnSpPr>
            <p:nvPr/>
          </p:nvCxnSpPr>
          <p:spPr>
            <a:xfrm>
              <a:off x="7452414" y="2548911"/>
              <a:ext cx="374499" cy="48159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Up Arrow 92"/>
            <p:cNvSpPr/>
            <p:nvPr/>
          </p:nvSpPr>
          <p:spPr>
            <a:xfrm>
              <a:off x="8254473" y="2447337"/>
              <a:ext cx="349739" cy="58317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917167" y="123825"/>
              <a:ext cx="6311658" cy="10455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0" bIns="468000" rtlCol="0" anchor="ctr"/>
            <a:lstStyle/>
            <a:p>
              <a:pPr algn="ctr"/>
              <a:r>
                <a:rPr lang="ru-RU" sz="2800" b="1" dirty="0" smtClean="0"/>
                <a:t>Приложение</a:t>
              </a:r>
              <a:endParaRPr lang="ru-RU" sz="3600" b="1" dirty="0"/>
            </a:p>
          </p:txBody>
        </p:sp>
        <p:sp>
          <p:nvSpPr>
            <p:cNvPr id="96" name="Up Arrow 95"/>
            <p:cNvSpPr/>
            <p:nvPr/>
          </p:nvSpPr>
          <p:spPr>
            <a:xfrm rot="10800000">
              <a:off x="5749552" y="1113637"/>
              <a:ext cx="793630" cy="921337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211599" y="628752"/>
              <a:ext cx="3792411" cy="484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1080000" rtlCol="0" anchor="ctr"/>
            <a:lstStyle/>
            <a:p>
              <a:pPr algn="ctr"/>
              <a:r>
                <a:rPr lang="en-US" sz="2400" dirty="0" err="1" smtClean="0"/>
                <a:t>MPI_Recv</a:t>
              </a:r>
              <a:r>
                <a:rPr lang="en-US" sz="2400" dirty="0" smtClean="0"/>
                <a:t>(                 )</a:t>
              </a:r>
              <a:endParaRPr lang="ru-RU" sz="24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05540" y="742914"/>
              <a:ext cx="1100060" cy="2998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7409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475801" y="240268"/>
            <a:ext cx="3839427" cy="3076246"/>
            <a:chOff x="475801" y="240268"/>
            <a:chExt cx="3839427" cy="3076246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1023299" y="609600"/>
              <a:ext cx="21731" cy="27069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780966" y="609600"/>
              <a:ext cx="7" cy="27069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75801" y="240268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MPI_Send</a:t>
              </a:r>
              <a:endParaRPr lang="ru-RU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3257" y="240268"/>
              <a:ext cx="1111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MPI_Recv</a:t>
              </a:r>
              <a:endParaRPr lang="ru-RU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1045027" y="885372"/>
              <a:ext cx="2735943" cy="4281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21003667">
              <a:off x="2220405" y="849392"/>
              <a:ext cx="466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RTR</a:t>
              </a:r>
              <a:endParaRPr lang="ru-RU" sz="14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045027" y="1625600"/>
              <a:ext cx="2735943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306357">
              <a:off x="1327358" y="1471712"/>
              <a:ext cx="2305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RTS (remote keys; addresses)</a:t>
              </a:r>
              <a:endParaRPr lang="ru-RU" sz="1400" dirty="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1046384" y="2021547"/>
              <a:ext cx="2735943" cy="32657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RDMA Read</a:t>
              </a:r>
              <a:endParaRPr lang="ru-RU" sz="14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1024654" y="2561787"/>
              <a:ext cx="2735943" cy="4281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21003667">
              <a:off x="2177585" y="2531270"/>
              <a:ext cx="476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ACK</a:t>
              </a:r>
              <a:endParaRPr lang="ru-RU" sz="14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725020" y="219271"/>
            <a:ext cx="3861150" cy="3097243"/>
            <a:chOff x="4725020" y="219271"/>
            <a:chExt cx="3861150" cy="3097243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5273866" y="609600"/>
              <a:ext cx="20383" cy="27069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8030185" y="609600"/>
              <a:ext cx="6" cy="27069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25020" y="240268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MPI_Send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74199" y="219271"/>
              <a:ext cx="1111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MPI_Recv</a:t>
              </a:r>
              <a:endParaRPr lang="ru-RU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5294246" y="885372"/>
              <a:ext cx="2735943" cy="4281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21003667">
              <a:off x="5541905" y="849392"/>
              <a:ext cx="23221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RTR</a:t>
              </a:r>
              <a:r>
                <a:rPr lang="ru-RU" sz="1400" dirty="0" smtClean="0"/>
                <a:t> (</a:t>
              </a:r>
              <a:r>
                <a:rPr lang="en-US" sz="1400" dirty="0" smtClean="0"/>
                <a:t>remote keys; addresses</a:t>
              </a:r>
              <a:r>
                <a:rPr lang="ru-RU" sz="1400" dirty="0" smtClean="0"/>
                <a:t>)</a:t>
              </a:r>
              <a:endParaRPr lang="ru-RU" sz="1400" dirty="0"/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5294242" y="1448191"/>
              <a:ext cx="2735943" cy="32657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RDMA Write</a:t>
              </a:r>
              <a:endParaRPr lang="ru-RU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 rot="593288">
              <a:off x="6464624" y="2194013"/>
              <a:ext cx="476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ACK</a:t>
              </a:r>
              <a:endParaRPr lang="ru-RU" sz="1400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314618" y="2248932"/>
              <a:ext cx="2715567" cy="3854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455432" y="3425487"/>
            <a:ext cx="3831315" cy="3100106"/>
            <a:chOff x="455432" y="3425487"/>
            <a:chExt cx="3831315" cy="3100106"/>
          </a:xfrm>
        </p:grpSpPr>
        <p:cxnSp>
          <p:nvCxnSpPr>
            <p:cNvPr id="74" name="Straight Connector 73"/>
            <p:cNvCxnSpPr/>
            <p:nvPr/>
          </p:nvCxnSpPr>
          <p:spPr>
            <a:xfrm flipH="1">
              <a:off x="1002930" y="3818679"/>
              <a:ext cx="21731" cy="27069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760597" y="3818679"/>
              <a:ext cx="7" cy="27069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55432" y="3449347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MPI_Send</a:t>
              </a:r>
              <a:endParaRPr lang="ru-RU" dirty="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1034164" y="4088502"/>
              <a:ext cx="2735943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306357">
              <a:off x="2194325" y="3962641"/>
              <a:ext cx="449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RTS</a:t>
              </a:r>
              <a:endParaRPr lang="ru-RU" sz="1400" dirty="0"/>
            </a:p>
          </p:txBody>
        </p:sp>
        <p:sp>
          <p:nvSpPr>
            <p:cNvPr id="81" name="Right Arrow 80"/>
            <p:cNvSpPr/>
            <p:nvPr/>
          </p:nvSpPr>
          <p:spPr>
            <a:xfrm>
              <a:off x="1026015" y="5230626"/>
              <a:ext cx="2735943" cy="32657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RDMA Write</a:t>
              </a:r>
              <a:endParaRPr lang="ru-RU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74776" y="3425487"/>
              <a:ext cx="1111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MPI_Recv</a:t>
              </a:r>
              <a:endParaRPr lang="ru-RU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>
              <a:off x="1023300" y="4504111"/>
              <a:ext cx="2735943" cy="4281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21003667">
              <a:off x="1270959" y="4468131"/>
              <a:ext cx="23221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RTR</a:t>
              </a:r>
              <a:r>
                <a:rPr lang="ru-RU" sz="1400" dirty="0" smtClean="0"/>
                <a:t> (</a:t>
              </a:r>
              <a:r>
                <a:rPr lang="en-US" sz="1400" dirty="0" smtClean="0"/>
                <a:t>remote keys; addresses</a:t>
              </a:r>
              <a:r>
                <a:rPr lang="ru-RU" sz="1400" dirty="0" smtClean="0"/>
                <a:t>)</a:t>
              </a:r>
              <a:endParaRPr lang="ru-RU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 rot="593288">
              <a:off x="2165201" y="5937807"/>
              <a:ext cx="476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ACK</a:t>
              </a:r>
              <a:endParaRPr lang="ru-RU" sz="1400" dirty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1015195" y="5992726"/>
              <a:ext cx="2715567" cy="3854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4759067" y="3444612"/>
            <a:ext cx="3827102" cy="3076454"/>
            <a:chOff x="4759067" y="3444612"/>
            <a:chExt cx="3827102" cy="3076454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5306565" y="3814152"/>
              <a:ext cx="21731" cy="27069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8064232" y="3814152"/>
              <a:ext cx="7" cy="27069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759067" y="3444820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MPI_Send</a:t>
              </a:r>
              <a:endParaRPr lang="ru-RU" dirty="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5337799" y="4083975"/>
              <a:ext cx="2735943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 rot="306357">
              <a:off x="5570239" y="3958114"/>
              <a:ext cx="2305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RTS </a:t>
              </a:r>
              <a:r>
                <a:rPr lang="ru-RU" sz="1400" dirty="0" smtClean="0"/>
                <a:t>(</a:t>
              </a:r>
              <a:r>
                <a:rPr lang="en-US" sz="1400" dirty="0" smtClean="0"/>
                <a:t>remote keys; addresses</a:t>
              </a:r>
              <a:r>
                <a:rPr lang="ru-RU" sz="1400" dirty="0" smtClean="0"/>
                <a:t>)</a:t>
              </a:r>
              <a:endParaRPr lang="ru-RU" sz="1400" dirty="0"/>
            </a:p>
          </p:txBody>
        </p:sp>
        <p:sp>
          <p:nvSpPr>
            <p:cNvPr id="94" name="Right Arrow 93"/>
            <p:cNvSpPr/>
            <p:nvPr/>
          </p:nvSpPr>
          <p:spPr>
            <a:xfrm>
              <a:off x="5321681" y="4904055"/>
              <a:ext cx="2735943" cy="32657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RDMA Read</a:t>
              </a:r>
              <a:endParaRPr lang="ru-RU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474198" y="3444612"/>
              <a:ext cx="1111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MPI_Recv</a:t>
              </a:r>
              <a:endParaRPr lang="ru-RU" dirty="0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H="1">
              <a:off x="5298388" y="5484844"/>
              <a:ext cx="2735943" cy="4281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 rot="21003667">
              <a:off x="6451319" y="5454327"/>
              <a:ext cx="476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ACK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011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56528" y="148691"/>
            <a:ext cx="7194306" cy="6506063"/>
            <a:chOff x="156528" y="148691"/>
            <a:chExt cx="7194306" cy="6506063"/>
          </a:xfrm>
        </p:grpSpPr>
        <p:grpSp>
          <p:nvGrpSpPr>
            <p:cNvPr id="13" name="Group 12"/>
            <p:cNvGrpSpPr/>
            <p:nvPr/>
          </p:nvGrpSpPr>
          <p:grpSpPr>
            <a:xfrm>
              <a:off x="594308" y="2677886"/>
              <a:ext cx="5272983" cy="3976868"/>
              <a:chOff x="594308" y="2677886"/>
              <a:chExt cx="5272983" cy="397686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637878" y="267788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а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88661" y="2677886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б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26658" y="554675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в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20450" y="5551896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г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94308" y="5916090"/>
                <a:ext cx="489435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RTS – Ready To Send (</a:t>
                </a:r>
                <a:r>
                  <a:rPr lang="ru-RU" sz="1400" dirty="0" smtClean="0"/>
                  <a:t>готов к отправке</a:t>
                </a:r>
                <a:r>
                  <a:rPr lang="en-US" sz="1400" dirty="0" smtClean="0"/>
                  <a:t>)</a:t>
                </a:r>
                <a:endParaRPr lang="ru-RU" sz="1400" dirty="0" smtClean="0"/>
              </a:p>
              <a:p>
                <a:r>
                  <a:rPr lang="en-US" sz="1400" dirty="0" smtClean="0"/>
                  <a:t>RTR – Ready To Receive (</a:t>
                </a:r>
                <a:r>
                  <a:rPr lang="ru-RU" sz="1400" dirty="0" smtClean="0"/>
                  <a:t>готов к приему</a:t>
                </a:r>
                <a:r>
                  <a:rPr lang="en-US" sz="1400" dirty="0" smtClean="0"/>
                  <a:t>)</a:t>
                </a:r>
                <a:endParaRPr lang="ru-RU" sz="1400" dirty="0" smtClean="0"/>
              </a:p>
              <a:p>
                <a:r>
                  <a:rPr lang="en-US" sz="1400" dirty="0" smtClean="0"/>
                  <a:t>ACK – Acknowledgment </a:t>
                </a:r>
                <a:r>
                  <a:rPr lang="ru-RU" sz="1400" dirty="0" smtClean="0"/>
                  <a:t>(подтвреждение окончания операции)</a:t>
                </a:r>
                <a:endParaRPr lang="ru-RU" sz="1400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28" y="193470"/>
              <a:ext cx="3284914" cy="261671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5414" y="148691"/>
              <a:ext cx="3325420" cy="264802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29" y="3047219"/>
              <a:ext cx="3284914" cy="264021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6708" y="3091211"/>
              <a:ext cx="3304126" cy="2640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16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136</Words>
  <Application>Microsoft Office PowerPoint</Application>
  <PresentationFormat>Widescreen</PresentationFormat>
  <Paragraphs>53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Gladkov, Dmitry</dc:creator>
  <cp:keywords>CTPClassification=CTP_NT</cp:keywords>
  <cp:lastModifiedBy>Gladkov, Dmitry</cp:lastModifiedBy>
  <cp:revision>26</cp:revision>
  <dcterms:created xsi:type="dcterms:W3CDTF">2018-06-16T14:46:15Z</dcterms:created>
  <dcterms:modified xsi:type="dcterms:W3CDTF">2018-06-17T17:32:22Z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bcb32d41-dac2-454c-83c6-d0453d31d762</vt:lpwstr>
  </property>
  <property fmtid="{D5CDD505-2E9C-101B-9397-08002B2CF9AE}" pid="3" name="CTP_TimeStamp">
    <vt:lpwstr>2018-06-17 17:32:22Z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