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D774-6170-4873-8ACD-40DB67363980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89C46-9B0D-4A2C-B7CE-327559E7A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4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89C46-9B0D-4A2C-B7CE-327559E7AB6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31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3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3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8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07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57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1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40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0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D224-40D2-44AC-A010-8A9DDF5FAD53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D224-40D2-44AC-A010-8A9DDF5FAD53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4088-3627-494F-8456-BD2804F4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0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274886" y="1160585"/>
            <a:ext cx="4677508" cy="3868615"/>
            <a:chOff x="2233247" y="501162"/>
            <a:chExt cx="4677508" cy="3868615"/>
          </a:xfrm>
        </p:grpSpPr>
        <p:sp>
          <p:nvSpPr>
            <p:cNvPr id="65" name="Rectangle 64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Straight Arrow Connector 23"/>
            <p:cNvCxnSpPr>
              <a:endCxn id="5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6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7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9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7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9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21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20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18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16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8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4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6919548" y="1075590"/>
            <a:ext cx="4677508" cy="386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6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 321"/>
          <p:cNvGrpSpPr/>
          <p:nvPr/>
        </p:nvGrpSpPr>
        <p:grpSpPr>
          <a:xfrm>
            <a:off x="5828917" y="1258247"/>
            <a:ext cx="4677508" cy="3868615"/>
            <a:chOff x="5828917" y="1258247"/>
            <a:chExt cx="4677508" cy="3868615"/>
          </a:xfrm>
        </p:grpSpPr>
        <p:sp>
          <p:nvSpPr>
            <p:cNvPr id="139" name="Rectangle 138"/>
            <p:cNvSpPr/>
            <p:nvPr/>
          </p:nvSpPr>
          <p:spPr>
            <a:xfrm>
              <a:off x="5828917" y="1258247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922676" y="2789240"/>
              <a:ext cx="1087536" cy="987661"/>
              <a:chOff x="2233247" y="501162"/>
              <a:chExt cx="4677508" cy="386861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9" name="Straight Arrow Connector 18"/>
              <p:cNvCxnSpPr>
                <a:endCxn id="7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endCxn id="8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9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1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3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15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17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6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4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12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10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6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8728" y="2607813"/>
              <a:ext cx="1857375" cy="1343025"/>
            </a:xfrm>
            <a:prstGeom prst="rect">
              <a:avLst/>
            </a:prstGeom>
          </p:spPr>
        </p:pic>
        <p:grpSp>
          <p:nvGrpSpPr>
            <p:cNvPr id="142" name="Group 141"/>
            <p:cNvGrpSpPr/>
            <p:nvPr/>
          </p:nvGrpSpPr>
          <p:grpSpPr>
            <a:xfrm>
              <a:off x="9186103" y="1481253"/>
              <a:ext cx="1087536" cy="987661"/>
              <a:chOff x="2233247" y="501162"/>
              <a:chExt cx="4677508" cy="3868615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7" name="Straight Arrow Connector 156"/>
              <p:cNvCxnSpPr>
                <a:endCxn id="145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endCxn id="146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endCxn id="147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endCxn id="149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endCxn id="151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endCxn id="153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endCxn id="155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endCxn id="154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endCxn id="152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endCxn id="150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endCxn id="148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endCxn id="144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86103" y="3927833"/>
              <a:ext cx="1087536" cy="987661"/>
              <a:chOff x="2233247" y="501162"/>
              <a:chExt cx="4677508" cy="3868615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84" name="Straight Arrow Connector 183"/>
              <p:cNvCxnSpPr>
                <a:endCxn id="172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>
                <a:endCxn id="173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74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endCxn id="176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endCxn id="178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endCxn id="180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endCxn id="182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endCxn id="181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endCxn id="179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endCxn id="177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endCxn id="175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endCxn id="171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Straight Arrow Connector 196"/>
            <p:cNvCxnSpPr/>
            <p:nvPr/>
          </p:nvCxnSpPr>
          <p:spPr>
            <a:xfrm flipV="1">
              <a:off x="8906608" y="2364162"/>
              <a:ext cx="279495" cy="3277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1">
              <a:off x="8947554" y="2492108"/>
              <a:ext cx="279495" cy="3277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8818390" y="2236216"/>
              <a:ext cx="358171" cy="4197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8886477" y="3638729"/>
              <a:ext cx="381053" cy="289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8757027" y="3731509"/>
              <a:ext cx="429076" cy="3099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8567961" y="3748194"/>
              <a:ext cx="624897" cy="4559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V="1">
              <a:off x="7003129" y="3105739"/>
              <a:ext cx="437214" cy="9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7003129" y="3407274"/>
              <a:ext cx="4669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V="1">
              <a:off x="6986657" y="3247498"/>
              <a:ext cx="396757" cy="1074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9298733" y="2487774"/>
              <a:ext cx="976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Infiniband-based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105967" y="3562617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40-Gb Ethernet-based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013829" y="3774613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OmniPath-based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925530" y="3050515"/>
              <a:ext cx="66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WAN</a:t>
              </a:r>
              <a:endParaRPr lang="ru-RU"/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539334" y="1260845"/>
            <a:ext cx="4677508" cy="386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7" name="Group 226"/>
          <p:cNvGrpSpPr/>
          <p:nvPr/>
        </p:nvGrpSpPr>
        <p:grpSpPr>
          <a:xfrm>
            <a:off x="633093" y="2791838"/>
            <a:ext cx="1087536" cy="987661"/>
            <a:chOff x="2233247" y="501162"/>
            <a:chExt cx="4677508" cy="3868615"/>
          </a:xfrm>
        </p:grpSpPr>
        <p:sp>
          <p:nvSpPr>
            <p:cNvPr id="228" name="Rectangle 227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1" name="Oval 240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2" name="Straight Arrow Connector 241"/>
            <p:cNvCxnSpPr>
              <a:endCxn id="230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endCxn id="231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2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endCxn id="234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>
              <a:endCxn id="236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endCxn id="238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>
              <a:endCxn id="240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39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endCxn id="237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endCxn id="235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endCxn id="233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endCxn id="229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45" y="2610411"/>
            <a:ext cx="1857375" cy="1343025"/>
          </a:xfrm>
          <a:prstGeom prst="rect">
            <a:avLst/>
          </a:prstGeom>
        </p:spPr>
      </p:pic>
      <p:grpSp>
        <p:nvGrpSpPr>
          <p:cNvPr id="255" name="Group 254"/>
          <p:cNvGrpSpPr/>
          <p:nvPr/>
        </p:nvGrpSpPr>
        <p:grpSpPr>
          <a:xfrm>
            <a:off x="3896520" y="1483851"/>
            <a:ext cx="1087536" cy="987661"/>
            <a:chOff x="2233247" y="501162"/>
            <a:chExt cx="4677508" cy="3868615"/>
          </a:xfrm>
        </p:grpSpPr>
        <p:sp>
          <p:nvSpPr>
            <p:cNvPr id="256" name="Rectangle 255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7" name="Rounded Rectangle 256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8" name="Rounded Rectangle 257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Rounded Rectangle 258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0" name="Rounded Rectangle 259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1" name="Rounded Rectangle 260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2" name="Rounded Rectangle 261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Rounded Rectangle 265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Oval 268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0" name="Straight Arrow Connector 269"/>
            <p:cNvCxnSpPr>
              <a:endCxn id="258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endCxn id="259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endCxn id="260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62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endCxn id="264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66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endCxn id="268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>
              <a:endCxn id="267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endCxn id="265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endCxn id="263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endCxn id="261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endCxn id="257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3896520" y="3930431"/>
            <a:ext cx="1087536" cy="987661"/>
            <a:chOff x="2233247" y="501162"/>
            <a:chExt cx="4677508" cy="3868615"/>
          </a:xfrm>
        </p:grpSpPr>
        <p:sp>
          <p:nvSpPr>
            <p:cNvPr id="283" name="Rectangle 282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Rounded Rectangle 283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Rounded Rectangle 284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Rounded Rectangle 289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Oval 295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7" name="Straight Arrow Connector 296"/>
            <p:cNvCxnSpPr>
              <a:endCxn id="285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286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endCxn id="287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endCxn id="289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endCxn id="291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endCxn id="293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endCxn id="295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endCxn id="294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endCxn id="292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endCxn id="290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endCxn id="288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endCxn id="284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Arrow Connector 308"/>
          <p:cNvCxnSpPr/>
          <p:nvPr/>
        </p:nvCxnSpPr>
        <p:spPr>
          <a:xfrm flipV="1">
            <a:off x="3617025" y="2366760"/>
            <a:ext cx="279495" cy="3277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 flipV="1">
            <a:off x="3657971" y="2494706"/>
            <a:ext cx="279495" cy="3277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528807" y="2238814"/>
            <a:ext cx="358171" cy="4197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596894" y="3641327"/>
            <a:ext cx="381053" cy="289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>
            <a:off x="3467444" y="3734107"/>
            <a:ext cx="429076" cy="309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>
            <a:off x="3278378" y="3750792"/>
            <a:ext cx="624897" cy="455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flipV="1">
            <a:off x="1713546" y="3108337"/>
            <a:ext cx="437214" cy="9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>
            <a:off x="1713546" y="3409872"/>
            <a:ext cx="4669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 flipV="1">
            <a:off x="1697074" y="3250096"/>
            <a:ext cx="396757" cy="107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4009150" y="2490372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Infiniband-based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319" name="TextBox 318"/>
          <p:cNvSpPr txBox="1"/>
          <p:nvPr/>
        </p:nvSpPr>
        <p:spPr>
          <a:xfrm>
            <a:off x="3816384" y="356521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40-Gb Ethernet-based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320" name="TextBox 319"/>
          <p:cNvSpPr txBox="1"/>
          <p:nvPr/>
        </p:nvSpPr>
        <p:spPr>
          <a:xfrm>
            <a:off x="724246" y="377721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OmniPath-based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321" name="TextBox 320"/>
          <p:cNvSpPr txBox="1"/>
          <p:nvPr/>
        </p:nvSpPr>
        <p:spPr>
          <a:xfrm>
            <a:off x="2635947" y="3053113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3486" y="1143947"/>
            <a:ext cx="4677508" cy="386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Group 4"/>
          <p:cNvGrpSpPr/>
          <p:nvPr/>
        </p:nvGrpSpPr>
        <p:grpSpPr>
          <a:xfrm>
            <a:off x="1157245" y="2674940"/>
            <a:ext cx="1087536" cy="987661"/>
            <a:chOff x="2233247" y="501162"/>
            <a:chExt cx="4677508" cy="3868615"/>
          </a:xfrm>
        </p:grpSpPr>
        <p:sp>
          <p:nvSpPr>
            <p:cNvPr id="6" name="Rectangle 5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Oval 18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/>
            <p:cNvCxnSpPr>
              <a:endCxn id="8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9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4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6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8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7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5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3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1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7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533302" y="2373474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Infiniband-based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97" name="TextBox 96"/>
          <p:cNvSpPr txBox="1"/>
          <p:nvPr/>
        </p:nvSpPr>
        <p:spPr>
          <a:xfrm>
            <a:off x="4340536" y="344831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40-Gb Ethernet-based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102" name="Rectangle 101"/>
          <p:cNvSpPr/>
          <p:nvPr/>
        </p:nvSpPr>
        <p:spPr>
          <a:xfrm rot="18331855">
            <a:off x="3362387" y="2412568"/>
            <a:ext cx="1505016" cy="323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TextBox 97"/>
          <p:cNvSpPr txBox="1"/>
          <p:nvPr/>
        </p:nvSpPr>
        <p:spPr>
          <a:xfrm>
            <a:off x="1248398" y="366031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OmniPath-based</a:t>
            </a:r>
          </a:p>
          <a:p>
            <a:pPr algn="ctr"/>
            <a:r>
              <a:rPr lang="en-US" sz="900" smtClean="0"/>
              <a:t>cluster</a:t>
            </a:r>
            <a:endParaRPr lang="ru-RU" sz="900"/>
          </a:p>
        </p:txBody>
      </p:sp>
      <p:sp>
        <p:nvSpPr>
          <p:cNvPr id="101" name="Rectangle 100"/>
          <p:cNvSpPr/>
          <p:nvPr/>
        </p:nvSpPr>
        <p:spPr>
          <a:xfrm>
            <a:off x="2244781" y="3001916"/>
            <a:ext cx="1588665" cy="323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Group 32"/>
          <p:cNvGrpSpPr/>
          <p:nvPr/>
        </p:nvGrpSpPr>
        <p:grpSpPr>
          <a:xfrm>
            <a:off x="4420672" y="1366953"/>
            <a:ext cx="1087536" cy="987661"/>
            <a:chOff x="2233247" y="501162"/>
            <a:chExt cx="4677508" cy="3868615"/>
          </a:xfrm>
        </p:grpSpPr>
        <p:sp>
          <p:nvSpPr>
            <p:cNvPr id="34" name="Rectangle 33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Oval 46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Straight Arrow Connector 47"/>
            <p:cNvCxnSpPr>
              <a:endCxn id="36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7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38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0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2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4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6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5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3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41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9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35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 rot="3301543">
            <a:off x="3443522" y="3523447"/>
            <a:ext cx="1505016" cy="323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0" name="Group 59"/>
          <p:cNvGrpSpPr/>
          <p:nvPr/>
        </p:nvGrpSpPr>
        <p:grpSpPr>
          <a:xfrm>
            <a:off x="4420672" y="3813533"/>
            <a:ext cx="1087536" cy="987661"/>
            <a:chOff x="2233247" y="501162"/>
            <a:chExt cx="4677508" cy="3868615"/>
          </a:xfrm>
        </p:grpSpPr>
        <p:sp>
          <p:nvSpPr>
            <p:cNvPr id="61" name="Rectangle 60"/>
            <p:cNvSpPr/>
            <p:nvPr/>
          </p:nvSpPr>
          <p:spPr>
            <a:xfrm>
              <a:off x="2233247" y="501162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945423" y="1195754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727936" y="59201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592513" y="59201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375030" y="11957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347543" y="1805352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025660" y="181853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347543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025660" y="24413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945421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75028" y="3050925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727936" y="3686898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592513" y="3686897"/>
              <a:ext cx="782515" cy="5451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Oval 73"/>
            <p:cNvSpPr/>
            <p:nvPr/>
          </p:nvSpPr>
          <p:spPr>
            <a:xfrm>
              <a:off x="3890225" y="1749662"/>
              <a:ext cx="1375268" cy="1342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Arrow Connector 74"/>
            <p:cNvCxnSpPr>
              <a:endCxn id="63" idx="2"/>
            </p:cNvCxnSpPr>
            <p:nvPr/>
          </p:nvCxnSpPr>
          <p:spPr>
            <a:xfrm flipH="1" flipV="1">
              <a:off x="4119194" y="1137141"/>
              <a:ext cx="216692" cy="68139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64" idx="2"/>
            </p:cNvCxnSpPr>
            <p:nvPr/>
          </p:nvCxnSpPr>
          <p:spPr>
            <a:xfrm flipV="1">
              <a:off x="4814426" y="1137140"/>
              <a:ext cx="169345" cy="6682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65" idx="2"/>
            </p:cNvCxnSpPr>
            <p:nvPr/>
          </p:nvCxnSpPr>
          <p:spPr>
            <a:xfrm flipV="1">
              <a:off x="5180820" y="1740875"/>
              <a:ext cx="585468" cy="33703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7" idx="1"/>
            </p:cNvCxnSpPr>
            <p:nvPr/>
          </p:nvCxnSpPr>
          <p:spPr>
            <a:xfrm flipV="1">
              <a:off x="5265493" y="2091100"/>
              <a:ext cx="760167" cy="194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69" idx="1"/>
            </p:cNvCxnSpPr>
            <p:nvPr/>
          </p:nvCxnSpPr>
          <p:spPr>
            <a:xfrm>
              <a:off x="5265493" y="2558555"/>
              <a:ext cx="760167" cy="1553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1" idx="0"/>
            </p:cNvCxnSpPr>
            <p:nvPr/>
          </p:nvCxnSpPr>
          <p:spPr>
            <a:xfrm>
              <a:off x="5180820" y="2793013"/>
              <a:ext cx="585466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73" idx="0"/>
            </p:cNvCxnSpPr>
            <p:nvPr/>
          </p:nvCxnSpPr>
          <p:spPr>
            <a:xfrm>
              <a:off x="4848198" y="3071437"/>
              <a:ext cx="135573" cy="61546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2" idx="0"/>
            </p:cNvCxnSpPr>
            <p:nvPr/>
          </p:nvCxnSpPr>
          <p:spPr>
            <a:xfrm flipH="1">
              <a:off x="4119194" y="3050925"/>
              <a:ext cx="216692" cy="63597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0" idx="0"/>
            </p:cNvCxnSpPr>
            <p:nvPr/>
          </p:nvCxnSpPr>
          <p:spPr>
            <a:xfrm flipH="1">
              <a:off x="3336679" y="2793013"/>
              <a:ext cx="650631" cy="25791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68" idx="3"/>
            </p:cNvCxnSpPr>
            <p:nvPr/>
          </p:nvCxnSpPr>
          <p:spPr>
            <a:xfrm flipH="1">
              <a:off x="3130058" y="2552698"/>
              <a:ext cx="760167" cy="161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66" idx="3"/>
            </p:cNvCxnSpPr>
            <p:nvPr/>
          </p:nvCxnSpPr>
          <p:spPr>
            <a:xfrm flipH="1" flipV="1">
              <a:off x="3130058" y="2077914"/>
              <a:ext cx="760167" cy="16997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62" idx="2"/>
            </p:cNvCxnSpPr>
            <p:nvPr/>
          </p:nvCxnSpPr>
          <p:spPr>
            <a:xfrm flipH="1" flipV="1">
              <a:off x="3336681" y="1740877"/>
              <a:ext cx="650629" cy="31359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/>
          <p:cNvSpPr txBox="1"/>
          <p:nvPr/>
        </p:nvSpPr>
        <p:spPr>
          <a:xfrm>
            <a:off x="2452902" y="2632584"/>
            <a:ext cx="12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High-Speed Backbone</a:t>
            </a:r>
          </a:p>
          <a:p>
            <a:pPr algn="ctr"/>
            <a:r>
              <a:rPr lang="en-US" sz="900" smtClean="0"/>
              <a:t>Network</a:t>
            </a:r>
            <a:endParaRPr lang="ru-RU" sz="900"/>
          </a:p>
        </p:txBody>
      </p:sp>
      <p:grpSp>
        <p:nvGrpSpPr>
          <p:cNvPr id="283" name="Group 282"/>
          <p:cNvGrpSpPr/>
          <p:nvPr/>
        </p:nvGrpSpPr>
        <p:grpSpPr>
          <a:xfrm>
            <a:off x="6173525" y="1137193"/>
            <a:ext cx="4677508" cy="3868615"/>
            <a:chOff x="6173525" y="1137193"/>
            <a:chExt cx="4677508" cy="3868615"/>
          </a:xfrm>
        </p:grpSpPr>
        <p:sp>
          <p:nvSpPr>
            <p:cNvPr id="194" name="Rectangle 193"/>
            <p:cNvSpPr/>
            <p:nvPr/>
          </p:nvSpPr>
          <p:spPr>
            <a:xfrm>
              <a:off x="6173525" y="1137193"/>
              <a:ext cx="4677508" cy="38686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6267284" y="2668186"/>
              <a:ext cx="1087536" cy="987661"/>
              <a:chOff x="2233247" y="501162"/>
              <a:chExt cx="4677508" cy="3868615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Rounded Rectangle 205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0" name="Straight Arrow Connector 209"/>
              <p:cNvCxnSpPr>
                <a:endCxn id="198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endCxn id="199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endCxn id="200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endCxn id="202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endCxn id="204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endCxn id="206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>
                <a:endCxn id="208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>
                <a:endCxn id="207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endCxn id="205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endCxn id="203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>
                <a:endCxn id="201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endCxn id="197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TextBox 221"/>
            <p:cNvSpPr txBox="1"/>
            <p:nvPr/>
          </p:nvSpPr>
          <p:spPr>
            <a:xfrm>
              <a:off x="9643341" y="2366720"/>
              <a:ext cx="976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Infiniband-based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450575" y="3441563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40-Gb Ethernet-based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4" name="Rectangle 223"/>
            <p:cNvSpPr/>
            <p:nvPr/>
          </p:nvSpPr>
          <p:spPr>
            <a:xfrm rot="18331855">
              <a:off x="8472426" y="2405814"/>
              <a:ext cx="1505016" cy="3239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358437" y="365355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OmniPath-based</a:t>
              </a:r>
            </a:p>
            <a:p>
              <a:pPr algn="ctr"/>
              <a:r>
                <a:rPr lang="en-US" sz="900" smtClean="0"/>
                <a:t>cluster</a:t>
              </a:r>
              <a:endParaRPr lang="ru-RU" sz="90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7354820" y="2995162"/>
              <a:ext cx="1588665" cy="3239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9530711" y="1360199"/>
              <a:ext cx="1087536" cy="987661"/>
              <a:chOff x="2233247" y="501162"/>
              <a:chExt cx="4677508" cy="3868615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Rounded Rectangle 238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Rounded Rectangle 239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42" name="Straight Arrow Connector 241"/>
              <p:cNvCxnSpPr>
                <a:endCxn id="230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/>
              <p:cNvCxnSpPr>
                <a:endCxn id="231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232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>
                <a:endCxn id="234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>
                <a:endCxn id="236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/>
              <p:cNvCxnSpPr>
                <a:endCxn id="238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endCxn id="240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/>
              <p:cNvCxnSpPr>
                <a:endCxn id="239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/>
              <p:cNvCxnSpPr>
                <a:endCxn id="237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endCxn id="235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>
                <a:endCxn id="233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>
                <a:endCxn id="229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ectangle 253"/>
            <p:cNvSpPr/>
            <p:nvPr/>
          </p:nvSpPr>
          <p:spPr>
            <a:xfrm rot="3301543">
              <a:off x="8553561" y="3516693"/>
              <a:ext cx="1505016" cy="3239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55" name="Group 254"/>
            <p:cNvGrpSpPr/>
            <p:nvPr/>
          </p:nvGrpSpPr>
          <p:grpSpPr>
            <a:xfrm>
              <a:off x="9530711" y="3806779"/>
              <a:ext cx="1087536" cy="987661"/>
              <a:chOff x="2233247" y="501162"/>
              <a:chExt cx="4677508" cy="3868615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2233247" y="501162"/>
                <a:ext cx="4677508" cy="3868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7" name="Rounded Rectangle 256"/>
              <p:cNvSpPr/>
              <p:nvPr/>
            </p:nvSpPr>
            <p:spPr>
              <a:xfrm>
                <a:off x="2945423" y="1195754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8" name="Rounded Rectangle 257"/>
              <p:cNvSpPr/>
              <p:nvPr/>
            </p:nvSpPr>
            <p:spPr>
              <a:xfrm>
                <a:off x="3727936" y="59201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9" name="Rounded Rectangle 258"/>
              <p:cNvSpPr/>
              <p:nvPr/>
            </p:nvSpPr>
            <p:spPr>
              <a:xfrm>
                <a:off x="4592513" y="59201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0" name="Rounded Rectangle 259"/>
              <p:cNvSpPr/>
              <p:nvPr/>
            </p:nvSpPr>
            <p:spPr>
              <a:xfrm>
                <a:off x="5375030" y="11957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1" name="Rounded Rectangle 260"/>
              <p:cNvSpPr/>
              <p:nvPr/>
            </p:nvSpPr>
            <p:spPr>
              <a:xfrm>
                <a:off x="2347543" y="1805352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6025660" y="181853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3" name="Rounded Rectangle 262"/>
              <p:cNvSpPr/>
              <p:nvPr/>
            </p:nvSpPr>
            <p:spPr>
              <a:xfrm>
                <a:off x="2347543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4" name="Rounded Rectangle 263"/>
              <p:cNvSpPr/>
              <p:nvPr/>
            </p:nvSpPr>
            <p:spPr>
              <a:xfrm>
                <a:off x="6025660" y="24413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5" name="Rounded Rectangle 264"/>
              <p:cNvSpPr/>
              <p:nvPr/>
            </p:nvSpPr>
            <p:spPr>
              <a:xfrm>
                <a:off x="2945421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375028" y="3050925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7" name="Rounded Rectangle 266"/>
              <p:cNvSpPr/>
              <p:nvPr/>
            </p:nvSpPr>
            <p:spPr>
              <a:xfrm>
                <a:off x="3727936" y="3686898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8" name="Rounded Rectangle 267"/>
              <p:cNvSpPr/>
              <p:nvPr/>
            </p:nvSpPr>
            <p:spPr>
              <a:xfrm>
                <a:off x="4592513" y="3686897"/>
                <a:ext cx="782515" cy="5451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890225" y="1749662"/>
                <a:ext cx="1375268" cy="13422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70" name="Straight Arrow Connector 269"/>
              <p:cNvCxnSpPr>
                <a:endCxn id="258" idx="2"/>
              </p:cNvCxnSpPr>
              <p:nvPr/>
            </p:nvCxnSpPr>
            <p:spPr>
              <a:xfrm flipH="1" flipV="1">
                <a:off x="4119194" y="1137141"/>
                <a:ext cx="216692" cy="68139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>
                <a:endCxn id="259" idx="2"/>
              </p:cNvCxnSpPr>
              <p:nvPr/>
            </p:nvCxnSpPr>
            <p:spPr>
              <a:xfrm flipV="1">
                <a:off x="4814426" y="1137140"/>
                <a:ext cx="169345" cy="6682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>
                <a:endCxn id="260" idx="2"/>
              </p:cNvCxnSpPr>
              <p:nvPr/>
            </p:nvCxnSpPr>
            <p:spPr>
              <a:xfrm flipV="1">
                <a:off x="5180820" y="1740875"/>
                <a:ext cx="585468" cy="337038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>
                <a:endCxn id="262" idx="1"/>
              </p:cNvCxnSpPr>
              <p:nvPr/>
            </p:nvCxnSpPr>
            <p:spPr>
              <a:xfrm flipV="1">
                <a:off x="5265493" y="2091100"/>
                <a:ext cx="760167" cy="19489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endCxn id="264" idx="1"/>
              </p:cNvCxnSpPr>
              <p:nvPr/>
            </p:nvCxnSpPr>
            <p:spPr>
              <a:xfrm>
                <a:off x="5265493" y="2558555"/>
                <a:ext cx="760167" cy="15533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66" idx="0"/>
              </p:cNvCxnSpPr>
              <p:nvPr/>
            </p:nvCxnSpPr>
            <p:spPr>
              <a:xfrm>
                <a:off x="5180820" y="2793013"/>
                <a:ext cx="585466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>
                <a:endCxn id="268" idx="0"/>
              </p:cNvCxnSpPr>
              <p:nvPr/>
            </p:nvCxnSpPr>
            <p:spPr>
              <a:xfrm>
                <a:off x="4848198" y="3071437"/>
                <a:ext cx="135573" cy="61546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>
                <a:endCxn id="267" idx="0"/>
              </p:cNvCxnSpPr>
              <p:nvPr/>
            </p:nvCxnSpPr>
            <p:spPr>
              <a:xfrm flipH="1">
                <a:off x="4119194" y="3050925"/>
                <a:ext cx="216692" cy="635973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>
                <a:endCxn id="265" idx="0"/>
              </p:cNvCxnSpPr>
              <p:nvPr/>
            </p:nvCxnSpPr>
            <p:spPr>
              <a:xfrm flipH="1">
                <a:off x="3336679" y="2793013"/>
                <a:ext cx="650631" cy="25791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endCxn id="263" idx="3"/>
              </p:cNvCxnSpPr>
              <p:nvPr/>
            </p:nvCxnSpPr>
            <p:spPr>
              <a:xfrm flipH="1">
                <a:off x="3130058" y="2552698"/>
                <a:ext cx="760167" cy="161189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>
                <a:endCxn id="261" idx="3"/>
              </p:cNvCxnSpPr>
              <p:nvPr/>
            </p:nvCxnSpPr>
            <p:spPr>
              <a:xfrm flipH="1" flipV="1">
                <a:off x="3130058" y="2077914"/>
                <a:ext cx="760167" cy="16997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>
                <a:endCxn id="257" idx="2"/>
              </p:cNvCxnSpPr>
              <p:nvPr/>
            </p:nvCxnSpPr>
            <p:spPr>
              <a:xfrm flipH="1" flipV="1">
                <a:off x="3336681" y="1740877"/>
                <a:ext cx="650629" cy="313596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2" name="TextBox 281"/>
            <p:cNvSpPr txBox="1"/>
            <p:nvPr/>
          </p:nvSpPr>
          <p:spPr>
            <a:xfrm>
              <a:off x="7562941" y="2625830"/>
              <a:ext cx="1208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High-Speed Backbone</a:t>
              </a:r>
            </a:p>
            <a:p>
              <a:pPr algn="ctr"/>
              <a:r>
                <a:rPr lang="en-US" sz="900" smtClean="0"/>
                <a:t>Network</a:t>
              </a:r>
              <a:endParaRPr lang="ru-RU" sz="900"/>
            </a:p>
          </p:txBody>
        </p:sp>
      </p:grpSp>
    </p:spTree>
    <p:extLst>
      <p:ext uri="{BB962C8B-B14F-4D97-AF65-F5344CB8AC3E}">
        <p14:creationId xmlns:p14="http://schemas.microsoft.com/office/powerpoint/2010/main" val="18869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Gladkov, Dmitry</dc:creator>
  <cp:keywords>CTPClassification=CTP_PUBLIC:VisualMarkings=</cp:keywords>
  <cp:lastModifiedBy>Gladkov, Dmitry</cp:lastModifiedBy>
  <cp:revision>1</cp:revision>
  <dcterms:created xsi:type="dcterms:W3CDTF">2017-12-03T19:19:23Z</dcterms:created>
  <dcterms:modified xsi:type="dcterms:W3CDTF">2017-12-03T20:38:17Z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803c53ec-210c-436d-a66d-9641f3595ac1</vt:lpwstr>
  </property>
  <property fmtid="{D5CDD505-2E9C-101B-9397-08002B2CF9AE}" pid="3" name="CTP_TimeStamp">
    <vt:lpwstr>2017-12-03 20:38:17Z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