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69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43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9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0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03A8-8E87-46BF-907A-32177C4E0094}" type="datetimeFigureOut">
              <a:rPr lang="ru-RU" smtClean="0"/>
              <a:t>30.03.2018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4FE7-9284-4501-84DA-FDC21F63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97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1305" y="2531978"/>
            <a:ext cx="1596190" cy="30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80021" y="1895459"/>
            <a:ext cx="2502568" cy="3021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781926" y="3235157"/>
            <a:ext cx="2517274" cy="30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245100" y="3834065"/>
            <a:ext cx="1596190" cy="30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2536742" y="4160250"/>
            <a:ext cx="1596190" cy="30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580021" y="4865922"/>
            <a:ext cx="2502568" cy="30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3600844" y="5489249"/>
            <a:ext cx="5521767" cy="30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Straight Connector 10"/>
          <p:cNvCxnSpPr>
            <a:stCxn id="5" idx="1"/>
          </p:cNvCxnSpPr>
          <p:nvPr/>
        </p:nvCxnSpPr>
        <p:spPr>
          <a:xfrm>
            <a:off x="4580021" y="2046523"/>
            <a:ext cx="0" cy="4190316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8161" y="2065092"/>
            <a:ext cx="0" cy="4190316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22224" y="2595865"/>
            <a:ext cx="5271" cy="364097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34314" y="2641891"/>
            <a:ext cx="2564" cy="3594948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45909" y="6236839"/>
            <a:ext cx="7113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841290" y="4023039"/>
            <a:ext cx="0" cy="221380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81926" y="3308816"/>
            <a:ext cx="0" cy="2928023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36742" y="4249492"/>
            <a:ext cx="0" cy="198734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32932" y="4249492"/>
            <a:ext cx="0" cy="198734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45100" y="3985129"/>
            <a:ext cx="0" cy="2270279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22611" y="5619561"/>
            <a:ext cx="0" cy="6172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99425" y="5619561"/>
            <a:ext cx="0" cy="6172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80021" y="5002283"/>
            <a:ext cx="0" cy="1253125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82589" y="4992998"/>
            <a:ext cx="0" cy="1253125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11817" y="77230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24292E"/>
                </a:solidFill>
                <a:effectLst/>
                <a:latin typeface="SFMono-Regular"/>
              </a:rPr>
              <a:t>util_mr_find_overlap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1305" y="2531978"/>
            <a:ext cx="1596190" cy="30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80021" y="1895459"/>
            <a:ext cx="2502568" cy="3021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781926" y="3235157"/>
            <a:ext cx="2517274" cy="30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245100" y="3834065"/>
            <a:ext cx="1596190" cy="30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2536742" y="4160250"/>
            <a:ext cx="1596190" cy="3021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580021" y="4865922"/>
            <a:ext cx="2502568" cy="30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3600844" y="5468497"/>
            <a:ext cx="5521767" cy="30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Straight Connector 10"/>
          <p:cNvCxnSpPr>
            <a:stCxn id="5" idx="1"/>
          </p:cNvCxnSpPr>
          <p:nvPr/>
        </p:nvCxnSpPr>
        <p:spPr>
          <a:xfrm>
            <a:off x="4580021" y="2046523"/>
            <a:ext cx="0" cy="4190316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88161" y="2065092"/>
            <a:ext cx="0" cy="4190316"/>
          </a:xfrm>
          <a:prstGeom prst="line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22224" y="2595865"/>
            <a:ext cx="5271" cy="364097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34314" y="2641891"/>
            <a:ext cx="2564" cy="3594948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45909" y="6236839"/>
            <a:ext cx="71134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841290" y="4023039"/>
            <a:ext cx="0" cy="221380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81926" y="3308816"/>
            <a:ext cx="0" cy="2928023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36742" y="4249492"/>
            <a:ext cx="0" cy="198734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32932" y="4249492"/>
            <a:ext cx="0" cy="198734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45100" y="3985129"/>
            <a:ext cx="0" cy="2270279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22611" y="5619561"/>
            <a:ext cx="0" cy="6172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99425" y="5619561"/>
            <a:ext cx="0" cy="6172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80021" y="5002283"/>
            <a:ext cx="0" cy="1253125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82589" y="4992998"/>
            <a:ext cx="0" cy="1253125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3226" y="81644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24292E"/>
                </a:solidFill>
                <a:effectLst/>
                <a:latin typeface="SFMono-Regular"/>
              </a:rPr>
              <a:t>util_mr_find_separate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54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Gladkov, Dmitry</dc:creator>
  <cp:lastModifiedBy>Gladkov, Dmitry</cp:lastModifiedBy>
  <cp:revision>7</cp:revision>
  <dcterms:created xsi:type="dcterms:W3CDTF">2018-03-30T13:28:04Z</dcterms:created>
  <dcterms:modified xsi:type="dcterms:W3CDTF">2018-03-30T16:10:46Z</dcterms:modified>
</cp:coreProperties>
</file>