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D774-6170-4873-8ACD-40DB67363980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89C46-9B0D-4A2C-B7CE-327559E7A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4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89C46-9B0D-4A2C-B7CE-327559E7AB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1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89C46-9B0D-4A2C-B7CE-327559E7AB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3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7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4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D224-40D2-44AC-A010-8A9DDF5FAD53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274886" y="1160585"/>
            <a:ext cx="4677508" cy="3868615"/>
            <a:chOff x="2233247" y="501162"/>
            <a:chExt cx="4677508" cy="3868615"/>
          </a:xfrm>
        </p:grpSpPr>
        <p:sp>
          <p:nvSpPr>
            <p:cNvPr id="65" name="Rectangle 64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Straight Arrow Connector 23"/>
            <p:cNvCxnSpPr>
              <a:endCxn id="5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6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9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7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9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1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20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8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16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8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919548" y="1075590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6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321"/>
          <p:cNvGrpSpPr/>
          <p:nvPr/>
        </p:nvGrpSpPr>
        <p:grpSpPr>
          <a:xfrm>
            <a:off x="5828917" y="1258247"/>
            <a:ext cx="4677508" cy="3868615"/>
            <a:chOff x="5828917" y="1258247"/>
            <a:chExt cx="4677508" cy="3868615"/>
          </a:xfrm>
        </p:grpSpPr>
        <p:sp>
          <p:nvSpPr>
            <p:cNvPr id="139" name="Rectangle 138"/>
            <p:cNvSpPr/>
            <p:nvPr/>
          </p:nvSpPr>
          <p:spPr>
            <a:xfrm>
              <a:off x="5828917" y="1258247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922676" y="2789240"/>
              <a:ext cx="1087536" cy="987661"/>
              <a:chOff x="2233247" y="501162"/>
              <a:chExt cx="4677508" cy="386861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9" name="Straight Arrow Connector 18"/>
              <p:cNvCxnSpPr>
                <a:endCxn id="7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8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9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1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3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5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17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6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4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2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10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8728" y="2607813"/>
              <a:ext cx="1857375" cy="1343025"/>
            </a:xfrm>
            <a:prstGeom prst="rect">
              <a:avLst/>
            </a:prstGeom>
          </p:spPr>
        </p:pic>
        <p:grpSp>
          <p:nvGrpSpPr>
            <p:cNvPr id="142" name="Group 141"/>
            <p:cNvGrpSpPr/>
            <p:nvPr/>
          </p:nvGrpSpPr>
          <p:grpSpPr>
            <a:xfrm>
              <a:off x="9186103" y="1481253"/>
              <a:ext cx="1087536" cy="987661"/>
              <a:chOff x="2233247" y="501162"/>
              <a:chExt cx="4677508" cy="3868615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7" name="Straight Arrow Connector 156"/>
              <p:cNvCxnSpPr>
                <a:endCxn id="145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endCxn id="146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endCxn id="147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endCxn id="149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endCxn id="151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endCxn id="153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endCxn id="155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54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endCxn id="152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endCxn id="150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endCxn id="148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endCxn id="144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86103" y="3927833"/>
              <a:ext cx="1087536" cy="987661"/>
              <a:chOff x="2233247" y="501162"/>
              <a:chExt cx="4677508" cy="3868615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4" name="Straight Arrow Connector 183"/>
              <p:cNvCxnSpPr>
                <a:endCxn id="172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endCxn id="173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74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endCxn id="176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endCxn id="178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endCxn id="180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endCxn id="182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endCxn id="181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endCxn id="179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77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endCxn id="175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endCxn id="171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8906608" y="2364162"/>
              <a:ext cx="279495" cy="3277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8947554" y="2492108"/>
              <a:ext cx="279495" cy="3277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8818390" y="2236216"/>
              <a:ext cx="358171" cy="4197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8886477" y="3638729"/>
              <a:ext cx="381053" cy="289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8757027" y="3731509"/>
              <a:ext cx="429076" cy="3099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8567961" y="3748194"/>
              <a:ext cx="624897" cy="4559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7003129" y="3105739"/>
              <a:ext cx="437214" cy="9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7003129" y="3407274"/>
              <a:ext cx="466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6986657" y="3247498"/>
              <a:ext cx="396757" cy="1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9298733" y="2487774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Infiniband-based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105967" y="3562617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40-Gb Ethernet-based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013829" y="377461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OmniPath-based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925530" y="3050515"/>
              <a:ext cx="66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WAN</a:t>
              </a:r>
              <a:endParaRPr lang="ru-RU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539334" y="1260845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7" name="Group 226"/>
          <p:cNvGrpSpPr/>
          <p:nvPr/>
        </p:nvGrpSpPr>
        <p:grpSpPr>
          <a:xfrm>
            <a:off x="633093" y="2791838"/>
            <a:ext cx="1087536" cy="987661"/>
            <a:chOff x="2233247" y="501162"/>
            <a:chExt cx="4677508" cy="3868615"/>
          </a:xfrm>
        </p:grpSpPr>
        <p:sp>
          <p:nvSpPr>
            <p:cNvPr id="228" name="Rectangle 227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Oval 240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2" name="Straight Arrow Connector 241"/>
            <p:cNvCxnSpPr>
              <a:endCxn id="230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endCxn id="231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2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endCxn id="234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endCxn id="236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endCxn id="238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endCxn id="240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39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endCxn id="237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endCxn id="235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endCxn id="233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endCxn id="229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45" y="2610411"/>
            <a:ext cx="1857375" cy="1343025"/>
          </a:xfrm>
          <a:prstGeom prst="rect">
            <a:avLst/>
          </a:prstGeom>
        </p:spPr>
      </p:pic>
      <p:grpSp>
        <p:nvGrpSpPr>
          <p:cNvPr id="255" name="Group 254"/>
          <p:cNvGrpSpPr/>
          <p:nvPr/>
        </p:nvGrpSpPr>
        <p:grpSpPr>
          <a:xfrm>
            <a:off x="3896520" y="1483851"/>
            <a:ext cx="1087536" cy="987661"/>
            <a:chOff x="2233247" y="501162"/>
            <a:chExt cx="4677508" cy="3868615"/>
          </a:xfrm>
        </p:grpSpPr>
        <p:sp>
          <p:nvSpPr>
            <p:cNvPr id="256" name="Rectangle 255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Oval 268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0" name="Straight Arrow Connector 269"/>
            <p:cNvCxnSpPr>
              <a:endCxn id="258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endCxn id="259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60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62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64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66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endCxn id="268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endCxn id="267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endCxn id="265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endCxn id="263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endCxn id="261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endCxn id="257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3896520" y="3930431"/>
            <a:ext cx="1087536" cy="987661"/>
            <a:chOff x="2233247" y="501162"/>
            <a:chExt cx="4677508" cy="3868615"/>
          </a:xfrm>
        </p:grpSpPr>
        <p:sp>
          <p:nvSpPr>
            <p:cNvPr id="283" name="Rectangle 282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Oval 295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7" name="Straight Arrow Connector 296"/>
            <p:cNvCxnSpPr>
              <a:endCxn id="285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286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287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89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endCxn id="291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endCxn id="293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endCxn id="295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endCxn id="294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endCxn id="292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endCxn id="290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endCxn id="288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endCxn id="284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Arrow Connector 308"/>
          <p:cNvCxnSpPr/>
          <p:nvPr/>
        </p:nvCxnSpPr>
        <p:spPr>
          <a:xfrm flipV="1">
            <a:off x="3617025" y="2366760"/>
            <a:ext cx="279495" cy="327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3657971" y="2494706"/>
            <a:ext cx="279495" cy="327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528807" y="2238814"/>
            <a:ext cx="358171" cy="4197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596894" y="3641327"/>
            <a:ext cx="381053" cy="289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3467444" y="3734107"/>
            <a:ext cx="429076" cy="309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3278378" y="3750792"/>
            <a:ext cx="624897" cy="455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1713546" y="3108337"/>
            <a:ext cx="437214" cy="9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1713546" y="3409872"/>
            <a:ext cx="4669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V="1">
            <a:off x="1697074" y="3250096"/>
            <a:ext cx="396757" cy="10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009150" y="2490372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Infiniband-based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19" name="TextBox 318"/>
          <p:cNvSpPr txBox="1"/>
          <p:nvPr/>
        </p:nvSpPr>
        <p:spPr>
          <a:xfrm>
            <a:off x="3816384" y="356521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40-Gb Ethernet-based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20" name="TextBox 319"/>
          <p:cNvSpPr txBox="1"/>
          <p:nvPr/>
        </p:nvSpPr>
        <p:spPr>
          <a:xfrm>
            <a:off x="724246" y="377721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OmniPath-based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21" name="TextBox 320"/>
          <p:cNvSpPr txBox="1"/>
          <p:nvPr/>
        </p:nvSpPr>
        <p:spPr>
          <a:xfrm>
            <a:off x="2635947" y="3053113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486" y="1143947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Group 4"/>
          <p:cNvGrpSpPr/>
          <p:nvPr/>
        </p:nvGrpSpPr>
        <p:grpSpPr>
          <a:xfrm>
            <a:off x="1157245" y="2674940"/>
            <a:ext cx="1087536" cy="987661"/>
            <a:chOff x="2233247" y="501162"/>
            <a:chExt cx="4677508" cy="3868615"/>
          </a:xfrm>
        </p:grpSpPr>
        <p:sp>
          <p:nvSpPr>
            <p:cNvPr id="6" name="Rectangle 5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Oval 18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/>
            <p:cNvCxnSpPr>
              <a:endCxn id="8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9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4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6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8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7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1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533302" y="2373474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Infiniband-based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97" name="TextBox 96"/>
          <p:cNvSpPr txBox="1"/>
          <p:nvPr/>
        </p:nvSpPr>
        <p:spPr>
          <a:xfrm>
            <a:off x="4340536" y="344831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40-Gb Ethernet-based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102" name="Rectangle 101"/>
          <p:cNvSpPr/>
          <p:nvPr/>
        </p:nvSpPr>
        <p:spPr>
          <a:xfrm rot="18331855">
            <a:off x="3362387" y="2412568"/>
            <a:ext cx="1505016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1248398" y="366031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OmniPath-based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101" name="Rectangle 100"/>
          <p:cNvSpPr/>
          <p:nvPr/>
        </p:nvSpPr>
        <p:spPr>
          <a:xfrm>
            <a:off x="2244781" y="3001916"/>
            <a:ext cx="1588665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Group 32"/>
          <p:cNvGrpSpPr/>
          <p:nvPr/>
        </p:nvGrpSpPr>
        <p:grpSpPr>
          <a:xfrm>
            <a:off x="4420672" y="1366953"/>
            <a:ext cx="1087536" cy="987661"/>
            <a:chOff x="2233247" y="501162"/>
            <a:chExt cx="4677508" cy="3868615"/>
          </a:xfrm>
        </p:grpSpPr>
        <p:sp>
          <p:nvSpPr>
            <p:cNvPr id="34" name="Rectangle 33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Oval 46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Straight Arrow Connector 47"/>
            <p:cNvCxnSpPr>
              <a:endCxn id="36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7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38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0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4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6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5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3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1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9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35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3301543">
            <a:off x="3443522" y="3523447"/>
            <a:ext cx="1505016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Group 59"/>
          <p:cNvGrpSpPr/>
          <p:nvPr/>
        </p:nvGrpSpPr>
        <p:grpSpPr>
          <a:xfrm>
            <a:off x="4420672" y="3813533"/>
            <a:ext cx="1087536" cy="987661"/>
            <a:chOff x="2233247" y="501162"/>
            <a:chExt cx="4677508" cy="3868615"/>
          </a:xfrm>
        </p:grpSpPr>
        <p:sp>
          <p:nvSpPr>
            <p:cNvPr id="61" name="Rectangle 60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Oval 73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Arrow Connector 74"/>
            <p:cNvCxnSpPr>
              <a:endCxn id="63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64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65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7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69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3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2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0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8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66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62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2452902" y="2632584"/>
            <a:ext cx="12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High-Speed Backbone</a:t>
            </a:r>
          </a:p>
          <a:p>
            <a:pPr algn="ctr"/>
            <a:r>
              <a:rPr lang="en-US" sz="900" smtClean="0"/>
              <a:t>Network</a:t>
            </a:r>
            <a:endParaRPr lang="ru-RU" sz="900"/>
          </a:p>
        </p:txBody>
      </p:sp>
      <p:grpSp>
        <p:nvGrpSpPr>
          <p:cNvPr id="283" name="Group 282"/>
          <p:cNvGrpSpPr/>
          <p:nvPr/>
        </p:nvGrpSpPr>
        <p:grpSpPr>
          <a:xfrm>
            <a:off x="6173525" y="1137193"/>
            <a:ext cx="4677508" cy="3868615"/>
            <a:chOff x="6173525" y="1137193"/>
            <a:chExt cx="4677508" cy="3868615"/>
          </a:xfrm>
        </p:grpSpPr>
        <p:sp>
          <p:nvSpPr>
            <p:cNvPr id="194" name="Rectangle 193"/>
            <p:cNvSpPr/>
            <p:nvPr/>
          </p:nvSpPr>
          <p:spPr>
            <a:xfrm>
              <a:off x="6173525" y="1137193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267284" y="2668186"/>
              <a:ext cx="1087536" cy="987661"/>
              <a:chOff x="2233247" y="501162"/>
              <a:chExt cx="4677508" cy="3868615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0" name="Straight Arrow Connector 209"/>
              <p:cNvCxnSpPr>
                <a:endCxn id="198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endCxn id="199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endCxn id="200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endCxn id="202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endCxn id="204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06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endCxn id="208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endCxn id="207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05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endCxn id="203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endCxn id="201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endCxn id="197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TextBox 221"/>
            <p:cNvSpPr txBox="1"/>
            <p:nvPr/>
          </p:nvSpPr>
          <p:spPr>
            <a:xfrm>
              <a:off x="9643341" y="2366720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Infiniband-based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450575" y="3441563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40-Gb Ethernet-based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4" name="Rectangle 223"/>
            <p:cNvSpPr/>
            <p:nvPr/>
          </p:nvSpPr>
          <p:spPr>
            <a:xfrm rot="18331855">
              <a:off x="8472426" y="2405814"/>
              <a:ext cx="1505016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358437" y="365355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OmniPath-based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354820" y="2995162"/>
              <a:ext cx="1588665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9530711" y="1360199"/>
              <a:ext cx="1087536" cy="987661"/>
              <a:chOff x="2233247" y="501162"/>
              <a:chExt cx="4677508" cy="3868615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2" name="Straight Arrow Connector 241"/>
              <p:cNvCxnSpPr>
                <a:endCxn id="230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>
                <a:endCxn id="231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32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>
                <a:endCxn id="234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>
                <a:endCxn id="236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>
                <a:endCxn id="238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endCxn id="240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39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endCxn id="237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endCxn id="235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endCxn id="233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>
                <a:endCxn id="229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ctangle 253"/>
            <p:cNvSpPr/>
            <p:nvPr/>
          </p:nvSpPr>
          <p:spPr>
            <a:xfrm rot="3301543">
              <a:off x="8553561" y="3516693"/>
              <a:ext cx="1505016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9530711" y="3806779"/>
              <a:ext cx="1087536" cy="987661"/>
              <a:chOff x="2233247" y="501162"/>
              <a:chExt cx="4677508" cy="3868615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7" name="Rounded Rectangle 256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8" name="Rounded Rectangle 257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9" name="Rounded Rectangle 258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4" name="Rounded Rectangle 263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Rounded Rectangle 266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Rounded Rectangle 267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70" name="Straight Arrow Connector 269"/>
              <p:cNvCxnSpPr>
                <a:endCxn id="258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endCxn id="259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>
                <a:endCxn id="260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262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endCxn id="264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66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>
                <a:endCxn id="268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endCxn id="267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>
                <a:endCxn id="265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endCxn id="263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endCxn id="261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endCxn id="257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TextBox 281"/>
            <p:cNvSpPr txBox="1"/>
            <p:nvPr/>
          </p:nvSpPr>
          <p:spPr>
            <a:xfrm>
              <a:off x="7562941" y="2625830"/>
              <a:ext cx="120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High-Speed Backbone</a:t>
              </a:r>
            </a:p>
            <a:p>
              <a:pPr algn="ctr"/>
              <a:r>
                <a:rPr lang="en-US" sz="900" smtClean="0"/>
                <a:t>Network</a:t>
              </a:r>
              <a:endParaRPr lang="ru-RU" sz="900"/>
            </a:p>
          </p:txBody>
        </p:sp>
      </p:grpSp>
    </p:spTree>
    <p:extLst>
      <p:ext uri="{BB962C8B-B14F-4D97-AF65-F5344CB8AC3E}">
        <p14:creationId xmlns:p14="http://schemas.microsoft.com/office/powerpoint/2010/main" val="18869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29765" y="1652954"/>
            <a:ext cx="6654712" cy="4431323"/>
            <a:chOff x="1029765" y="469558"/>
            <a:chExt cx="7903220" cy="5614719"/>
          </a:xfrm>
        </p:grpSpPr>
        <p:sp>
          <p:nvSpPr>
            <p:cNvPr id="34" name="Rectangle 33"/>
            <p:cNvSpPr/>
            <p:nvPr/>
          </p:nvSpPr>
          <p:spPr>
            <a:xfrm>
              <a:off x="1029765" y="469558"/>
              <a:ext cx="7903220" cy="5614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925515" y="1116623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809999" y="1116623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063924" y="1150382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948408" y="1150382"/>
              <a:ext cx="8793" cy="463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63924" y="1440529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063924" y="2618698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081510" y="4780143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63924" y="3704548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25515" y="2400300"/>
              <a:ext cx="1884484" cy="99353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94564" y="668215"/>
              <a:ext cx="1543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Eager Protocol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53939" y="668215"/>
              <a:ext cx="213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Rendezvous Protocol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2357" y="2030967"/>
              <a:ext cx="708575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Send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9999" y="3982887"/>
              <a:ext cx="979897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Receive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1973" y="1119612"/>
              <a:ext cx="708575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Send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30822" y="2249393"/>
              <a:ext cx="979897" cy="428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Receive</a:t>
              </a:r>
              <a:endParaRPr lang="ru-RU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088927" y="2400299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52094" y="4352219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252617" y="1440528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005642" y="2618697"/>
              <a:ext cx="811307" cy="1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19635">
              <a:off x="2364516" y="2593345"/>
              <a:ext cx="1018048" cy="350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Eager Data</a:t>
              </a:r>
              <a:endParaRPr lang="ru-RU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582072">
              <a:off x="6519225" y="1412393"/>
              <a:ext cx="1102040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</a:t>
              </a:r>
            </a:p>
            <a:p>
              <a:pPr algn="ctr"/>
              <a:r>
                <a:rPr lang="en-US" sz="1200" dirty="0" smtClean="0"/>
                <a:t>Start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9917757">
              <a:off x="6472731" y="2552453"/>
              <a:ext cx="1102040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</a:t>
              </a:r>
            </a:p>
            <a:p>
              <a:pPr algn="ctr"/>
              <a:r>
                <a:rPr lang="en-US" sz="1200" dirty="0" smtClean="0"/>
                <a:t>Reply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1010">
              <a:off x="6326034" y="3918110"/>
              <a:ext cx="1488425" cy="350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 Data</a:t>
              </a:r>
              <a:endParaRPr lang="ru-RU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58368">
              <a:off x="6459542" y="4708893"/>
              <a:ext cx="1102040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Rendezvous</a:t>
              </a:r>
            </a:p>
            <a:p>
              <a:pPr algn="ctr"/>
              <a:r>
                <a:rPr lang="en-US" sz="1200" dirty="0" smtClean="0"/>
                <a:t>Finish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8698" y="1309860"/>
            <a:ext cx="10075922" cy="3953573"/>
            <a:chOff x="628698" y="1309860"/>
            <a:chExt cx="10075922" cy="3953573"/>
          </a:xfrm>
        </p:grpSpPr>
        <p:sp>
          <p:nvSpPr>
            <p:cNvPr id="2" name="Rectangle 1"/>
            <p:cNvSpPr/>
            <p:nvPr/>
          </p:nvSpPr>
          <p:spPr>
            <a:xfrm>
              <a:off x="628698" y="1309860"/>
              <a:ext cx="9984179" cy="3953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8698" y="1309860"/>
              <a:ext cx="10075922" cy="3953573"/>
              <a:chOff x="161771" y="1261222"/>
              <a:chExt cx="10075922" cy="395357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44443" y="2553078"/>
                <a:ext cx="1901228" cy="11316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 10368 байт</a:t>
                </a:r>
                <a:endParaRPr lang="ru-RU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>
                <a:off x="2239199" y="2553077"/>
                <a:ext cx="878186" cy="1131683"/>
              </a:xfrm>
              <a:prstGeom prst="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Left Brace 5"/>
              <p:cNvSpPr/>
              <p:nvPr/>
            </p:nvSpPr>
            <p:spPr>
              <a:xfrm>
                <a:off x="3302995" y="1874068"/>
                <a:ext cx="525103" cy="2489702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0800000">
                <a:off x="4769654" y="1874068"/>
                <a:ext cx="525103" cy="2489702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5457719" y="2553077"/>
                <a:ext cx="878186" cy="1131683"/>
              </a:xfrm>
              <a:prstGeom prst="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37961" y="1978182"/>
                <a:ext cx="1321813" cy="28518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37960" y="2367481"/>
                <a:ext cx="1321813" cy="28518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37961" y="4006158"/>
                <a:ext cx="1321813" cy="28518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44969" y="2949172"/>
                <a:ext cx="208229" cy="19464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44968" y="3218495"/>
                <a:ext cx="208229" cy="19464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144968" y="3490111"/>
                <a:ext cx="208229" cy="19464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69799" y="241953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2761" y="2419537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95723" y="2419537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60196" y="2419537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0677" y="241953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73639" y="2419537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36601" y="2419537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01074" y="2419537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66648" y="2417279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10" y="241727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92572" y="241727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57045" y="241727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807526" y="2417279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970488" y="241727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33450" y="2417278"/>
                <a:ext cx="162962" cy="1398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297923" y="2417278"/>
                <a:ext cx="162962" cy="13987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05325" y="3413144"/>
                <a:ext cx="156927" cy="4028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71" y="1261222"/>
                <a:ext cx="2077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Пакет фабрики (</a:t>
                </a:r>
                <a:r>
                  <a:rPr lang="en-US" dirty="0" smtClean="0"/>
                  <a:t>FP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82174" y="1261222"/>
                <a:ext cx="37338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Инферфейс Уровень 2 – Уровень 1.5 сегментирует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данные в 65-битные </a:t>
                </a:r>
                <a:r>
                  <a:rPr lang="en-US" dirty="0" smtClean="0"/>
                  <a:t>FLITs</a:t>
                </a:r>
                <a:endParaRPr lang="ru-RU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106570" y="1261222"/>
                <a:ext cx="3843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LTPs </a:t>
                </a:r>
                <a:r>
                  <a:rPr lang="ru-RU" dirty="0" smtClean="0"/>
                  <a:t>создаются путем объединения 16 </a:t>
                </a:r>
                <a:r>
                  <a:rPr lang="en-US" dirty="0" smtClean="0"/>
                  <a:t>FLITs</a:t>
                </a:r>
                <a:r>
                  <a:rPr lang="ru-RU" dirty="0" smtClean="0"/>
                  <a:t>, </a:t>
                </a:r>
                <a:r>
                  <a:rPr lang="en-US" dirty="0" smtClean="0"/>
                  <a:t>CRC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VL </a:t>
                </a:r>
                <a:r>
                  <a:rPr lang="ru-RU" dirty="0" smtClean="0"/>
                  <a:t>кредита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вместе</a:t>
                </a:r>
                <a:endParaRPr lang="ru-RU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511631" y="4845463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1 </a:t>
                </a:r>
                <a:r>
                  <a:rPr lang="en-US" dirty="0" smtClean="0"/>
                  <a:t>FLIT = 65 </a:t>
                </a:r>
                <a:r>
                  <a:rPr lang="ru-RU" dirty="0" smtClean="0"/>
                  <a:t>бит</a:t>
                </a:r>
                <a:endParaRPr lang="ru-RU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18663" y="4821019"/>
                <a:ext cx="441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1056</a:t>
                </a:r>
                <a:r>
                  <a:rPr lang="en-US" dirty="0" smtClean="0"/>
                  <a:t>-</a:t>
                </a:r>
                <a:r>
                  <a:rPr lang="ru-RU" dirty="0" smtClean="0"/>
                  <a:t>битный </a:t>
                </a:r>
                <a:r>
                  <a:rPr lang="en-US" dirty="0" smtClean="0"/>
                  <a:t>LTP = </a:t>
                </a:r>
                <a:r>
                  <a:rPr lang="ru-RU" dirty="0" smtClean="0"/>
                  <a:t>16 </a:t>
                </a:r>
                <a:r>
                  <a:rPr lang="en-US" dirty="0" smtClean="0"/>
                  <a:t>FLITs + CRC + VL credit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71862" y="4006158"/>
                <a:ext cx="7268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CRC &amp; credit</a:t>
                </a:r>
                <a:endParaRPr lang="ru-RU" sz="1600" dirty="0"/>
              </a:p>
            </p:txBody>
          </p:sp>
          <p:cxnSp>
            <p:nvCxnSpPr>
              <p:cNvPr id="48" name="Straight Arrow Connector 47"/>
              <p:cNvCxnSpPr>
                <a:stCxn id="46" idx="0"/>
              </p:cNvCxnSpPr>
              <p:nvPr/>
            </p:nvCxnSpPr>
            <p:spPr>
              <a:xfrm flipV="1">
                <a:off x="6035303" y="3684760"/>
                <a:ext cx="363440" cy="321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720553" y="4161005"/>
                <a:ext cx="835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FP FLITs</a:t>
                </a:r>
                <a:endParaRPr lang="ru-RU" sz="1600" dirty="0"/>
              </a:p>
            </p:txBody>
          </p:sp>
          <p:cxnSp>
            <p:nvCxnSpPr>
              <p:cNvPr id="52" name="Straight Arrow Connector 51"/>
              <p:cNvCxnSpPr>
                <a:stCxn id="51" idx="0"/>
                <a:endCxn id="19" idx="2"/>
              </p:cNvCxnSpPr>
              <p:nvPr/>
            </p:nvCxnSpPr>
            <p:spPr>
              <a:xfrm flipV="1">
                <a:off x="7138521" y="3818298"/>
                <a:ext cx="3156" cy="3427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1" idx="0"/>
                <a:endCxn id="24" idx="2"/>
              </p:cNvCxnSpPr>
              <p:nvPr/>
            </p:nvCxnSpPr>
            <p:spPr>
              <a:xfrm flipV="1">
                <a:off x="7138521" y="3818298"/>
                <a:ext cx="744034" cy="3427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316173" y="4137499"/>
                <a:ext cx="1086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Command FLITs</a:t>
                </a:r>
                <a:endParaRPr lang="ru-RU" sz="1600" dirty="0"/>
              </a:p>
            </p:txBody>
          </p:sp>
          <p:cxnSp>
            <p:nvCxnSpPr>
              <p:cNvPr id="59" name="Straight Arrow Connector 58"/>
              <p:cNvCxnSpPr>
                <a:stCxn id="58" idx="0"/>
                <a:endCxn id="36" idx="2"/>
              </p:cNvCxnSpPr>
              <p:nvPr/>
            </p:nvCxnSpPr>
            <p:spPr>
              <a:xfrm flipV="1">
                <a:off x="8859381" y="3816039"/>
                <a:ext cx="520023" cy="321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182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111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Gladkov, Dmitry</dc:creator>
  <cp:keywords>CTPClassification=CTP_PUBLIC:VisualMarkings=, CTPClassification=CTP_NT</cp:keywords>
  <cp:lastModifiedBy>Gladkov, Dmitry</cp:lastModifiedBy>
  <cp:revision>13</cp:revision>
  <dcterms:created xsi:type="dcterms:W3CDTF">2017-12-03T19:19:23Z</dcterms:created>
  <dcterms:modified xsi:type="dcterms:W3CDTF">2018-03-12T15:40:40Z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0bcdde80-592b-44f3-916a-19e2434005e4</vt:lpwstr>
  </property>
  <property fmtid="{D5CDD505-2E9C-101B-9397-08002B2CF9AE}" pid="3" name="CTP_TimeStamp">
    <vt:lpwstr>2018-03-12 15:40:31Z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