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30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5065-F187-48D3-BBB2-5F0BB7366DA1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208B-0F36-4A6E-9D32-DC6DC36B1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Skype IM Pretty Printer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Excelsior Hack Day I Project</a:t>
            </a:r>
            <a:br>
              <a:rPr lang="en-US" dirty="0" smtClean="0"/>
            </a:br>
            <a:r>
              <a:rPr lang="en-US" dirty="0" smtClean="0"/>
              <a:t>by Dmitry Leskov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</a:t>
            </a:r>
            <a:r>
              <a:rPr lang="en-US" sz="9600" dirty="0" smtClean="0"/>
              <a:t>→</a:t>
            </a:r>
            <a:endParaRPr lang="en-US" sz="9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90700"/>
            <a:ext cx="22479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43100"/>
            <a:ext cx="20574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Nicely formatted chat…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3810000" cy="37716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Clearly seen participant names</a:t>
            </a:r>
          </a:p>
          <a:p>
            <a:r>
              <a:rPr lang="en-US" dirty="0" smtClean="0"/>
              <a:t>Non-obtrusive timestamps</a:t>
            </a:r>
          </a:p>
          <a:p>
            <a:r>
              <a:rPr lang="en-US" dirty="0" smtClean="0"/>
              <a:t>Visually separated messages</a:t>
            </a:r>
          </a:p>
          <a:p>
            <a:r>
              <a:rPr lang="en-US" dirty="0" smtClean="0"/>
              <a:t>Clickable URLs</a:t>
            </a:r>
          </a:p>
          <a:p>
            <a:r>
              <a:rPr lang="en-US" dirty="0" smtClean="0"/>
              <a:t>Emoticons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363980"/>
            <a:ext cx="4128516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…becomes character </a:t>
            </a:r>
            <a:r>
              <a:rPr lang="en-US" dirty="0" smtClean="0"/>
              <a:t>soup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0"/>
            <a:ext cx="4114800" cy="393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block of text</a:t>
            </a:r>
          </a:p>
          <a:p>
            <a:r>
              <a:rPr lang="en-US" dirty="0" smtClean="0"/>
              <a:t>No date for fresh messages</a:t>
            </a:r>
          </a:p>
          <a:p>
            <a:r>
              <a:rPr lang="en-US" dirty="0" smtClean="0"/>
              <a:t>Yet timestamps clutter the view</a:t>
            </a:r>
          </a:p>
          <a:p>
            <a:r>
              <a:rPr lang="en-US" dirty="0" smtClean="0"/>
              <a:t>Hard </a:t>
            </a:r>
            <a:r>
              <a:rPr lang="en-US" dirty="0" smtClean="0"/>
              <a:t>to identify </a:t>
            </a:r>
            <a:r>
              <a:rPr lang="en-US" dirty="0" smtClean="0"/>
              <a:t>author</a:t>
            </a:r>
            <a:endParaRPr lang="en-US" dirty="0" smtClean="0"/>
          </a:p>
          <a:p>
            <a:r>
              <a:rPr lang="en-US" dirty="0" smtClean="0"/>
              <a:t>Unrecognized URLs/emoticons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33500"/>
            <a:ext cx="3855568" cy="342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Outlook VBA to the rescue!</a:t>
            </a:r>
          </a:p>
          <a:p>
            <a:r>
              <a:rPr lang="en-US" dirty="0" smtClean="0"/>
              <a:t>(What else would you have expected from a Director of Marketing, anyway?)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200 lines of code and I have a button that…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95600"/>
            <a:ext cx="474726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Pastes a nicely formatted chat!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4114800" cy="37716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Full date at top, timestamps after long breaks</a:t>
            </a:r>
          </a:p>
          <a:p>
            <a:r>
              <a:rPr lang="en-US" dirty="0" smtClean="0"/>
              <a:t>Names typeset in bold, shortened on repeat</a:t>
            </a:r>
          </a:p>
          <a:p>
            <a:r>
              <a:rPr lang="en-US" dirty="0" smtClean="0"/>
              <a:t>Space between messages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80491"/>
            <a:ext cx="3855568" cy="330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Handle corner cases (e.g. same first names)</a:t>
            </a:r>
          </a:p>
          <a:p>
            <a:r>
              <a:rPr lang="en-US" dirty="0" smtClean="0"/>
              <a:t>Recognize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Recognize emoticons</a:t>
            </a:r>
          </a:p>
          <a:p>
            <a:r>
              <a:rPr lang="en-US" dirty="0" smtClean="0"/>
              <a:t>Configuration parameters</a:t>
            </a:r>
          </a:p>
          <a:p>
            <a:r>
              <a:rPr lang="en-US" dirty="0" smtClean="0"/>
              <a:t>Formatting </a:t>
            </a:r>
            <a:r>
              <a:rPr lang="en-US" dirty="0" smtClean="0"/>
              <a:t>templates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Web page (@50%)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138</Words>
  <Application>Microsoft Office PowerPoint</Application>
  <PresentationFormat>On-screen Show (16:10)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Skype IM Pretty Printer</vt:lpstr>
      <vt:lpstr>The Problem</vt:lpstr>
      <vt:lpstr>Nicely formatted chat…</vt:lpstr>
      <vt:lpstr>…becomes character soup</vt:lpstr>
      <vt:lpstr>Solution</vt:lpstr>
      <vt:lpstr>Pastes a nicely formatted chat!</vt:lpstr>
      <vt:lpstr>Todo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Dmitry Leskov</dc:creator>
  <cp:lastModifiedBy>Dmitry Leskov</cp:lastModifiedBy>
  <cp:revision>18</cp:revision>
  <dcterms:created xsi:type="dcterms:W3CDTF">2012-10-08T04:09:10Z</dcterms:created>
  <dcterms:modified xsi:type="dcterms:W3CDTF">2012-10-08T09:25:28Z</dcterms:modified>
</cp:coreProperties>
</file>