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5065-F187-48D3-BBB2-5F0BB7366DA1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208B-0F36-4A6E-9D32-DC6DC36B16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Skype IM Pretty Printer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Excelsior Hack Day I Project</a:t>
            </a:r>
            <a:br>
              <a:rPr lang="en-US" dirty="0" smtClean="0"/>
            </a:br>
            <a:r>
              <a:rPr lang="en-US" dirty="0" smtClean="0"/>
              <a:t>by Dmitry Leskov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 need to email an excerpt from a Skype IM chat	to a third-party</a:t>
            </a:r>
          </a:p>
          <a:p>
            <a:endParaRPr lang="en-US" dirty="0" smtClean="0"/>
          </a:p>
          <a:p>
            <a:r>
              <a:rPr lang="en-US" dirty="0" smtClean="0"/>
              <a:t>I would select, copy and paste that excerpt</a:t>
            </a:r>
          </a:p>
          <a:p>
            <a:endParaRPr lang="en-US" dirty="0"/>
          </a:p>
          <a:p>
            <a:r>
              <a:rPr lang="en-US" dirty="0" smtClean="0"/>
              <a:t>However, the result is hard to read so I have to format it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Nicely formatted chat…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Clearly seen p</a:t>
            </a:r>
            <a:r>
              <a:rPr lang="en-US" dirty="0" smtClean="0"/>
              <a:t>articipant names</a:t>
            </a:r>
          </a:p>
          <a:p>
            <a:r>
              <a:rPr lang="en-US" dirty="0" smtClean="0"/>
              <a:t>Non-obtrusive timestamps</a:t>
            </a:r>
          </a:p>
          <a:p>
            <a:r>
              <a:rPr lang="en-US" dirty="0" smtClean="0"/>
              <a:t>Visually separated messages</a:t>
            </a:r>
          </a:p>
          <a:p>
            <a:r>
              <a:rPr lang="en-US" dirty="0" smtClean="0"/>
              <a:t>Clickable URLs</a:t>
            </a:r>
          </a:p>
          <a:p>
            <a:r>
              <a:rPr lang="en-US" dirty="0" smtClean="0"/>
              <a:t>Emoticons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76400"/>
            <a:ext cx="4472559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…turns into a character soup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block of text</a:t>
            </a:r>
          </a:p>
          <a:p>
            <a:r>
              <a:rPr lang="en-US" dirty="0" smtClean="0"/>
              <a:t>No date for fresh messages</a:t>
            </a:r>
          </a:p>
          <a:p>
            <a:r>
              <a:rPr lang="en-US" dirty="0" smtClean="0"/>
              <a:t>Yet timestamps clutter the view</a:t>
            </a:r>
          </a:p>
          <a:p>
            <a:r>
              <a:rPr lang="en-US" dirty="0" smtClean="0"/>
              <a:t>Authors hard to identify</a:t>
            </a:r>
          </a:p>
          <a:p>
            <a:r>
              <a:rPr lang="en-US" dirty="0" smtClean="0"/>
              <a:t>Unrecognized URLs/emoticons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70304"/>
            <a:ext cx="4640961" cy="412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Outlook VBA to the rescue!</a:t>
            </a:r>
          </a:p>
          <a:p>
            <a:r>
              <a:rPr lang="en-US" dirty="0" smtClean="0"/>
              <a:t>(What else would you have expected from a Director of Marketing, anyway?)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200 lines of code and I have a button that…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352800"/>
            <a:ext cx="59340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Pastes a nicely formatted chat!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Full date at top, timestamps after long breaks</a:t>
            </a:r>
          </a:p>
          <a:p>
            <a:r>
              <a:rPr lang="en-US" dirty="0" smtClean="0"/>
              <a:t>Names typeset in bold, shortened on repeat</a:t>
            </a:r>
          </a:p>
          <a:p>
            <a:r>
              <a:rPr lang="en-US" dirty="0" smtClean="0"/>
              <a:t>Space between messages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8239" y="1656588"/>
            <a:ext cx="4640961" cy="398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links</a:t>
            </a:r>
          </a:p>
          <a:p>
            <a:r>
              <a:rPr lang="en-US" dirty="0" smtClean="0"/>
              <a:t>Recognize emoticons</a:t>
            </a:r>
          </a:p>
          <a:p>
            <a:r>
              <a:rPr lang="en-US" dirty="0" smtClean="0"/>
              <a:t>Configuration parameters</a:t>
            </a:r>
          </a:p>
          <a:p>
            <a:r>
              <a:rPr lang="en-US" dirty="0" smtClean="0"/>
              <a:t>Formatting templates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Skype IM Pretty Printer</vt:lpstr>
      <vt:lpstr>The Problem</vt:lpstr>
      <vt:lpstr>Nicely formatted chat…</vt:lpstr>
      <vt:lpstr>…turns into a character soup</vt:lpstr>
      <vt:lpstr>Solution</vt:lpstr>
      <vt:lpstr>Pastes a nicely formatted chat!</vt:lpstr>
      <vt:lpstr>Todo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Dmitry Leskov</dc:creator>
  <cp:lastModifiedBy>Dmitry Leskov</cp:lastModifiedBy>
  <cp:revision>10</cp:revision>
  <dcterms:created xsi:type="dcterms:W3CDTF">2012-10-08T04:09:10Z</dcterms:created>
  <dcterms:modified xsi:type="dcterms:W3CDTF">2012-10-08T06:51:32Z</dcterms:modified>
</cp:coreProperties>
</file>