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583280"/>
            <a:ext cx="7772040" cy="537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5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ADAFD71-BB0F-4096-ADFC-43475BD5A0F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763000" y="182520"/>
            <a:ext cx="2328120" cy="372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Are you a grad student?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885320" y="1211760"/>
            <a:ext cx="1624320" cy="46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 you want 2000 level credit?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616680" y="2649960"/>
            <a:ext cx="1532160" cy="187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 all the CS1234 half credit work in addition to the regular work. Do not register for CS1234. Email the TAs.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4074480" y="2109240"/>
            <a:ext cx="1904040" cy="10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 you want to take CS1234 for the extra half credit?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3123360" y="3688200"/>
            <a:ext cx="1337760" cy="10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Just register for CS123. Half credit work is now extra credit.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5630400" y="3788280"/>
            <a:ext cx="1981440" cy="10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Register for both CS1230 and CS1234. Do all the half credit work in addition to the regular work.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3927240" y="555840"/>
            <a:ext cx="1099080" cy="155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8"/>
          <p:cNvSpPr/>
          <p:nvPr/>
        </p:nvSpPr>
        <p:spPr>
          <a:xfrm>
            <a:off x="3596760" y="1511640"/>
            <a:ext cx="538560" cy="4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 flipH="1">
            <a:off x="2697840" y="555840"/>
            <a:ext cx="1229040" cy="65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10"/>
          <p:cNvSpPr/>
          <p:nvPr/>
        </p:nvSpPr>
        <p:spPr>
          <a:xfrm>
            <a:off x="2584800" y="654840"/>
            <a:ext cx="538560" cy="4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 flipH="1">
            <a:off x="1382400" y="1674720"/>
            <a:ext cx="1314360" cy="97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2"/>
          <p:cNvSpPr/>
          <p:nvPr/>
        </p:nvSpPr>
        <p:spPr>
          <a:xfrm>
            <a:off x="1415880" y="1931040"/>
            <a:ext cx="53856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2697840" y="1674720"/>
            <a:ext cx="2328480" cy="43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4"/>
          <p:cNvSpPr/>
          <p:nvPr/>
        </p:nvSpPr>
        <p:spPr>
          <a:xfrm>
            <a:off x="4374360" y="1019880"/>
            <a:ext cx="538560" cy="4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5"/>
          <p:cNvSpPr/>
          <p:nvPr/>
        </p:nvSpPr>
        <p:spPr>
          <a:xfrm flipH="1">
            <a:off x="3791880" y="3184200"/>
            <a:ext cx="1233720" cy="50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6"/>
          <p:cNvSpPr/>
          <p:nvPr/>
        </p:nvSpPr>
        <p:spPr>
          <a:xfrm>
            <a:off x="5026680" y="3184200"/>
            <a:ext cx="1594080" cy="60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7"/>
          <p:cNvSpPr/>
          <p:nvPr/>
        </p:nvSpPr>
        <p:spPr>
          <a:xfrm>
            <a:off x="3701160" y="3210480"/>
            <a:ext cx="538560" cy="4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8"/>
          <p:cNvSpPr/>
          <p:nvPr/>
        </p:nvSpPr>
        <p:spPr>
          <a:xfrm>
            <a:off x="5847480" y="3279600"/>
            <a:ext cx="538560" cy="4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2017-08-28T17:22:43Z</dcterms:modified>
  <cp:revision>1</cp:revision>
  <dc:subject/>
  <dc:title/>
</cp:coreProperties>
</file>