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c961a7b1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c961a7b1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c961a7b1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c961a7b1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c961a7b1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c961a7b1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c961a7b1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c961a7b1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c961a7b1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c961a7b1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c961a7b1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c961a7b1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c961a7b1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c961a7b1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c961a7b1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c961a7b1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c961a7b18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c961a7b18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c961a7b1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c961a7b1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961a7b1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c961a7b1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c961a7b1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c961a7b1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c961a7b1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c961a7b1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c961a7b1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c961a7b1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c961a7b1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c961a7b1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c961a7b1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c961a7b1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c961a7b1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c961a7b1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c961a7b1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c961a7b1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M3B2KvVz5isWsEERg6MWMVWN0M_v7ljv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 по проекту настольных часов на ИВ-12 и STM32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389275"/>
            <a:ext cx="4171500" cy="13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Манжос Дмитрий</a:t>
            </a:r>
            <a:br>
              <a:rPr lang="ru" sz="2000"/>
            </a:br>
            <a:r>
              <a:rPr lang="ru" sz="2000"/>
              <a:t>Аксёнов Арсений</a:t>
            </a:r>
            <a:br>
              <a:rPr lang="ru" sz="2000"/>
            </a:br>
            <a:r>
              <a:rPr lang="ru" sz="2000"/>
              <a:t>Б01-301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4. Развели и отфрезеровали верхнюю плату</a:t>
            </a:r>
            <a:endParaRPr sz="2000"/>
          </a:p>
        </p:txBody>
      </p:sp>
      <p:pic>
        <p:nvPicPr>
          <p:cNvPr id="196" name="Google Shape;196;p22" title="2025-05-23_13-35-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650" y="2153350"/>
            <a:ext cx="7290699" cy="278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7038900" cy="4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5</a:t>
            </a:r>
            <a:r>
              <a:rPr lang="ru" sz="2000"/>
              <a:t>. Развели и отфрезеровали верхнюю плату (первый вариант)</a:t>
            </a:r>
            <a:endParaRPr/>
          </a:p>
        </p:txBody>
      </p:sp>
      <p:pic>
        <p:nvPicPr>
          <p:cNvPr id="203" name="Google Shape;203;p23" title="2025-05-23_13-39-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963" y="2110225"/>
            <a:ext cx="7070066" cy="279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6</a:t>
            </a:r>
            <a:r>
              <a:rPr lang="ru" sz="2000"/>
              <a:t>. Развели и отфрезеровали верхнюю плату (итоговы вариант)</a:t>
            </a:r>
            <a:endParaRPr/>
          </a:p>
        </p:txBody>
      </p:sp>
      <p:pic>
        <p:nvPicPr>
          <p:cNvPr id="210" name="Google Shape;210;p24" title="2025-05-23_13-41-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425" y="2117750"/>
            <a:ext cx="6168451" cy="272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7038900" cy="29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7. Распечатали корпус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8. Дописали прошивку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9. Собрали и спаяли схему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7" name="Google Shape;217;p25" title="IMG_20250519_18461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173" y="350000"/>
            <a:ext cx="3499701" cy="45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 title="IMG_20250522_13155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50" y="3107700"/>
            <a:ext cx="4312760" cy="176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10. Тестирование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7. Распечатали корпус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7. Распечатали корпус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Обнаруженные проблемы:</a:t>
            </a:r>
            <a:endParaRPr sz="36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1297500" y="1567550"/>
            <a:ext cx="7038900" cy="30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Преобразователь напряжения работает некорректно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 Корпус не подходит по размеру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Тонкие дорожки на верхней плате хрупкие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Сложность разводки платы приводит к необходимости навесного монтажа 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Результаты:</a:t>
            </a:r>
            <a:endParaRPr sz="3600"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2000"/>
              <a:t>Удалось спроектировать и изготовить платы с интегрированным блоком питания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2000"/>
              <a:t>Удалось написать прошивку для проекта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2000"/>
              <a:t>Удалось реализовать частичный функционал на макетной плате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2000"/>
              <a:t>В ходе тестирования обнаружились проблемы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2000"/>
              <a:t>Проект требует доработки 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254" name="Google Shape;25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Изначальная цель:</a:t>
            </a:r>
            <a:endParaRPr sz="3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Спроектировать и изготовить настольные электронные часы с использованием микроконтроллера с достаточной точностью хода.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Общие задачи:</a:t>
            </a:r>
            <a:endParaRPr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• Спроектировать печатную плату и блок питания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• Написать прошивку с функционалом часов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/>
              <a:t>• Изготовить корпус и плату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• Собрать, провести тестирование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Принципиальная схема:</a:t>
            </a:r>
            <a:endParaRPr sz="3600"/>
          </a:p>
        </p:txBody>
      </p:sp>
      <p:sp>
        <p:nvSpPr>
          <p:cNvPr id="153" name="Google Shape;153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 title="2025-05-23_13-14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224" y="1307850"/>
            <a:ext cx="4889876" cy="345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58675"/>
            <a:ext cx="70389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0. Выбрали основные компоненты для логики работы платы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ИВ-12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STM32 blue pill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ULN2003a</a:t>
            </a:r>
            <a:br>
              <a:rPr lang="ru" sz="2000"/>
            </a:b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286050" y="1567550"/>
            <a:ext cx="87501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Собрали принципиальную схему управления лампой на макетной плате</a:t>
            </a:r>
            <a:endParaRPr sz="2000"/>
          </a:p>
        </p:txBody>
      </p:sp>
      <p:pic>
        <p:nvPicPr>
          <p:cNvPr id="167" name="Google Shape;167;p18" title="IMG_20250307_12391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1450"/>
            <a:ext cx="4852710" cy="27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title="IMG_20250307_135008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510" y="2261450"/>
            <a:ext cx="3834092" cy="215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426900" y="1558675"/>
            <a:ext cx="70389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ru" sz="2000"/>
              <a:t>2. Разобрались с подключением и питанием ламп </a:t>
            </a:r>
            <a:endParaRPr sz="2000"/>
          </a:p>
        </p:txBody>
      </p:sp>
      <p:pic>
        <p:nvPicPr>
          <p:cNvPr id="175" name="Google Shape;175;p19" title="IMG_20250321_120323.jpg"/>
          <p:cNvPicPr preferRelativeResize="0"/>
          <p:nvPr/>
        </p:nvPicPr>
        <p:blipFill rotWithShape="1">
          <a:blip r:embed="rId3">
            <a:alphaModFix/>
          </a:blip>
          <a:srcRect b="18240" l="0" r="0" t="0"/>
          <a:stretch/>
        </p:blipFill>
        <p:spPr>
          <a:xfrm>
            <a:off x="5888175" y="550775"/>
            <a:ext cx="2703900" cy="39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Ход работы:</a:t>
            </a:r>
            <a:endParaRPr sz="36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09150" y="1472175"/>
            <a:ext cx="7038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3. Собрали схему с лампой на макетной плате</a:t>
            </a:r>
            <a:endParaRPr sz="2000"/>
          </a:p>
        </p:txBody>
      </p:sp>
      <p:pic>
        <p:nvPicPr>
          <p:cNvPr id="182" name="Google Shape;182;p20" title="IMG_20250410_14552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065662" y="908563"/>
            <a:ext cx="2853075" cy="507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 title="VID_20250410_14151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275" y="22700"/>
            <a:ext cx="6797450" cy="50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