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93a7d3bb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93a7d3bb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93a7d3bb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93a7d3bb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93a7d3b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93a7d3b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93a7d3bb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93a7d3bb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93a7d3bbf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93a7d3bb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93a7d3b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93a7d3b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93a7d3b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93a7d3b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93a7d3bb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93a7d3bb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93a7d3b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93a7d3b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93a7d3bb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93a7d3bb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Баржа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675" y="1077675"/>
            <a:ext cx="5458651" cy="391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Тестирование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4349" y="1152475"/>
            <a:ext cx="4655299" cy="37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25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600">
                <a:solidFill>
                  <a:srgbClr val="0F4761"/>
                </a:solidFill>
                <a:latin typeface="Play"/>
                <a:ea typeface="Play"/>
                <a:cs typeface="Play"/>
                <a:sym typeface="Play"/>
              </a:rPr>
              <a:t>Ключевая идея</a:t>
            </a:r>
            <a:endParaRPr sz="2600">
              <a:solidFill>
                <a:srgbClr val="0F476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Моделировать отсеки баржи с помощью K стеков, отслеживать текущее и максимальное количество бочек, а также фиксировать ошибки при некорректных операциях (пустой отсек, неверное топливо, превышение лимита, остаток бочек).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25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400">
                <a:solidFill>
                  <a:srgbClr val="0F4761"/>
                </a:solidFill>
                <a:latin typeface="Play"/>
                <a:ea typeface="Play"/>
                <a:cs typeface="Play"/>
                <a:sym typeface="Play"/>
              </a:rPr>
              <a:t>Алгоритм решения</a:t>
            </a:r>
            <a:endParaRPr sz="2400">
              <a:solidFill>
                <a:srgbClr val="0F476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252" y="1152475"/>
            <a:ext cx="5507499" cy="386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25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400">
                <a:solidFill>
                  <a:srgbClr val="0F4761"/>
                </a:solidFill>
                <a:latin typeface="Play"/>
                <a:ea typeface="Play"/>
                <a:cs typeface="Play"/>
                <a:sym typeface="Play"/>
              </a:rPr>
              <a:t>Алгоритм решения</a:t>
            </a:r>
            <a:endParaRPr sz="2400">
              <a:solidFill>
                <a:srgbClr val="0F476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762" y="905200"/>
            <a:ext cx="5632475" cy="391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25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400">
                <a:solidFill>
                  <a:srgbClr val="0F4761"/>
                </a:solidFill>
                <a:latin typeface="Play"/>
                <a:ea typeface="Play"/>
                <a:cs typeface="Play"/>
                <a:sym typeface="Play"/>
              </a:rPr>
              <a:t>Алгоритм решения</a:t>
            </a:r>
            <a:endParaRPr sz="2400">
              <a:solidFill>
                <a:srgbClr val="0F476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lnSpc>
                <a:spcPct val="11625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Инициализация: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Считать входные данные: N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(число операций), </a:t>
            </a: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(число отсеков), </a:t>
            </a: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(максимальное число бочек), где </a:t>
            </a: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≤ N, K, P ≤ 100 000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Создать </a:t>
            </a: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пустых стеков, по одному для каждого отсека.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Инициализировать переменные: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current_barrels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— текущее количество бочек на барже.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max_barrels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0 — максимальное количество бочек за всё время.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False — флаг ошибки.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9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400">
                <a:solidFill>
                  <a:srgbClr val="0F4761"/>
                </a:solidFill>
                <a:latin typeface="Play"/>
                <a:ea typeface="Play"/>
                <a:cs typeface="Play"/>
                <a:sym typeface="Play"/>
              </a:rPr>
              <a:t>Алгоритм решения</a:t>
            </a:r>
            <a:endParaRPr sz="2400">
              <a:solidFill>
                <a:srgbClr val="0F476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838125"/>
            <a:ext cx="85206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625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операций:</a:t>
            </a:r>
            <a:endParaRPr sz="14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17500" lvl="0" marL="457200" rtl="0" algn="l">
              <a:lnSpc>
                <a:spcPct val="11625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каждой из </a:t>
            </a: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операций: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операция —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погрузка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(«+ A B»):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Проверить, что номер отсека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корректен: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≤ A ≤ K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Если нет, установить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= True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Добавить вид топлива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стек отсека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Увеличить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current_barrels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1.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current_barrels &gt; P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установить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= True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Обновить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max_barrels = max(max_barrels, current_barrels)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операция —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разгрузка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(«- A B»):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Проверить, что номер отсека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корректен: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≤ A ≤ K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Если нет, установить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= True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стек отсека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пуст, установить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= True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Иначе извлечь верхнюю бочку из стека отсека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проверить: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3" marL="18288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извлечённая бочка не равна ожидаемому виду топлива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установить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= True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2" marL="1371600" rtl="0" algn="l">
              <a:lnSpc>
                <a:spcPct val="11625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Уменьшить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current_barrels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на 1.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9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400">
                <a:solidFill>
                  <a:srgbClr val="0F4761"/>
                </a:solidFill>
                <a:latin typeface="Play"/>
                <a:ea typeface="Play"/>
                <a:cs typeface="Play"/>
                <a:sym typeface="Play"/>
              </a:rPr>
              <a:t>Алгоритм решения</a:t>
            </a:r>
            <a:endParaRPr sz="2400">
              <a:solidFill>
                <a:srgbClr val="0F476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625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Проверка результата:</a:t>
            </a:r>
            <a:endParaRPr sz="14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  <a:p>
            <a:pPr indent="-317500" lvl="0" marL="457200" rtl="0" algn="l">
              <a:lnSpc>
                <a:spcPct val="11625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После обработки всех операций проверить, пусты ли все </a:t>
            </a: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стеков.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Char char="o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хотя бы один стек непуст, установить </a:t>
            </a: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= True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Если </a:t>
            </a: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= True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вывести «Error».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625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Noto Sans Symbols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Иначе вывести </a:t>
            </a:r>
            <a:r>
              <a:rPr b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max_barrels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 кода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	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491" y="1228476"/>
            <a:ext cx="5653025" cy="34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Пример работы кода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813" y="1942698"/>
            <a:ext cx="7646374" cy="156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