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13716000" cx="2438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VLL9JfMtUxOM2j2jhj3p7aWxA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C41640-9181-462E-81FD-9D8FF3BF9ADC}">
  <a:tblStyle styleId="{F0C41640-9181-462E-81FD-9D8FF3BF9A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a1292b4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a1292b4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3cf81036b_0_3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83cf81036b_0_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3cf81036b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83cf81036b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3cf81036b_0_2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83cf81036b_0_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3cf81036b_0_2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183cf81036b_0_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83cf81036b_0_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183cf81036b_0_3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cf81036b_0_4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183cf81036b_0_4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cf81036b_0_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183cf81036b_0_4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3cf81036b_0_5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g183cf81036b_0_5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3cf81036b_0_6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g183cf81036b_0_6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0a1292b4eb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g20a1292b4eb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0a1292b4eb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0a1292b4eb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3cf81036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83cf81036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3cf81036b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83cf81036b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3cf81036b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83cf81036b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3cf81036b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83cf81036b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3cf81036b_0_3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83cf81036b_0_3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1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рмационное сообщение">
  <p:cSld name="Информационное сообщение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жный факт">
  <p:cSld name="Важный факт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a1292b4eb_0_63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78" name="Google Shape;78;g20a1292b4eb_0_63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79" name="Google Shape;79;g20a1292b4eb_0_6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a1292b4eb_0_67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2" name="Google Shape;82;g20a1292b4eb_0_6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a1292b4eb_0_70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85" name="Google Shape;85;g20a1292b4eb_0_70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rtl="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rtl="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rtl="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rtl="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rtl="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rtl="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86" name="Google Shape;86;g20a1292b4eb_0_7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a1292b4eb_0_74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89" name="Google Shape;89;g20a1292b4eb_0_74"/>
          <p:cNvSpPr txBox="1"/>
          <p:nvPr>
            <p:ph idx="1" type="body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90" name="Google Shape;90;g20a1292b4eb_0_74"/>
          <p:cNvSpPr txBox="1"/>
          <p:nvPr>
            <p:ph idx="2" type="body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91" name="Google Shape;91;g20a1292b4eb_0_7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a1292b4eb_0_79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94" name="Google Shape;94;g20a1292b4eb_0_7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a1292b4eb_0_82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97" name="Google Shape;97;g20a1292b4eb_0_82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98" name="Google Shape;98;g20a1292b4eb_0_8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a1292b4eb_0_86"/>
          <p:cNvSpPr txBox="1"/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101" name="Google Shape;101;g20a1292b4eb_0_8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a1292b4eb_0_89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0a1292b4eb_0_89"/>
          <p:cNvSpPr txBox="1"/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105" name="Google Shape;105;g20a1292b4eb_0_89"/>
          <p:cNvSpPr txBox="1"/>
          <p:nvPr>
            <p:ph idx="1" type="subTitle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6" name="Google Shape;106;g20a1292b4eb_0_89"/>
          <p:cNvSpPr txBox="1"/>
          <p:nvPr>
            <p:ph idx="2" type="body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rtl="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rtl="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rtl="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rtl="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rtl="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rtl="0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rtl="0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107" name="Google Shape;107;g20a1292b4eb_0_8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a1292b4eb_0_95"/>
          <p:cNvSpPr txBox="1"/>
          <p:nvPr>
            <p:ph idx="1" type="body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110" name="Google Shape;110;g20a1292b4eb_0_9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a1292b4eb_0_98"/>
          <p:cNvSpPr txBox="1"/>
          <p:nvPr>
            <p:ph hasCustomPrompt="1" type="title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113" name="Google Shape;113;g20a1292b4eb_0_98"/>
          <p:cNvSpPr txBox="1"/>
          <p:nvPr>
            <p:ph idx="1" type="body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rtl="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rtl="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114" name="Google Shape;114;g20a1292b4eb_0_9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a1292b4eb_0_10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">
  <p:cSld name="Заголовок и фото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 (вариант)">
  <p:cSld name="Заголовок и фото (вариант)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26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Раздел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>
  <p:cSld name="Повестка дня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a1292b4eb_0_59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g20a1292b4eb_0_59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indent="-463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indent="-463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indent="-463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indent="-463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indent="-463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indent="-463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indent="-463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indent="-463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g20a1292b4eb_0_5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r">
              <a:buNone/>
              <a:defRPr sz="2700">
                <a:solidFill>
                  <a:schemeClr val="dk2"/>
                </a:solidFill>
              </a:defRPr>
            </a:lvl1pPr>
            <a:lvl2pPr lvl="1" rtl="0" algn="r">
              <a:buNone/>
              <a:defRPr sz="2700">
                <a:solidFill>
                  <a:schemeClr val="dk2"/>
                </a:solidFill>
              </a:defRPr>
            </a:lvl2pPr>
            <a:lvl3pPr lvl="2" rtl="0" algn="r">
              <a:buNone/>
              <a:defRPr sz="2700">
                <a:solidFill>
                  <a:schemeClr val="dk2"/>
                </a:solidFill>
              </a:defRPr>
            </a:lvl3pPr>
            <a:lvl4pPr lvl="3" rtl="0" algn="r">
              <a:buNone/>
              <a:defRPr sz="2700">
                <a:solidFill>
                  <a:schemeClr val="dk2"/>
                </a:solidFill>
              </a:defRPr>
            </a:lvl4pPr>
            <a:lvl5pPr lvl="4" rtl="0" algn="r">
              <a:buNone/>
              <a:defRPr sz="2700">
                <a:solidFill>
                  <a:schemeClr val="dk2"/>
                </a:solidFill>
              </a:defRPr>
            </a:lvl5pPr>
            <a:lvl6pPr lvl="5" rtl="0" algn="r">
              <a:buNone/>
              <a:defRPr sz="2700">
                <a:solidFill>
                  <a:schemeClr val="dk2"/>
                </a:solidFill>
              </a:defRPr>
            </a:lvl6pPr>
            <a:lvl7pPr lvl="6" rtl="0" algn="r">
              <a:buNone/>
              <a:defRPr sz="2700">
                <a:solidFill>
                  <a:schemeClr val="dk2"/>
                </a:solidFill>
              </a:defRPr>
            </a:lvl7pPr>
            <a:lvl8pPr lvl="7" rtl="0" algn="r">
              <a:buNone/>
              <a:defRPr sz="2700">
                <a:solidFill>
                  <a:schemeClr val="dk2"/>
                </a:solidFill>
              </a:defRPr>
            </a:lvl8pPr>
            <a:lvl9pPr lvl="8" rtl="0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colah.github.io/posts/2015-08-Understanding-LSTM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a1292b4eb_0_54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Лекция 3</a:t>
            </a:r>
            <a:endParaRPr/>
          </a:p>
        </p:txBody>
      </p:sp>
      <p:sp>
        <p:nvSpPr>
          <p:cNvPr id="122" name="Google Shape;122;g20a1292b4eb_0_54"/>
          <p:cNvSpPr txBox="1"/>
          <p:nvPr>
            <p:ph idx="1" type="subTitle"/>
          </p:nvPr>
        </p:nvSpPr>
        <p:spPr>
          <a:xfrm>
            <a:off x="831200" y="7557675"/>
            <a:ext cx="20548500" cy="2113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Решение задачи языкового моделирования с помощью RNN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3cf81036b_0_332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230" name="Google Shape;230;g183cf81036b_0_332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83cf81036b_0_332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83cf81036b_0_332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g183cf81036b_0_332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106650"/>
                <a:gridCol w="1706450"/>
                <a:gridCol w="1626425"/>
                <a:gridCol w="18131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?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g183cf81036b_0_332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5" name="Google Shape;235;g183cf81036b_0_332"/>
          <p:cNvCxnSpPr>
            <a:stCxn id="230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g183cf81036b_0_332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183cf81036b_0_332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g183cf81036b_0_332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g183cf81036b_0_332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g183cf81036b_0_332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g183cf81036b_0_332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g183cf81036b_0_332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g183cf81036b_0_332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g183cf81036b_0_332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83cf81036b_0_332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83cf81036b_0_332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183cf81036b_0_332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g183cf81036b_0_332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183cf81036b_0_332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g183cf81036b_0_332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3cf81036b_0_17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256" name="Google Shape;256;g183cf81036b_0_170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83cf81036b_0_170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83cf81036b_0_170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9" name="Google Shape;259;g183cf81036b_0_170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106650"/>
                <a:gridCol w="1706450"/>
                <a:gridCol w="1626425"/>
                <a:gridCol w="18131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?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g183cf81036b_0_170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g183cf81036b_0_170"/>
          <p:cNvCxnSpPr>
            <a:stCxn id="256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g183cf81036b_0_170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g183cf81036b_0_170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g183cf81036b_0_170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g183cf81036b_0_170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g183cf81036b_0_170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g183cf81036b_0_170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g183cf81036b_0_170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g183cf81036b_0_170"/>
          <p:cNvCxnSpPr/>
          <p:nvPr/>
        </p:nvCxnSpPr>
        <p:spPr>
          <a:xfrm rot="10800000">
            <a:off x="12259353" y="56788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g183cf81036b_0_170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183cf81036b_0_170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83cf81036b_0_170"/>
          <p:cNvSpPr/>
          <p:nvPr/>
        </p:nvSpPr>
        <p:spPr>
          <a:xfrm>
            <a:off x="11768241" y="46083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83cf81036b_0_170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83cf81036b_0_170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g183cf81036b_0_170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g183cf81036b_0_170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183cf81036b_0_170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g183cf81036b_0_170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3cf81036b_0_238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284" name="Google Shape;284;g183cf81036b_0_238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83cf81036b_0_238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83cf81036b_0_238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g183cf81036b_0_238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106650"/>
                <a:gridCol w="1706450"/>
                <a:gridCol w="1626425"/>
                <a:gridCol w="18131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?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g183cf81036b_0_238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9" name="Google Shape;289;g183cf81036b_0_238"/>
          <p:cNvCxnSpPr>
            <a:stCxn id="284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g183cf81036b_0_238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g183cf81036b_0_238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g183cf81036b_0_238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g183cf81036b_0_238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g183cf81036b_0_238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g183cf81036b_0_238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g183cf81036b_0_238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g183cf81036b_0_238"/>
          <p:cNvCxnSpPr/>
          <p:nvPr/>
        </p:nvCxnSpPr>
        <p:spPr>
          <a:xfrm rot="10800000">
            <a:off x="12259353" y="56788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g183cf81036b_0_238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g183cf81036b_0_238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83cf81036b_0_238"/>
          <p:cNvSpPr/>
          <p:nvPr/>
        </p:nvSpPr>
        <p:spPr>
          <a:xfrm>
            <a:off x="11768241" y="46083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83cf81036b_0_238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83cf81036b_0_238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g183cf81036b_0_238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g183cf81036b_0_238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183cf81036b_0_238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6" name="Google Shape;306;g183cf81036b_0_238"/>
          <p:cNvCxnSpPr>
            <a:stCxn id="300" idx="3"/>
          </p:cNvCxnSpPr>
          <p:nvPr/>
        </p:nvCxnSpPr>
        <p:spPr>
          <a:xfrm flipH="1" rot="10800000">
            <a:off x="12707541" y="4057853"/>
            <a:ext cx="2693400" cy="1110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g183cf81036b_0_238"/>
          <p:cNvCxnSpPr>
            <a:stCxn id="300" idx="3"/>
          </p:cNvCxnSpPr>
          <p:nvPr/>
        </p:nvCxnSpPr>
        <p:spPr>
          <a:xfrm flipH="1" rot="10800000">
            <a:off x="12707541" y="4864553"/>
            <a:ext cx="2859300" cy="303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g183cf81036b_0_238"/>
          <p:cNvCxnSpPr>
            <a:stCxn id="300" idx="3"/>
          </p:cNvCxnSpPr>
          <p:nvPr/>
        </p:nvCxnSpPr>
        <p:spPr>
          <a:xfrm>
            <a:off x="12707541" y="5167853"/>
            <a:ext cx="2811900" cy="480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g183cf81036b_0_238"/>
          <p:cNvCxnSpPr>
            <a:stCxn id="300" idx="3"/>
          </p:cNvCxnSpPr>
          <p:nvPr/>
        </p:nvCxnSpPr>
        <p:spPr>
          <a:xfrm>
            <a:off x="12707541" y="5167853"/>
            <a:ext cx="2756400" cy="13842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0" name="Google Shape;310;g183cf81036b_0_238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11" name="Google Shape;311;g183cf81036b_0_238"/>
          <p:cNvGraphicFramePr/>
          <p:nvPr/>
        </p:nvGraphicFramePr>
        <p:xfrm>
          <a:off x="15712625" y="37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1805325"/>
                <a:gridCol w="951075"/>
              </a:tblGrid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Книги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0.3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Ноутбуки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0.3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Тетради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0.3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Глаза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0.1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3cf81036b_0_27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317" name="Google Shape;317;g183cf81036b_0_273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83cf81036b_0_273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83cf81036b_0_273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0" name="Google Shape;320;g183cf81036b_0_273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106650"/>
                <a:gridCol w="1706450"/>
                <a:gridCol w="1626425"/>
                <a:gridCol w="18131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?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g183cf81036b_0_273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2" name="Google Shape;322;g183cf81036b_0_273"/>
          <p:cNvCxnSpPr>
            <a:stCxn id="317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g183cf81036b_0_273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g183cf81036b_0_273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g183cf81036b_0_273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g183cf81036b_0_273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g183cf81036b_0_273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g183cf81036b_0_273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Google Shape;329;g183cf81036b_0_273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g183cf81036b_0_273"/>
          <p:cNvCxnSpPr/>
          <p:nvPr/>
        </p:nvCxnSpPr>
        <p:spPr>
          <a:xfrm rot="10800000">
            <a:off x="12259353" y="56788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g183cf81036b_0_273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g183cf81036b_0_273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83cf81036b_0_273"/>
          <p:cNvSpPr/>
          <p:nvPr/>
        </p:nvSpPr>
        <p:spPr>
          <a:xfrm>
            <a:off x="11768241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83cf81036b_0_273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83cf81036b_0_273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g183cf81036b_0_273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g183cf81036b_0_273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183cf81036b_0_273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9" name="Google Shape;339;g183cf81036b_0_273"/>
          <p:cNvCxnSpPr>
            <a:stCxn id="333" idx="3"/>
          </p:cNvCxnSpPr>
          <p:nvPr/>
        </p:nvCxnSpPr>
        <p:spPr>
          <a:xfrm flipH="1" rot="10800000">
            <a:off x="12707541" y="4057853"/>
            <a:ext cx="2693400" cy="1110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g183cf81036b_0_273"/>
          <p:cNvCxnSpPr>
            <a:stCxn id="333" idx="3"/>
          </p:cNvCxnSpPr>
          <p:nvPr/>
        </p:nvCxnSpPr>
        <p:spPr>
          <a:xfrm flipH="1" rot="10800000">
            <a:off x="12707541" y="4864553"/>
            <a:ext cx="2859300" cy="303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g183cf81036b_0_273"/>
          <p:cNvCxnSpPr>
            <a:stCxn id="333" idx="3"/>
          </p:cNvCxnSpPr>
          <p:nvPr/>
        </p:nvCxnSpPr>
        <p:spPr>
          <a:xfrm>
            <a:off x="12707541" y="5167853"/>
            <a:ext cx="2811900" cy="480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g183cf81036b_0_273"/>
          <p:cNvCxnSpPr>
            <a:stCxn id="333" idx="3"/>
          </p:cNvCxnSpPr>
          <p:nvPr/>
        </p:nvCxnSpPr>
        <p:spPr>
          <a:xfrm>
            <a:off x="12707541" y="5167853"/>
            <a:ext cx="2756400" cy="13842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g183cf81036b_0_273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4" name="Google Shape;344;g183cf81036b_0_273"/>
          <p:cNvGraphicFramePr/>
          <p:nvPr/>
        </p:nvGraphicFramePr>
        <p:xfrm>
          <a:off x="15712625" y="37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1805325"/>
                <a:gridCol w="951075"/>
              </a:tblGrid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Книги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0.3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Ноутбуки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0.3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Тетради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0.3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Глаза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0.1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Google Shape;345;g183cf81036b_0_273"/>
          <p:cNvGraphicFramePr/>
          <p:nvPr/>
        </p:nvGraphicFramePr>
        <p:xfrm>
          <a:off x="18780700" y="37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960300"/>
              </a:tblGrid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g183cf81036b_0_273"/>
          <p:cNvSpPr/>
          <p:nvPr/>
        </p:nvSpPr>
        <p:spPr>
          <a:xfrm>
            <a:off x="16634825" y="7902100"/>
            <a:ext cx="4031700" cy="716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-US" sz="2600"/>
              <a:t>E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g183cf81036b_0_273"/>
          <p:cNvCxnSpPr/>
          <p:nvPr/>
        </p:nvCxnSpPr>
        <p:spPr>
          <a:xfrm flipH="1">
            <a:off x="18106100" y="6858000"/>
            <a:ext cx="23700" cy="1091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g183cf81036b_0_273"/>
          <p:cNvCxnSpPr/>
          <p:nvPr/>
        </p:nvCxnSpPr>
        <p:spPr>
          <a:xfrm flipH="1">
            <a:off x="19249000" y="6858000"/>
            <a:ext cx="23700" cy="1091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49" name="Google Shape;349;g183cf81036b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75" y="9025750"/>
            <a:ext cx="11325258" cy="1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3cf81036b_0_393"/>
          <p:cNvSpPr txBox="1"/>
          <p:nvPr>
            <p:ph type="title"/>
          </p:nvPr>
        </p:nvSpPr>
        <p:spPr>
          <a:xfrm>
            <a:off x="1206500" y="1079500"/>
            <a:ext cx="39666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355" name="Google Shape;355;g183cf81036b_0_393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83cf81036b_0_393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83cf81036b_0_393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g183cf81036b_0_393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018925"/>
                <a:gridCol w="1635375"/>
                <a:gridCol w="1558700"/>
                <a:gridCol w="1737675"/>
                <a:gridCol w="17376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книги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утром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g183cf81036b_0_393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0" name="Google Shape;360;g183cf81036b_0_393"/>
          <p:cNvCxnSpPr>
            <a:stCxn id="355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g183cf81036b_0_393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g183cf81036b_0_393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g183cf81036b_0_393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g183cf81036b_0_393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g183cf81036b_0_393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6" name="Google Shape;366;g183cf81036b_0_393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g183cf81036b_0_393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8" name="Google Shape;368;g183cf81036b_0_393"/>
          <p:cNvCxnSpPr/>
          <p:nvPr/>
        </p:nvCxnSpPr>
        <p:spPr>
          <a:xfrm rot="10800000">
            <a:off x="12259353" y="56788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9" name="Google Shape;369;g183cf81036b_0_393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g183cf81036b_0_393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83cf81036b_0_393"/>
          <p:cNvSpPr/>
          <p:nvPr/>
        </p:nvSpPr>
        <p:spPr>
          <a:xfrm>
            <a:off x="11768241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83cf81036b_0_393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83cf81036b_0_393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g183cf81036b_0_393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g183cf81036b_0_393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g183cf81036b_0_393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g183cf81036b_0_393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g183cf81036b_0_393"/>
          <p:cNvSpPr/>
          <p:nvPr/>
        </p:nvSpPr>
        <p:spPr>
          <a:xfrm>
            <a:off x="13764748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g183cf81036b_0_393"/>
          <p:cNvCxnSpPr/>
          <p:nvPr/>
        </p:nvCxnSpPr>
        <p:spPr>
          <a:xfrm rot="10800000">
            <a:off x="14095025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g183cf81036b_0_393"/>
          <p:cNvCxnSpPr/>
          <p:nvPr/>
        </p:nvCxnSpPr>
        <p:spPr>
          <a:xfrm>
            <a:off x="12696592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g183cf81036b_0_393"/>
          <p:cNvCxnSpPr/>
          <p:nvPr/>
        </p:nvCxnSpPr>
        <p:spPr>
          <a:xfrm rot="10800000">
            <a:off x="14096178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2" name="Google Shape;382;g183cf81036b_0_393"/>
          <p:cNvSpPr/>
          <p:nvPr/>
        </p:nvSpPr>
        <p:spPr>
          <a:xfrm>
            <a:off x="13605066" y="46089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83cf81036b_0_393"/>
          <p:cNvSpPr/>
          <p:nvPr/>
        </p:nvSpPr>
        <p:spPr>
          <a:xfrm>
            <a:off x="13605068" y="63508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83cf81036b_0_393"/>
          <p:cNvSpPr/>
          <p:nvPr/>
        </p:nvSpPr>
        <p:spPr>
          <a:xfrm>
            <a:off x="15612523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g183cf81036b_0_393"/>
          <p:cNvCxnSpPr/>
          <p:nvPr/>
        </p:nvCxnSpPr>
        <p:spPr>
          <a:xfrm rot="10800000">
            <a:off x="15942800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" name="Google Shape;386;g183cf81036b_0_393"/>
          <p:cNvCxnSpPr/>
          <p:nvPr/>
        </p:nvCxnSpPr>
        <p:spPr>
          <a:xfrm>
            <a:off x="14544367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g183cf81036b_0_393"/>
          <p:cNvCxnSpPr/>
          <p:nvPr/>
        </p:nvCxnSpPr>
        <p:spPr>
          <a:xfrm rot="10800000">
            <a:off x="15943953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g183cf81036b_0_393"/>
          <p:cNvSpPr/>
          <p:nvPr/>
        </p:nvSpPr>
        <p:spPr>
          <a:xfrm>
            <a:off x="15452841" y="46089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83cf81036b_0_393"/>
          <p:cNvSpPr/>
          <p:nvPr/>
        </p:nvSpPr>
        <p:spPr>
          <a:xfrm>
            <a:off x="15452843" y="63508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g183cf81036b_0_393"/>
          <p:cNvCxnSpPr/>
          <p:nvPr/>
        </p:nvCxnSpPr>
        <p:spPr>
          <a:xfrm rot="10800000">
            <a:off x="8658262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g183cf81036b_0_393"/>
          <p:cNvCxnSpPr/>
          <p:nvPr/>
        </p:nvCxnSpPr>
        <p:spPr>
          <a:xfrm rot="10800000">
            <a:off x="10453473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Google Shape;392;g183cf81036b_0_393"/>
          <p:cNvCxnSpPr/>
          <p:nvPr/>
        </p:nvCxnSpPr>
        <p:spPr>
          <a:xfrm rot="10800000">
            <a:off x="12268453" y="39435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g183cf81036b_0_393"/>
          <p:cNvCxnSpPr/>
          <p:nvPr/>
        </p:nvCxnSpPr>
        <p:spPr>
          <a:xfrm rot="10800000">
            <a:off x="14105278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g183cf81036b_0_393"/>
          <p:cNvCxnSpPr/>
          <p:nvPr/>
        </p:nvCxnSpPr>
        <p:spPr>
          <a:xfrm rot="10800000">
            <a:off x="15953053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g183cf81036b_0_393"/>
          <p:cNvCxnSpPr/>
          <p:nvPr/>
        </p:nvCxnSpPr>
        <p:spPr>
          <a:xfrm rot="10800000">
            <a:off x="8626149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g183cf81036b_0_393"/>
          <p:cNvCxnSpPr/>
          <p:nvPr/>
        </p:nvCxnSpPr>
        <p:spPr>
          <a:xfrm rot="10800000">
            <a:off x="10421360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g183cf81036b_0_393"/>
          <p:cNvCxnSpPr/>
          <p:nvPr/>
        </p:nvCxnSpPr>
        <p:spPr>
          <a:xfrm rot="10800000">
            <a:off x="12236341" y="21155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g183cf81036b_0_393"/>
          <p:cNvCxnSpPr/>
          <p:nvPr/>
        </p:nvCxnSpPr>
        <p:spPr>
          <a:xfrm rot="10800000">
            <a:off x="14073166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g183cf81036b_0_393"/>
          <p:cNvCxnSpPr/>
          <p:nvPr/>
        </p:nvCxnSpPr>
        <p:spPr>
          <a:xfrm rot="10800000">
            <a:off x="15920941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0" name="Google Shape;400;g183cf81036b_0_393"/>
          <p:cNvSpPr/>
          <p:nvPr/>
        </p:nvSpPr>
        <p:spPr>
          <a:xfrm>
            <a:off x="8131843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g183cf81036b_0_393"/>
          <p:cNvSpPr/>
          <p:nvPr/>
        </p:nvSpPr>
        <p:spPr>
          <a:xfrm>
            <a:off x="9925729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83cf81036b_0_393"/>
          <p:cNvSpPr/>
          <p:nvPr/>
        </p:nvSpPr>
        <p:spPr>
          <a:xfrm>
            <a:off x="11719616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83cf81036b_0_393"/>
          <p:cNvSpPr/>
          <p:nvPr/>
        </p:nvSpPr>
        <p:spPr>
          <a:xfrm>
            <a:off x="13556441" y="9806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83cf81036b_0_393"/>
          <p:cNvSpPr/>
          <p:nvPr/>
        </p:nvSpPr>
        <p:spPr>
          <a:xfrm>
            <a:off x="15404216" y="9806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83cf81036b_0_393"/>
          <p:cNvSpPr/>
          <p:nvPr/>
        </p:nvSpPr>
        <p:spPr>
          <a:xfrm>
            <a:off x="8187718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g183cf81036b_0_393"/>
          <p:cNvSpPr/>
          <p:nvPr/>
        </p:nvSpPr>
        <p:spPr>
          <a:xfrm>
            <a:off x="9981604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83cf81036b_0_393"/>
          <p:cNvSpPr/>
          <p:nvPr/>
        </p:nvSpPr>
        <p:spPr>
          <a:xfrm>
            <a:off x="11775491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83cf81036b_0_393"/>
          <p:cNvSpPr/>
          <p:nvPr/>
        </p:nvSpPr>
        <p:spPr>
          <a:xfrm>
            <a:off x="13612316" y="27947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83cf81036b_0_393"/>
          <p:cNvSpPr/>
          <p:nvPr/>
        </p:nvSpPr>
        <p:spPr>
          <a:xfrm>
            <a:off x="15460091" y="27947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3cf81036b_0_442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415" name="Google Shape;415;g183cf81036b_0_442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83cf81036b_0_442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83cf81036b_0_442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8" name="Google Shape;418;g183cf81036b_0_442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018925"/>
                <a:gridCol w="1635375"/>
                <a:gridCol w="1558700"/>
                <a:gridCol w="1737675"/>
                <a:gridCol w="17376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книги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утром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" name="Google Shape;419;g183cf81036b_0_442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0" name="Google Shape;420;g183cf81036b_0_442"/>
          <p:cNvCxnSpPr>
            <a:stCxn id="415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1" name="Google Shape;421;g183cf81036b_0_442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g183cf81036b_0_442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3" name="Google Shape;423;g183cf81036b_0_442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g183cf81036b_0_442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5" name="Google Shape;425;g183cf81036b_0_442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g183cf81036b_0_442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7" name="Google Shape;427;g183cf81036b_0_442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g183cf81036b_0_442"/>
          <p:cNvCxnSpPr/>
          <p:nvPr/>
        </p:nvCxnSpPr>
        <p:spPr>
          <a:xfrm rot="10800000">
            <a:off x="12259353" y="56788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g183cf81036b_0_442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g183cf81036b_0_442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83cf81036b_0_442"/>
          <p:cNvSpPr/>
          <p:nvPr/>
        </p:nvSpPr>
        <p:spPr>
          <a:xfrm>
            <a:off x="11768241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83cf81036b_0_442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83cf81036b_0_442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g183cf81036b_0_442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5" name="Google Shape;435;g183cf81036b_0_442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g183cf81036b_0_442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g183cf81036b_0_442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g183cf81036b_0_442"/>
          <p:cNvSpPr/>
          <p:nvPr/>
        </p:nvSpPr>
        <p:spPr>
          <a:xfrm>
            <a:off x="13764748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g183cf81036b_0_442"/>
          <p:cNvCxnSpPr/>
          <p:nvPr/>
        </p:nvCxnSpPr>
        <p:spPr>
          <a:xfrm rot="10800000">
            <a:off x="14095025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g183cf81036b_0_442"/>
          <p:cNvCxnSpPr/>
          <p:nvPr/>
        </p:nvCxnSpPr>
        <p:spPr>
          <a:xfrm>
            <a:off x="12696592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Google Shape;441;g183cf81036b_0_442"/>
          <p:cNvCxnSpPr/>
          <p:nvPr/>
        </p:nvCxnSpPr>
        <p:spPr>
          <a:xfrm rot="10800000">
            <a:off x="14096178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2" name="Google Shape;442;g183cf81036b_0_442"/>
          <p:cNvSpPr/>
          <p:nvPr/>
        </p:nvSpPr>
        <p:spPr>
          <a:xfrm>
            <a:off x="13605066" y="46089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83cf81036b_0_442"/>
          <p:cNvSpPr/>
          <p:nvPr/>
        </p:nvSpPr>
        <p:spPr>
          <a:xfrm>
            <a:off x="13605068" y="6350857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83cf81036b_0_442"/>
          <p:cNvSpPr/>
          <p:nvPr/>
        </p:nvSpPr>
        <p:spPr>
          <a:xfrm>
            <a:off x="15612523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g183cf81036b_0_442"/>
          <p:cNvCxnSpPr/>
          <p:nvPr/>
        </p:nvCxnSpPr>
        <p:spPr>
          <a:xfrm rot="10800000">
            <a:off x="15942800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g183cf81036b_0_442"/>
          <p:cNvCxnSpPr/>
          <p:nvPr/>
        </p:nvCxnSpPr>
        <p:spPr>
          <a:xfrm>
            <a:off x="14544367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g183cf81036b_0_442"/>
          <p:cNvCxnSpPr/>
          <p:nvPr/>
        </p:nvCxnSpPr>
        <p:spPr>
          <a:xfrm rot="10800000">
            <a:off x="15943953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8" name="Google Shape;448;g183cf81036b_0_442"/>
          <p:cNvSpPr/>
          <p:nvPr/>
        </p:nvSpPr>
        <p:spPr>
          <a:xfrm>
            <a:off x="15452841" y="46089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83cf81036b_0_442"/>
          <p:cNvSpPr/>
          <p:nvPr/>
        </p:nvSpPr>
        <p:spPr>
          <a:xfrm>
            <a:off x="15452843" y="6350857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g183cf81036b_0_442"/>
          <p:cNvCxnSpPr/>
          <p:nvPr/>
        </p:nvCxnSpPr>
        <p:spPr>
          <a:xfrm rot="10800000">
            <a:off x="8658262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g183cf81036b_0_442"/>
          <p:cNvCxnSpPr/>
          <p:nvPr/>
        </p:nvCxnSpPr>
        <p:spPr>
          <a:xfrm rot="10800000">
            <a:off x="10453473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g183cf81036b_0_442"/>
          <p:cNvCxnSpPr/>
          <p:nvPr/>
        </p:nvCxnSpPr>
        <p:spPr>
          <a:xfrm rot="10800000">
            <a:off x="12268453" y="39435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g183cf81036b_0_442"/>
          <p:cNvCxnSpPr/>
          <p:nvPr/>
        </p:nvCxnSpPr>
        <p:spPr>
          <a:xfrm rot="10800000">
            <a:off x="14105278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g183cf81036b_0_442"/>
          <p:cNvCxnSpPr/>
          <p:nvPr/>
        </p:nvCxnSpPr>
        <p:spPr>
          <a:xfrm rot="10800000">
            <a:off x="15953053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g183cf81036b_0_442"/>
          <p:cNvCxnSpPr/>
          <p:nvPr/>
        </p:nvCxnSpPr>
        <p:spPr>
          <a:xfrm rot="10800000">
            <a:off x="8626149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g183cf81036b_0_442"/>
          <p:cNvCxnSpPr/>
          <p:nvPr/>
        </p:nvCxnSpPr>
        <p:spPr>
          <a:xfrm rot="10800000">
            <a:off x="10421360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g183cf81036b_0_442"/>
          <p:cNvCxnSpPr/>
          <p:nvPr/>
        </p:nvCxnSpPr>
        <p:spPr>
          <a:xfrm rot="10800000">
            <a:off x="12236341" y="21155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g183cf81036b_0_442"/>
          <p:cNvCxnSpPr/>
          <p:nvPr/>
        </p:nvCxnSpPr>
        <p:spPr>
          <a:xfrm rot="10800000">
            <a:off x="14073166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g183cf81036b_0_442"/>
          <p:cNvCxnSpPr/>
          <p:nvPr/>
        </p:nvCxnSpPr>
        <p:spPr>
          <a:xfrm rot="10800000">
            <a:off x="15920941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0" name="Google Shape;460;g183cf81036b_0_442"/>
          <p:cNvSpPr/>
          <p:nvPr/>
        </p:nvSpPr>
        <p:spPr>
          <a:xfrm>
            <a:off x="8131843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g183cf81036b_0_442"/>
          <p:cNvSpPr/>
          <p:nvPr/>
        </p:nvSpPr>
        <p:spPr>
          <a:xfrm>
            <a:off x="9925729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83cf81036b_0_442"/>
          <p:cNvSpPr/>
          <p:nvPr/>
        </p:nvSpPr>
        <p:spPr>
          <a:xfrm>
            <a:off x="11719616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83cf81036b_0_442"/>
          <p:cNvSpPr/>
          <p:nvPr/>
        </p:nvSpPr>
        <p:spPr>
          <a:xfrm>
            <a:off x="13556441" y="9806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183cf81036b_0_442"/>
          <p:cNvSpPr/>
          <p:nvPr/>
        </p:nvSpPr>
        <p:spPr>
          <a:xfrm>
            <a:off x="15404216" y="9806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83cf81036b_0_442"/>
          <p:cNvSpPr/>
          <p:nvPr/>
        </p:nvSpPr>
        <p:spPr>
          <a:xfrm>
            <a:off x="8187718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g183cf81036b_0_442"/>
          <p:cNvSpPr/>
          <p:nvPr/>
        </p:nvSpPr>
        <p:spPr>
          <a:xfrm>
            <a:off x="9981604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83cf81036b_0_442"/>
          <p:cNvSpPr/>
          <p:nvPr/>
        </p:nvSpPr>
        <p:spPr>
          <a:xfrm>
            <a:off x="11775491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83cf81036b_0_442"/>
          <p:cNvSpPr/>
          <p:nvPr/>
        </p:nvSpPr>
        <p:spPr>
          <a:xfrm>
            <a:off x="13612316" y="27947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83cf81036b_0_442"/>
          <p:cNvSpPr/>
          <p:nvPr/>
        </p:nvSpPr>
        <p:spPr>
          <a:xfrm>
            <a:off x="15460091" y="27947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3cf81036b_0_49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475" name="Google Shape;475;g183cf81036b_0_491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83cf81036b_0_491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83cf81036b_0_491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8" name="Google Shape;478;g183cf81036b_0_491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018925"/>
                <a:gridCol w="1635375"/>
                <a:gridCol w="1558700"/>
                <a:gridCol w="1737675"/>
                <a:gridCol w="17376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книги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утром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9" name="Google Shape;479;g183cf81036b_0_491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0" name="Google Shape;480;g183cf81036b_0_491"/>
          <p:cNvCxnSpPr>
            <a:stCxn id="475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g183cf81036b_0_491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g183cf81036b_0_491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3" name="Google Shape;483;g183cf81036b_0_491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183cf81036b_0_491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g183cf81036b_0_491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g183cf81036b_0_491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g183cf81036b_0_491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8" name="Google Shape;488;g183cf81036b_0_491"/>
          <p:cNvCxnSpPr/>
          <p:nvPr/>
        </p:nvCxnSpPr>
        <p:spPr>
          <a:xfrm rot="10800000">
            <a:off x="12259353" y="56788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9" name="Google Shape;489;g183cf81036b_0_491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g183cf81036b_0_491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83cf81036b_0_491"/>
          <p:cNvSpPr/>
          <p:nvPr/>
        </p:nvSpPr>
        <p:spPr>
          <a:xfrm>
            <a:off x="11768241" y="46083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83cf81036b_0_491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83cf81036b_0_491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g183cf81036b_0_491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5" name="Google Shape;495;g183cf81036b_0_491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g183cf81036b_0_491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g183cf81036b_0_491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g183cf81036b_0_491"/>
          <p:cNvSpPr/>
          <p:nvPr/>
        </p:nvSpPr>
        <p:spPr>
          <a:xfrm>
            <a:off x="13764748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g183cf81036b_0_491"/>
          <p:cNvCxnSpPr/>
          <p:nvPr/>
        </p:nvCxnSpPr>
        <p:spPr>
          <a:xfrm rot="10800000">
            <a:off x="14095025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g183cf81036b_0_491"/>
          <p:cNvCxnSpPr/>
          <p:nvPr/>
        </p:nvCxnSpPr>
        <p:spPr>
          <a:xfrm>
            <a:off x="12696592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g183cf81036b_0_491"/>
          <p:cNvCxnSpPr/>
          <p:nvPr/>
        </p:nvCxnSpPr>
        <p:spPr>
          <a:xfrm rot="10800000">
            <a:off x="14096178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2" name="Google Shape;502;g183cf81036b_0_491"/>
          <p:cNvSpPr/>
          <p:nvPr/>
        </p:nvSpPr>
        <p:spPr>
          <a:xfrm>
            <a:off x="13605066" y="46089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83cf81036b_0_491"/>
          <p:cNvSpPr/>
          <p:nvPr/>
        </p:nvSpPr>
        <p:spPr>
          <a:xfrm>
            <a:off x="13605068" y="63508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83cf81036b_0_491"/>
          <p:cNvSpPr/>
          <p:nvPr/>
        </p:nvSpPr>
        <p:spPr>
          <a:xfrm>
            <a:off x="15612523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g183cf81036b_0_491"/>
          <p:cNvCxnSpPr/>
          <p:nvPr/>
        </p:nvCxnSpPr>
        <p:spPr>
          <a:xfrm rot="10800000">
            <a:off x="15942800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g183cf81036b_0_491"/>
          <p:cNvCxnSpPr/>
          <p:nvPr/>
        </p:nvCxnSpPr>
        <p:spPr>
          <a:xfrm>
            <a:off x="14544367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7" name="Google Shape;507;g183cf81036b_0_491"/>
          <p:cNvCxnSpPr/>
          <p:nvPr/>
        </p:nvCxnSpPr>
        <p:spPr>
          <a:xfrm rot="10800000">
            <a:off x="15943953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8" name="Google Shape;508;g183cf81036b_0_491"/>
          <p:cNvSpPr/>
          <p:nvPr/>
        </p:nvSpPr>
        <p:spPr>
          <a:xfrm>
            <a:off x="15452841" y="46089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83cf81036b_0_491"/>
          <p:cNvSpPr/>
          <p:nvPr/>
        </p:nvSpPr>
        <p:spPr>
          <a:xfrm>
            <a:off x="15452843" y="63508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g183cf81036b_0_491"/>
          <p:cNvCxnSpPr/>
          <p:nvPr/>
        </p:nvCxnSpPr>
        <p:spPr>
          <a:xfrm rot="10800000">
            <a:off x="8658262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1" name="Google Shape;511;g183cf81036b_0_491"/>
          <p:cNvCxnSpPr/>
          <p:nvPr/>
        </p:nvCxnSpPr>
        <p:spPr>
          <a:xfrm rot="10800000">
            <a:off x="10453473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2" name="Google Shape;512;g183cf81036b_0_491"/>
          <p:cNvCxnSpPr/>
          <p:nvPr/>
        </p:nvCxnSpPr>
        <p:spPr>
          <a:xfrm rot="10800000">
            <a:off x="12268453" y="39435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3" name="Google Shape;513;g183cf81036b_0_491"/>
          <p:cNvCxnSpPr/>
          <p:nvPr/>
        </p:nvCxnSpPr>
        <p:spPr>
          <a:xfrm rot="10800000">
            <a:off x="14105278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4" name="Google Shape;514;g183cf81036b_0_491"/>
          <p:cNvCxnSpPr/>
          <p:nvPr/>
        </p:nvCxnSpPr>
        <p:spPr>
          <a:xfrm rot="10800000">
            <a:off x="15953053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5" name="Google Shape;515;g183cf81036b_0_491"/>
          <p:cNvCxnSpPr/>
          <p:nvPr/>
        </p:nvCxnSpPr>
        <p:spPr>
          <a:xfrm rot="10800000">
            <a:off x="8626149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g183cf81036b_0_491"/>
          <p:cNvCxnSpPr/>
          <p:nvPr/>
        </p:nvCxnSpPr>
        <p:spPr>
          <a:xfrm rot="10800000">
            <a:off x="10421360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g183cf81036b_0_491"/>
          <p:cNvCxnSpPr/>
          <p:nvPr/>
        </p:nvCxnSpPr>
        <p:spPr>
          <a:xfrm rot="10800000">
            <a:off x="12236341" y="21155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g183cf81036b_0_491"/>
          <p:cNvCxnSpPr/>
          <p:nvPr/>
        </p:nvCxnSpPr>
        <p:spPr>
          <a:xfrm rot="10800000">
            <a:off x="14073166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g183cf81036b_0_491"/>
          <p:cNvCxnSpPr/>
          <p:nvPr/>
        </p:nvCxnSpPr>
        <p:spPr>
          <a:xfrm rot="10800000">
            <a:off x="15920941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0" name="Google Shape;520;g183cf81036b_0_491"/>
          <p:cNvSpPr/>
          <p:nvPr/>
        </p:nvSpPr>
        <p:spPr>
          <a:xfrm>
            <a:off x="8131843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g183cf81036b_0_491"/>
          <p:cNvSpPr/>
          <p:nvPr/>
        </p:nvSpPr>
        <p:spPr>
          <a:xfrm>
            <a:off x="9925729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83cf81036b_0_491"/>
          <p:cNvSpPr/>
          <p:nvPr/>
        </p:nvSpPr>
        <p:spPr>
          <a:xfrm>
            <a:off x="11719616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83cf81036b_0_491"/>
          <p:cNvSpPr/>
          <p:nvPr/>
        </p:nvSpPr>
        <p:spPr>
          <a:xfrm>
            <a:off x="13556441" y="9806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83cf81036b_0_491"/>
          <p:cNvSpPr/>
          <p:nvPr/>
        </p:nvSpPr>
        <p:spPr>
          <a:xfrm>
            <a:off x="15404216" y="9806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83cf81036b_0_491"/>
          <p:cNvSpPr/>
          <p:nvPr/>
        </p:nvSpPr>
        <p:spPr>
          <a:xfrm>
            <a:off x="8187718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g183cf81036b_0_491"/>
          <p:cNvSpPr/>
          <p:nvPr/>
        </p:nvSpPr>
        <p:spPr>
          <a:xfrm>
            <a:off x="9981604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83cf81036b_0_491"/>
          <p:cNvSpPr/>
          <p:nvPr/>
        </p:nvSpPr>
        <p:spPr>
          <a:xfrm>
            <a:off x="11775491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183cf81036b_0_491"/>
          <p:cNvSpPr/>
          <p:nvPr/>
        </p:nvSpPr>
        <p:spPr>
          <a:xfrm>
            <a:off x="13612316" y="27947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83cf81036b_0_491"/>
          <p:cNvSpPr/>
          <p:nvPr/>
        </p:nvSpPr>
        <p:spPr>
          <a:xfrm>
            <a:off x="15460091" y="27947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3cf81036b_0_54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535" name="Google Shape;535;g183cf81036b_0_540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183cf81036b_0_540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183cf81036b_0_540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8" name="Google Shape;538;g183cf81036b_0_540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018925"/>
                <a:gridCol w="1635375"/>
                <a:gridCol w="1558700"/>
                <a:gridCol w="1737675"/>
                <a:gridCol w="17376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книги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утром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9" name="Google Shape;539;g183cf81036b_0_540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0" name="Google Shape;540;g183cf81036b_0_540"/>
          <p:cNvCxnSpPr>
            <a:stCxn id="535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1" name="Google Shape;541;g183cf81036b_0_540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2" name="Google Shape;542;g183cf81036b_0_540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3" name="Google Shape;543;g183cf81036b_0_540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g183cf81036b_0_540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5" name="Google Shape;545;g183cf81036b_0_540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g183cf81036b_0_540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g183cf81036b_0_540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8" name="Google Shape;548;g183cf81036b_0_540"/>
          <p:cNvCxnSpPr/>
          <p:nvPr/>
        </p:nvCxnSpPr>
        <p:spPr>
          <a:xfrm rot="10800000">
            <a:off x="12259353" y="56788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9" name="Google Shape;549;g183cf81036b_0_540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g183cf81036b_0_540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83cf81036b_0_540"/>
          <p:cNvSpPr/>
          <p:nvPr/>
        </p:nvSpPr>
        <p:spPr>
          <a:xfrm>
            <a:off x="11768241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83cf81036b_0_540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83cf81036b_0_540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" name="Google Shape;554;g183cf81036b_0_540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5" name="Google Shape;555;g183cf81036b_0_540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g183cf81036b_0_540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g183cf81036b_0_540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g183cf81036b_0_540"/>
          <p:cNvSpPr/>
          <p:nvPr/>
        </p:nvSpPr>
        <p:spPr>
          <a:xfrm>
            <a:off x="13764748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g183cf81036b_0_540"/>
          <p:cNvCxnSpPr/>
          <p:nvPr/>
        </p:nvCxnSpPr>
        <p:spPr>
          <a:xfrm rot="10800000">
            <a:off x="14095025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g183cf81036b_0_540"/>
          <p:cNvCxnSpPr/>
          <p:nvPr/>
        </p:nvCxnSpPr>
        <p:spPr>
          <a:xfrm>
            <a:off x="12696592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1" name="Google Shape;561;g183cf81036b_0_540"/>
          <p:cNvCxnSpPr/>
          <p:nvPr/>
        </p:nvCxnSpPr>
        <p:spPr>
          <a:xfrm rot="10800000">
            <a:off x="14096178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2" name="Google Shape;562;g183cf81036b_0_540"/>
          <p:cNvSpPr/>
          <p:nvPr/>
        </p:nvSpPr>
        <p:spPr>
          <a:xfrm>
            <a:off x="13605066" y="46089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83cf81036b_0_540"/>
          <p:cNvSpPr/>
          <p:nvPr/>
        </p:nvSpPr>
        <p:spPr>
          <a:xfrm>
            <a:off x="13605068" y="63508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83cf81036b_0_540"/>
          <p:cNvSpPr/>
          <p:nvPr/>
        </p:nvSpPr>
        <p:spPr>
          <a:xfrm>
            <a:off x="15612523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g183cf81036b_0_540"/>
          <p:cNvCxnSpPr/>
          <p:nvPr/>
        </p:nvCxnSpPr>
        <p:spPr>
          <a:xfrm rot="10800000">
            <a:off x="15942800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g183cf81036b_0_540"/>
          <p:cNvCxnSpPr/>
          <p:nvPr/>
        </p:nvCxnSpPr>
        <p:spPr>
          <a:xfrm>
            <a:off x="14544367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7" name="Google Shape;567;g183cf81036b_0_540"/>
          <p:cNvCxnSpPr/>
          <p:nvPr/>
        </p:nvCxnSpPr>
        <p:spPr>
          <a:xfrm rot="10800000">
            <a:off x="15943953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8" name="Google Shape;568;g183cf81036b_0_540"/>
          <p:cNvSpPr/>
          <p:nvPr/>
        </p:nvSpPr>
        <p:spPr>
          <a:xfrm>
            <a:off x="15452841" y="46089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83cf81036b_0_540"/>
          <p:cNvSpPr/>
          <p:nvPr/>
        </p:nvSpPr>
        <p:spPr>
          <a:xfrm>
            <a:off x="15452843" y="63508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0" name="Google Shape;570;g183cf81036b_0_540"/>
          <p:cNvCxnSpPr/>
          <p:nvPr/>
        </p:nvCxnSpPr>
        <p:spPr>
          <a:xfrm rot="10800000">
            <a:off x="8658262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1" name="Google Shape;571;g183cf81036b_0_540"/>
          <p:cNvCxnSpPr/>
          <p:nvPr/>
        </p:nvCxnSpPr>
        <p:spPr>
          <a:xfrm rot="10800000">
            <a:off x="10453473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2" name="Google Shape;572;g183cf81036b_0_540"/>
          <p:cNvCxnSpPr/>
          <p:nvPr/>
        </p:nvCxnSpPr>
        <p:spPr>
          <a:xfrm rot="10800000">
            <a:off x="12268453" y="39435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g183cf81036b_0_540"/>
          <p:cNvCxnSpPr/>
          <p:nvPr/>
        </p:nvCxnSpPr>
        <p:spPr>
          <a:xfrm rot="10800000">
            <a:off x="14105278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4" name="Google Shape;574;g183cf81036b_0_540"/>
          <p:cNvCxnSpPr/>
          <p:nvPr/>
        </p:nvCxnSpPr>
        <p:spPr>
          <a:xfrm rot="10800000">
            <a:off x="15953053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5" name="Google Shape;575;g183cf81036b_0_540"/>
          <p:cNvSpPr/>
          <p:nvPr/>
        </p:nvSpPr>
        <p:spPr>
          <a:xfrm>
            <a:off x="8163955" y="28081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g183cf81036b_0_540"/>
          <p:cNvSpPr/>
          <p:nvPr/>
        </p:nvSpPr>
        <p:spPr>
          <a:xfrm>
            <a:off x="9957842" y="28081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183cf81036b_0_540"/>
          <p:cNvSpPr/>
          <p:nvPr/>
        </p:nvSpPr>
        <p:spPr>
          <a:xfrm>
            <a:off x="11751729" y="28081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83cf81036b_0_540"/>
          <p:cNvSpPr/>
          <p:nvPr/>
        </p:nvSpPr>
        <p:spPr>
          <a:xfrm>
            <a:off x="13588554" y="28087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83cf81036b_0_540"/>
          <p:cNvSpPr/>
          <p:nvPr/>
        </p:nvSpPr>
        <p:spPr>
          <a:xfrm>
            <a:off x="15436329" y="28087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g183cf81036b_0_540"/>
          <p:cNvCxnSpPr/>
          <p:nvPr/>
        </p:nvCxnSpPr>
        <p:spPr>
          <a:xfrm rot="10800000">
            <a:off x="8626149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g183cf81036b_0_540"/>
          <p:cNvCxnSpPr/>
          <p:nvPr/>
        </p:nvCxnSpPr>
        <p:spPr>
          <a:xfrm rot="10800000">
            <a:off x="10421360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g183cf81036b_0_540"/>
          <p:cNvCxnSpPr/>
          <p:nvPr/>
        </p:nvCxnSpPr>
        <p:spPr>
          <a:xfrm rot="10800000">
            <a:off x="12236341" y="21155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3" name="Google Shape;583;g183cf81036b_0_540"/>
          <p:cNvCxnSpPr/>
          <p:nvPr/>
        </p:nvCxnSpPr>
        <p:spPr>
          <a:xfrm rot="10800000">
            <a:off x="14073166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4" name="Google Shape;584;g183cf81036b_0_540"/>
          <p:cNvCxnSpPr/>
          <p:nvPr/>
        </p:nvCxnSpPr>
        <p:spPr>
          <a:xfrm rot="10800000">
            <a:off x="15920941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5" name="Google Shape;585;g183cf81036b_0_540"/>
          <p:cNvSpPr/>
          <p:nvPr/>
        </p:nvSpPr>
        <p:spPr>
          <a:xfrm>
            <a:off x="8131843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g183cf81036b_0_540"/>
          <p:cNvSpPr/>
          <p:nvPr/>
        </p:nvSpPr>
        <p:spPr>
          <a:xfrm>
            <a:off x="9925729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83cf81036b_0_540"/>
          <p:cNvSpPr/>
          <p:nvPr/>
        </p:nvSpPr>
        <p:spPr>
          <a:xfrm>
            <a:off x="11719616" y="9800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83cf81036b_0_540"/>
          <p:cNvSpPr/>
          <p:nvPr/>
        </p:nvSpPr>
        <p:spPr>
          <a:xfrm>
            <a:off x="13556441" y="9806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183cf81036b_0_540"/>
          <p:cNvSpPr/>
          <p:nvPr/>
        </p:nvSpPr>
        <p:spPr>
          <a:xfrm>
            <a:off x="15404216" y="980628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83cf81036b_0_540"/>
          <p:cNvSpPr/>
          <p:nvPr/>
        </p:nvSpPr>
        <p:spPr>
          <a:xfrm>
            <a:off x="8187718" y="2794190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g183cf81036b_0_540"/>
          <p:cNvSpPr/>
          <p:nvPr/>
        </p:nvSpPr>
        <p:spPr>
          <a:xfrm>
            <a:off x="9981604" y="2794190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83cf81036b_0_540"/>
          <p:cNvSpPr/>
          <p:nvPr/>
        </p:nvSpPr>
        <p:spPr>
          <a:xfrm>
            <a:off x="11775491" y="2794190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83cf81036b_0_540"/>
          <p:cNvSpPr/>
          <p:nvPr/>
        </p:nvSpPr>
        <p:spPr>
          <a:xfrm>
            <a:off x="13612316" y="2794790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83cf81036b_0_540"/>
          <p:cNvSpPr/>
          <p:nvPr/>
        </p:nvSpPr>
        <p:spPr>
          <a:xfrm>
            <a:off x="15460091" y="2794790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83cf81036b_0_654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600" name="Google Shape;600;g183cf81036b_0_654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83cf81036b_0_654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183cf81036b_0_654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3" name="Google Shape;603;g183cf81036b_0_654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018925"/>
                <a:gridCol w="1635375"/>
                <a:gridCol w="1558700"/>
                <a:gridCol w="1737675"/>
                <a:gridCol w="17376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книги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утром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4" name="Google Shape;604;g183cf81036b_0_654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5" name="Google Shape;605;g183cf81036b_0_654"/>
          <p:cNvCxnSpPr>
            <a:stCxn id="600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6" name="Google Shape;606;g183cf81036b_0_654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7" name="Google Shape;607;g183cf81036b_0_654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8" name="Google Shape;608;g183cf81036b_0_654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g183cf81036b_0_654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g183cf81036b_0_654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1" name="Google Shape;611;g183cf81036b_0_654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Google Shape;612;g183cf81036b_0_654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3" name="Google Shape;613;g183cf81036b_0_654"/>
          <p:cNvCxnSpPr/>
          <p:nvPr/>
        </p:nvCxnSpPr>
        <p:spPr>
          <a:xfrm rot="10800000">
            <a:off x="12259353" y="56788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4" name="Google Shape;614;g183cf81036b_0_654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g183cf81036b_0_654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83cf81036b_0_654"/>
          <p:cNvSpPr/>
          <p:nvPr/>
        </p:nvSpPr>
        <p:spPr>
          <a:xfrm>
            <a:off x="11768241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83cf81036b_0_654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183cf81036b_0_654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g183cf81036b_0_654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0" name="Google Shape;620;g183cf81036b_0_654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g183cf81036b_0_654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g183cf81036b_0_654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g183cf81036b_0_654"/>
          <p:cNvSpPr/>
          <p:nvPr/>
        </p:nvSpPr>
        <p:spPr>
          <a:xfrm>
            <a:off x="13764748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4" name="Google Shape;624;g183cf81036b_0_654"/>
          <p:cNvCxnSpPr/>
          <p:nvPr/>
        </p:nvCxnSpPr>
        <p:spPr>
          <a:xfrm rot="10800000">
            <a:off x="14095025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5" name="Google Shape;625;g183cf81036b_0_654"/>
          <p:cNvCxnSpPr/>
          <p:nvPr/>
        </p:nvCxnSpPr>
        <p:spPr>
          <a:xfrm>
            <a:off x="12696592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6" name="Google Shape;626;g183cf81036b_0_654"/>
          <p:cNvCxnSpPr/>
          <p:nvPr/>
        </p:nvCxnSpPr>
        <p:spPr>
          <a:xfrm rot="10800000">
            <a:off x="14096178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7" name="Google Shape;627;g183cf81036b_0_654"/>
          <p:cNvSpPr/>
          <p:nvPr/>
        </p:nvSpPr>
        <p:spPr>
          <a:xfrm>
            <a:off x="13605066" y="46089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83cf81036b_0_654"/>
          <p:cNvSpPr/>
          <p:nvPr/>
        </p:nvSpPr>
        <p:spPr>
          <a:xfrm>
            <a:off x="13605068" y="63508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83cf81036b_0_654"/>
          <p:cNvSpPr/>
          <p:nvPr/>
        </p:nvSpPr>
        <p:spPr>
          <a:xfrm>
            <a:off x="15612523" y="81675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g183cf81036b_0_654"/>
          <p:cNvCxnSpPr/>
          <p:nvPr/>
        </p:nvCxnSpPr>
        <p:spPr>
          <a:xfrm rot="10800000">
            <a:off x="15942800" y="74922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g183cf81036b_0_654"/>
          <p:cNvCxnSpPr/>
          <p:nvPr/>
        </p:nvCxnSpPr>
        <p:spPr>
          <a:xfrm>
            <a:off x="14544367" y="69477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g183cf81036b_0_654"/>
          <p:cNvCxnSpPr/>
          <p:nvPr/>
        </p:nvCxnSpPr>
        <p:spPr>
          <a:xfrm rot="10800000">
            <a:off x="15943953" y="567942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3" name="Google Shape;633;g183cf81036b_0_654"/>
          <p:cNvSpPr/>
          <p:nvPr/>
        </p:nvSpPr>
        <p:spPr>
          <a:xfrm>
            <a:off x="15452841" y="46089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183cf81036b_0_654"/>
          <p:cNvSpPr/>
          <p:nvPr/>
        </p:nvSpPr>
        <p:spPr>
          <a:xfrm>
            <a:off x="15452843" y="63508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g183cf81036b_0_654"/>
          <p:cNvCxnSpPr/>
          <p:nvPr/>
        </p:nvCxnSpPr>
        <p:spPr>
          <a:xfrm rot="10800000">
            <a:off x="8658262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g183cf81036b_0_654"/>
          <p:cNvCxnSpPr/>
          <p:nvPr/>
        </p:nvCxnSpPr>
        <p:spPr>
          <a:xfrm rot="10800000">
            <a:off x="10453473" y="390419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g183cf81036b_0_654"/>
          <p:cNvCxnSpPr/>
          <p:nvPr/>
        </p:nvCxnSpPr>
        <p:spPr>
          <a:xfrm rot="10800000">
            <a:off x="12268453" y="39435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g183cf81036b_0_654"/>
          <p:cNvCxnSpPr/>
          <p:nvPr/>
        </p:nvCxnSpPr>
        <p:spPr>
          <a:xfrm rot="10800000">
            <a:off x="14105278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g183cf81036b_0_654"/>
          <p:cNvCxnSpPr/>
          <p:nvPr/>
        </p:nvCxnSpPr>
        <p:spPr>
          <a:xfrm rot="10800000">
            <a:off x="15953053" y="3944176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0" name="Google Shape;640;g183cf81036b_0_654"/>
          <p:cNvSpPr/>
          <p:nvPr/>
        </p:nvSpPr>
        <p:spPr>
          <a:xfrm>
            <a:off x="8163955" y="28081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g183cf81036b_0_654"/>
          <p:cNvSpPr/>
          <p:nvPr/>
        </p:nvSpPr>
        <p:spPr>
          <a:xfrm>
            <a:off x="9957842" y="28081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183cf81036b_0_654"/>
          <p:cNvSpPr/>
          <p:nvPr/>
        </p:nvSpPr>
        <p:spPr>
          <a:xfrm>
            <a:off x="11751729" y="28081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83cf81036b_0_654"/>
          <p:cNvSpPr/>
          <p:nvPr/>
        </p:nvSpPr>
        <p:spPr>
          <a:xfrm>
            <a:off x="13588554" y="28087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83cf81036b_0_654"/>
          <p:cNvSpPr/>
          <p:nvPr/>
        </p:nvSpPr>
        <p:spPr>
          <a:xfrm>
            <a:off x="15436329" y="280870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g183cf81036b_0_654"/>
          <p:cNvCxnSpPr/>
          <p:nvPr/>
        </p:nvCxnSpPr>
        <p:spPr>
          <a:xfrm rot="10800000">
            <a:off x="8626149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g183cf81036b_0_654"/>
          <p:cNvCxnSpPr/>
          <p:nvPr/>
        </p:nvCxnSpPr>
        <p:spPr>
          <a:xfrm rot="10800000">
            <a:off x="10421360" y="207612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7" name="Google Shape;647;g183cf81036b_0_654"/>
          <p:cNvCxnSpPr/>
          <p:nvPr/>
        </p:nvCxnSpPr>
        <p:spPr>
          <a:xfrm rot="10800000">
            <a:off x="12236341" y="21155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8" name="Google Shape;648;g183cf81036b_0_654"/>
          <p:cNvCxnSpPr/>
          <p:nvPr/>
        </p:nvCxnSpPr>
        <p:spPr>
          <a:xfrm rot="10800000">
            <a:off x="14073166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9" name="Google Shape;649;g183cf81036b_0_654"/>
          <p:cNvCxnSpPr/>
          <p:nvPr/>
        </p:nvCxnSpPr>
        <p:spPr>
          <a:xfrm rot="10800000">
            <a:off x="15920941" y="211610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0" name="Google Shape;650;g183cf81036b_0_654"/>
          <p:cNvSpPr/>
          <p:nvPr/>
        </p:nvSpPr>
        <p:spPr>
          <a:xfrm>
            <a:off x="8131843" y="98002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g183cf81036b_0_654"/>
          <p:cNvSpPr/>
          <p:nvPr/>
        </p:nvSpPr>
        <p:spPr>
          <a:xfrm>
            <a:off x="9925729" y="98002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83cf81036b_0_654"/>
          <p:cNvSpPr/>
          <p:nvPr/>
        </p:nvSpPr>
        <p:spPr>
          <a:xfrm>
            <a:off x="11719616" y="98002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183cf81036b_0_654"/>
          <p:cNvSpPr/>
          <p:nvPr/>
        </p:nvSpPr>
        <p:spPr>
          <a:xfrm>
            <a:off x="13556441" y="98062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83cf81036b_0_654"/>
          <p:cNvSpPr/>
          <p:nvPr/>
        </p:nvSpPr>
        <p:spPr>
          <a:xfrm>
            <a:off x="15404216" y="98062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83cf81036b_0_654"/>
          <p:cNvSpPr/>
          <p:nvPr/>
        </p:nvSpPr>
        <p:spPr>
          <a:xfrm>
            <a:off x="8187718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g183cf81036b_0_654"/>
          <p:cNvSpPr/>
          <p:nvPr/>
        </p:nvSpPr>
        <p:spPr>
          <a:xfrm>
            <a:off x="9981604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83cf81036b_0_654"/>
          <p:cNvSpPr/>
          <p:nvPr/>
        </p:nvSpPr>
        <p:spPr>
          <a:xfrm>
            <a:off x="11775491" y="27941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83cf81036b_0_654"/>
          <p:cNvSpPr/>
          <p:nvPr/>
        </p:nvSpPr>
        <p:spPr>
          <a:xfrm>
            <a:off x="13612316" y="27947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83cf81036b_0_654"/>
          <p:cNvSpPr/>
          <p:nvPr/>
        </p:nvSpPr>
        <p:spPr>
          <a:xfrm>
            <a:off x="15460091" y="279479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0a1292b4eb_0_112"/>
          <p:cNvSpPr txBox="1"/>
          <p:nvPr>
            <p:ph type="title"/>
          </p:nvPr>
        </p:nvSpPr>
        <p:spPr>
          <a:xfrm>
            <a:off x="1206500" y="1079500"/>
            <a:ext cx="75393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Расчет лосса</a:t>
            </a:r>
            <a:endParaRPr/>
          </a:p>
        </p:txBody>
      </p:sp>
      <p:sp>
        <p:nvSpPr>
          <p:cNvPr id="665" name="Google Shape;665;g20a1292b4eb_0_112"/>
          <p:cNvSpPr/>
          <p:nvPr/>
        </p:nvSpPr>
        <p:spPr>
          <a:xfrm>
            <a:off x="5405993" y="89376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g20a1292b4eb_0_112"/>
          <p:cNvSpPr/>
          <p:nvPr/>
        </p:nvSpPr>
        <p:spPr>
          <a:xfrm>
            <a:off x="7199880" y="89376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20a1292b4eb_0_112"/>
          <p:cNvSpPr/>
          <p:nvPr/>
        </p:nvSpPr>
        <p:spPr>
          <a:xfrm>
            <a:off x="8993767" y="89376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0a1292b4eb_0_112"/>
          <p:cNvSpPr/>
          <p:nvPr/>
        </p:nvSpPr>
        <p:spPr>
          <a:xfrm>
            <a:off x="10830592" y="89382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0a1292b4eb_0_112"/>
          <p:cNvSpPr/>
          <p:nvPr/>
        </p:nvSpPr>
        <p:spPr>
          <a:xfrm>
            <a:off x="12678366" y="8938253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g20a1292b4eb_0_112"/>
          <p:cNvCxnSpPr/>
          <p:nvPr/>
        </p:nvCxnSpPr>
        <p:spPr>
          <a:xfrm rot="10800000">
            <a:off x="5868187" y="820567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1" name="Google Shape;671;g20a1292b4eb_0_112"/>
          <p:cNvCxnSpPr/>
          <p:nvPr/>
        </p:nvCxnSpPr>
        <p:spPr>
          <a:xfrm rot="10800000">
            <a:off x="7663398" y="8205670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2" name="Google Shape;672;g20a1292b4eb_0_112"/>
          <p:cNvCxnSpPr/>
          <p:nvPr/>
        </p:nvCxnSpPr>
        <p:spPr>
          <a:xfrm rot="10800000">
            <a:off x="9478379" y="824505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3" name="Google Shape;673;g20a1292b4eb_0_112"/>
          <p:cNvCxnSpPr/>
          <p:nvPr/>
        </p:nvCxnSpPr>
        <p:spPr>
          <a:xfrm rot="10800000">
            <a:off x="11315204" y="824565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4" name="Google Shape;674;g20a1292b4eb_0_112"/>
          <p:cNvCxnSpPr/>
          <p:nvPr/>
        </p:nvCxnSpPr>
        <p:spPr>
          <a:xfrm rot="10800000">
            <a:off x="13162979" y="8245651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5" name="Google Shape;675;g20a1292b4eb_0_112"/>
          <p:cNvSpPr/>
          <p:nvPr/>
        </p:nvSpPr>
        <p:spPr>
          <a:xfrm>
            <a:off x="5373881" y="710957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g20a1292b4eb_0_112"/>
          <p:cNvSpPr/>
          <p:nvPr/>
        </p:nvSpPr>
        <p:spPr>
          <a:xfrm>
            <a:off x="7167766" y="710957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20a1292b4eb_0_112"/>
          <p:cNvSpPr/>
          <p:nvPr/>
        </p:nvSpPr>
        <p:spPr>
          <a:xfrm>
            <a:off x="8961654" y="710957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20a1292b4eb_0_112"/>
          <p:cNvSpPr/>
          <p:nvPr/>
        </p:nvSpPr>
        <p:spPr>
          <a:xfrm>
            <a:off x="10798479" y="711017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0a1292b4eb_0_112"/>
          <p:cNvSpPr/>
          <p:nvPr/>
        </p:nvSpPr>
        <p:spPr>
          <a:xfrm>
            <a:off x="12646254" y="7110178"/>
            <a:ext cx="939300" cy="111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0a1292b4eb_0_112"/>
          <p:cNvSpPr/>
          <p:nvPr/>
        </p:nvSpPr>
        <p:spPr>
          <a:xfrm>
            <a:off x="5429756" y="892374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g20a1292b4eb_0_112"/>
          <p:cNvSpPr/>
          <p:nvPr/>
        </p:nvSpPr>
        <p:spPr>
          <a:xfrm>
            <a:off x="7223641" y="892374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0a1292b4eb_0_112"/>
          <p:cNvSpPr/>
          <p:nvPr/>
        </p:nvSpPr>
        <p:spPr>
          <a:xfrm>
            <a:off x="9017529" y="892374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0a1292b4eb_0_112"/>
          <p:cNvSpPr/>
          <p:nvPr/>
        </p:nvSpPr>
        <p:spPr>
          <a:xfrm>
            <a:off x="10854354" y="892434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20a1292b4eb_0_112"/>
          <p:cNvSpPr/>
          <p:nvPr/>
        </p:nvSpPr>
        <p:spPr>
          <a:xfrm>
            <a:off x="12702129" y="8924340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5" name="Google Shape;685;g20a1292b4eb_0_112"/>
          <p:cNvPicPr preferRelativeResize="0"/>
          <p:nvPr/>
        </p:nvPicPr>
        <p:blipFill rotWithShape="1">
          <a:blip r:embed="rId3">
            <a:alphaModFix/>
          </a:blip>
          <a:srcRect b="0" l="12625" r="0" t="0"/>
          <a:stretch/>
        </p:blipFill>
        <p:spPr>
          <a:xfrm>
            <a:off x="14213263" y="6554013"/>
            <a:ext cx="8523198" cy="22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g20a1292b4eb_0_112"/>
          <p:cNvSpPr txBox="1"/>
          <p:nvPr/>
        </p:nvSpPr>
        <p:spPr>
          <a:xfrm>
            <a:off x="6529125" y="7299625"/>
            <a:ext cx="4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7" name="Google Shape;687;g20a1292b4eb_0_112"/>
          <p:cNvSpPr txBox="1"/>
          <p:nvPr/>
        </p:nvSpPr>
        <p:spPr>
          <a:xfrm>
            <a:off x="8323000" y="7300225"/>
            <a:ext cx="4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8" name="Google Shape;688;g20a1292b4eb_0_112"/>
          <p:cNvSpPr txBox="1"/>
          <p:nvPr/>
        </p:nvSpPr>
        <p:spPr>
          <a:xfrm>
            <a:off x="10138363" y="7299625"/>
            <a:ext cx="4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9" name="Google Shape;689;g20a1292b4eb_0_112"/>
          <p:cNvSpPr txBox="1"/>
          <p:nvPr/>
        </p:nvSpPr>
        <p:spPr>
          <a:xfrm>
            <a:off x="11980663" y="7299625"/>
            <a:ext cx="4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0" name="Google Shape;690;g20a1292b4eb_0_112"/>
          <p:cNvPicPr preferRelativeResize="0"/>
          <p:nvPr/>
        </p:nvPicPr>
        <p:blipFill rotWithShape="1">
          <a:blip r:embed="rId3">
            <a:alphaModFix/>
          </a:blip>
          <a:srcRect b="0" l="0" r="74442" t="0"/>
          <a:stretch/>
        </p:blipFill>
        <p:spPr>
          <a:xfrm>
            <a:off x="1647538" y="6193425"/>
            <a:ext cx="3303649" cy="29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20a1292b4eb_0_112"/>
          <p:cNvSpPr txBox="1"/>
          <p:nvPr/>
        </p:nvSpPr>
        <p:spPr>
          <a:xfrm>
            <a:off x="4951188" y="7109575"/>
            <a:ext cx="42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g20a1292b4eb_0_112"/>
          <p:cNvSpPr txBox="1"/>
          <p:nvPr/>
        </p:nvSpPr>
        <p:spPr>
          <a:xfrm>
            <a:off x="13790563" y="7108975"/>
            <a:ext cx="42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en-US"/>
              <a:t>занятия</a:t>
            </a:r>
            <a:endParaRPr/>
          </a:p>
        </p:txBody>
      </p:sp>
      <p:sp>
        <p:nvSpPr>
          <p:cNvPr id="128" name="Google Shape;128;p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39496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/>
              <a:t>Напоминание работы RNN</a:t>
            </a:r>
            <a:endParaRPr/>
          </a:p>
          <a:p>
            <a:pPr indent="-539496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/>
              <a:t>Алгоритм обучения </a:t>
            </a:r>
            <a:r>
              <a:rPr b="0" i="0" lang="en-US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 для </a:t>
            </a:r>
            <a:r>
              <a:rPr lang="en-US"/>
              <a:t>решения задачи языкового моделирования</a:t>
            </a:r>
            <a:endParaRPr/>
          </a:p>
          <a:p>
            <a:pPr indent="-539496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Плюсы и минусы RNN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0a1292b4eb_0_10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Плюсы и минусы RNN для решения задачи языкового моделирования</a:t>
            </a:r>
            <a:endParaRPr/>
          </a:p>
        </p:txBody>
      </p:sp>
      <p:sp>
        <p:nvSpPr>
          <p:cNvPr id="698" name="Google Shape;698;g20a1292b4eb_0_105"/>
          <p:cNvSpPr txBox="1"/>
          <p:nvPr>
            <p:ph idx="2" type="body"/>
          </p:nvPr>
        </p:nvSpPr>
        <p:spPr>
          <a:xfrm>
            <a:off x="1206500" y="4248500"/>
            <a:ext cx="80088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533400" lvl="0" marL="457200" rtl="0" algn="l">
              <a:spcBef>
                <a:spcPts val="4500"/>
              </a:spcBef>
              <a:spcAft>
                <a:spcPts val="0"/>
              </a:spcAft>
              <a:buClr>
                <a:srgbClr val="38761D"/>
              </a:buClr>
              <a:buSzPts val="4800"/>
              <a:buAutoNum type="arabicPeriod"/>
            </a:pPr>
            <a:r>
              <a:rPr lang="en-US">
                <a:solidFill>
                  <a:srgbClr val="38761D"/>
                </a:solidFill>
              </a:rPr>
              <a:t>Обрабатывают гораздо больший контекст по сравнению с N-граммными моделями</a:t>
            </a:r>
            <a:endParaRPr>
              <a:solidFill>
                <a:srgbClr val="38761D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4800"/>
              <a:buAutoNum type="arabicPeriod"/>
            </a:pPr>
            <a:r>
              <a:rPr lang="en-US">
                <a:solidFill>
                  <a:srgbClr val="38761D"/>
                </a:solidFill>
              </a:rPr>
              <a:t>Модель не требует больше памяти для улавливания более длинного контекста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99" name="Google Shape;699;g20a1292b4eb_0_105"/>
          <p:cNvSpPr txBox="1"/>
          <p:nvPr>
            <p:ph idx="2" type="body"/>
          </p:nvPr>
        </p:nvSpPr>
        <p:spPr>
          <a:xfrm>
            <a:off x="12240675" y="4248500"/>
            <a:ext cx="80088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00"/>
                </a:solidFill>
              </a:rPr>
              <a:t>Минусы</a:t>
            </a:r>
            <a:r>
              <a:rPr lang="en-US">
                <a:solidFill>
                  <a:srgbClr val="990000"/>
                </a:solidFill>
              </a:rPr>
              <a:t>:</a:t>
            </a:r>
            <a:endParaRPr>
              <a:solidFill>
                <a:srgbClr val="990000"/>
              </a:solidFill>
            </a:endParaRPr>
          </a:p>
          <a:p>
            <a:pPr indent="-533400" lvl="0" marL="457200" rtl="0" algn="l">
              <a:spcBef>
                <a:spcPts val="4500"/>
              </a:spcBef>
              <a:spcAft>
                <a:spcPts val="0"/>
              </a:spcAft>
              <a:buClr>
                <a:srgbClr val="990000"/>
              </a:buClr>
              <a:buSzPts val="4800"/>
              <a:buAutoNum type="arabicPeriod"/>
            </a:pPr>
            <a:r>
              <a:rPr lang="en-US">
                <a:solidFill>
                  <a:srgbClr val="990000"/>
                </a:solidFill>
              </a:rPr>
              <a:t>Медленно вычисляют предсказание из-за рекуррентной природы</a:t>
            </a:r>
            <a:endParaRPr>
              <a:solidFill>
                <a:srgbClr val="990000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800"/>
              <a:buAutoNum type="arabicPeriod"/>
            </a:pPr>
            <a:r>
              <a:rPr lang="en-US">
                <a:solidFill>
                  <a:srgbClr val="990000"/>
                </a:solidFill>
              </a:rPr>
              <a:t>Взрывающиеся и затухающие градиенты требуют архитектурных улучшений в виде LSTM и GRU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Итоги занятия</a:t>
            </a:r>
            <a:endParaRPr/>
          </a:p>
        </p:txBody>
      </p:sp>
      <p:sp>
        <p:nvSpPr>
          <p:cNvPr id="705" name="Google Shape;705;p19"/>
          <p:cNvSpPr txBox="1"/>
          <p:nvPr>
            <p:ph idx="2" type="body"/>
          </p:nvPr>
        </p:nvSpPr>
        <p:spPr>
          <a:xfrm>
            <a:off x="1206500" y="3774568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09016" lvl="0" marL="457200" rtl="0" algn="l">
              <a:lnSpc>
                <a:spcPct val="150000"/>
              </a:lnSpc>
              <a:spcBef>
                <a:spcPts val="4100"/>
              </a:spcBef>
              <a:spcAft>
                <a:spcPts val="0"/>
              </a:spcAft>
              <a:buSzPts val="4416"/>
              <a:buAutoNum type="arabicPeriod"/>
            </a:pPr>
            <a:r>
              <a:rPr lang="en-US" sz="4416"/>
              <a:t>Вспомнили идею работы рекуррентных сетей</a:t>
            </a:r>
            <a:endParaRPr sz="4416"/>
          </a:p>
          <a:p>
            <a:pPr indent="-5090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16"/>
              <a:buAutoNum type="arabicPeriod"/>
            </a:pPr>
            <a:r>
              <a:rPr lang="en-US" sz="4416"/>
              <a:t>У</a:t>
            </a:r>
            <a:r>
              <a:rPr lang="en-US" sz="4416"/>
              <a:t>знали, как обучить языковую модель на основе RNN</a:t>
            </a:r>
            <a:endParaRPr sz="4416"/>
          </a:p>
          <a:p>
            <a:pPr indent="-5090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16"/>
              <a:buAutoNum type="arabicPeriod"/>
            </a:pPr>
            <a:r>
              <a:rPr lang="en-US" sz="4416"/>
              <a:t>Поняли, что RNN способна учитывать более длинный контекст с меньшими затратами по памяти в сравнении с N-граммными моделями</a:t>
            </a:r>
            <a:endParaRPr sz="4416"/>
          </a:p>
          <a:p>
            <a:pPr indent="-5090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16"/>
              <a:buAutoNum type="arabicPeriod"/>
            </a:pPr>
            <a:r>
              <a:rPr lang="en-US" sz="4416"/>
              <a:t>Поняли, что RNN работают медленнее N-граммных моделей и требуют применения архитектурных трюков для обучения</a:t>
            </a:r>
            <a:endParaRPr sz="441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</a:t>
            </a:r>
            <a:endParaRPr/>
          </a:p>
        </p:txBody>
      </p:sp>
      <p:pic>
        <p:nvPicPr>
          <p:cNvPr descr="Изображение"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1051" y="4456221"/>
            <a:ext cx="18281898" cy="48035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1987364" y="12212600"/>
            <a:ext cx="9810141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LSTM Networks, </a:t>
            </a:r>
            <a:r>
              <a:rPr b="0" i="0" lang="en-US" sz="36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colah.github.io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6700"/>
              <a:t>Как обучить языковую модель с помощью RNN</a:t>
            </a:r>
            <a:endParaRPr sz="6700"/>
          </a:p>
        </p:txBody>
      </p:sp>
      <p:sp>
        <p:nvSpPr>
          <p:cNvPr id="141" name="Google Shape;141;p12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889000" lvl="0" marL="889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Взять большой корпус текста. Разбить его на отдельные последовательности слов </a:t>
            </a:r>
            <a:endParaRPr/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8250" y="4876988"/>
            <a:ext cx="27527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3cf81036b_0_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7480"/>
              <a:t>Как обучить языковую модель с помощью RNN</a:t>
            </a:r>
            <a:endParaRPr/>
          </a:p>
        </p:txBody>
      </p:sp>
      <p:sp>
        <p:nvSpPr>
          <p:cNvPr id="148" name="Google Shape;148;g183cf81036b_0_1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889000" lvl="0" marL="889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Взять большой корпус текста. Разбить его на отдельные последовательности слов </a:t>
            </a:r>
            <a:endParaRPr/>
          </a:p>
          <a:p>
            <a:pPr indent="-889000" lvl="0" marL="889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Подать эти последовательности на вход в RNN. Рассчитать вероятностное распределение</a:t>
            </a:r>
            <a:endParaRPr/>
          </a:p>
        </p:txBody>
      </p:sp>
      <p:pic>
        <p:nvPicPr>
          <p:cNvPr id="149" name="Google Shape;149;g183cf81036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8250" y="4876988"/>
            <a:ext cx="27527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83cf81036b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6746638"/>
            <a:ext cx="28098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3cf81036b_0_1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7480"/>
              <a:t>Как обучить языковую модель с помощью RNN</a:t>
            </a:r>
            <a:endParaRPr/>
          </a:p>
        </p:txBody>
      </p:sp>
      <p:sp>
        <p:nvSpPr>
          <p:cNvPr id="156" name="Google Shape;156;g183cf81036b_0_11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889000" lvl="0" marL="889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Взять большой корпус текста. Разбить его на отдельные последовательности слов </a:t>
            </a:r>
            <a:endParaRPr/>
          </a:p>
          <a:p>
            <a:pPr indent="-889000" lvl="0" marL="889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Подать эти последовательности на вход в RNN. Рассчитать вероятностное распределение </a:t>
            </a:r>
            <a:endParaRPr/>
          </a:p>
          <a:p>
            <a:pPr indent="-889000" lvl="0" marL="889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Посчитать лосс функцию — кросс-энтропию между предсказанием и истинным распределением               . Каждый</a:t>
            </a:r>
            <a:r>
              <a:rPr lang="en-US"/>
              <a:t>  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является one-hot вектором для </a:t>
            </a:r>
            <a:endParaRPr/>
          </a:p>
        </p:txBody>
      </p:sp>
      <p:pic>
        <p:nvPicPr>
          <p:cNvPr id="157" name="Google Shape;157;g183cf81036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8250" y="4876988"/>
            <a:ext cx="27527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83cf81036b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6746638"/>
            <a:ext cx="28098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83cf81036b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61200" y="8663926"/>
            <a:ext cx="2439784" cy="8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83cf81036b_0_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1925" y="8754988"/>
            <a:ext cx="5143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83cf81036b_0_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0825" y="9503299"/>
            <a:ext cx="94564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3cf81036b_0_2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7480"/>
              <a:t>Как обучить языковую модель с помощью RNN</a:t>
            </a:r>
            <a:endParaRPr/>
          </a:p>
        </p:txBody>
      </p:sp>
      <p:sp>
        <p:nvSpPr>
          <p:cNvPr id="167" name="Google Shape;167;g183cf81036b_0_21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889000" lvl="0" marL="889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Взять большой корпус текста. Разбить его на отдельные последовательности слов </a:t>
            </a:r>
            <a:endParaRPr/>
          </a:p>
          <a:p>
            <a:pPr indent="-889000" lvl="0" marL="889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Подать эти последовательности на вход в RNN. Рассчитать вероятностное распределение </a:t>
            </a:r>
            <a:endParaRPr/>
          </a:p>
          <a:p>
            <a:pPr indent="-889000" lvl="0" marL="889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Посчитать лосс функцию — кросс-энтропию между предсказанием и истинным распределением               . Каждый       является one-hot вектором для </a:t>
            </a:r>
            <a:endParaRPr/>
          </a:p>
          <a:p>
            <a:pPr indent="-889000" lvl="0" marL="889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Оптими</a:t>
            </a:r>
            <a:r>
              <a:rPr lang="en-US"/>
              <a:t>зировать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градиентным спуском</a:t>
            </a:r>
            <a:endParaRPr/>
          </a:p>
        </p:txBody>
      </p:sp>
      <p:pic>
        <p:nvPicPr>
          <p:cNvPr id="168" name="Google Shape;168;g183cf81036b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8250" y="4876988"/>
            <a:ext cx="27527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83cf81036b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6746638"/>
            <a:ext cx="28098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83cf81036b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61200" y="8663926"/>
            <a:ext cx="2439784" cy="8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83cf81036b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1925" y="8754988"/>
            <a:ext cx="5143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83cf81036b_0_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0825" y="9503299"/>
            <a:ext cx="94564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3cf81036b_0_3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178" name="Google Shape;178;g183cf81036b_0_31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83cf81036b_0_31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83cf81036b_0_31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g183cf81036b_0_31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106650"/>
                <a:gridCol w="1706450"/>
                <a:gridCol w="1626425"/>
                <a:gridCol w="18131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?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g183cf81036b_0_31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g183cf81036b_0_31"/>
          <p:cNvCxnSpPr>
            <a:stCxn id="178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g183cf81036b_0_31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g183cf81036b_0_31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g183cf81036b_0_31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183cf81036b_0_31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g183cf81036b_0_31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g183cf81036b_0_31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g183cf81036b_0_31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g183cf81036b_0_31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183cf81036b_0_31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83cf81036b_0_31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83cf81036b_0_31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183cf81036b_0_31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g183cf81036b_0_31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183cf81036b_0_31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183cf81036b_0_31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3cf81036b_0_307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0"/>
              <a:buFont typeface="Helvetica Neue"/>
              <a:buNone/>
            </a:pPr>
            <a:r>
              <a:rPr lang="en-US" sz="7480"/>
              <a:t>Пример</a:t>
            </a:r>
            <a:endParaRPr/>
          </a:p>
        </p:txBody>
      </p:sp>
      <p:sp>
        <p:nvSpPr>
          <p:cNvPr id="204" name="Google Shape;204;g183cf81036b_0_307"/>
          <p:cNvSpPr/>
          <p:nvPr/>
        </p:nvSpPr>
        <p:spPr>
          <a:xfrm>
            <a:off x="8340120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83cf81036b_0_307"/>
          <p:cNvSpPr/>
          <p:nvPr/>
        </p:nvSpPr>
        <p:spPr>
          <a:xfrm>
            <a:off x="10134021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83cf81036b_0_307"/>
          <p:cNvSpPr/>
          <p:nvPr/>
        </p:nvSpPr>
        <p:spPr>
          <a:xfrm>
            <a:off x="11927923" y="8166996"/>
            <a:ext cx="619500" cy="3101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g183cf81036b_0_307"/>
          <p:cNvGraphicFramePr/>
          <p:nvPr/>
        </p:nvGraphicFramePr>
        <p:xfrm>
          <a:off x="7810425" y="117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{F0C41640-9181-462E-81FD-9D8FF3BF9ADC}</a:tableStyleId>
              </a:tblPr>
              <a:tblGrid>
                <a:gridCol w="2106650"/>
                <a:gridCol w="1706450"/>
                <a:gridCol w="1626425"/>
                <a:gridCol w="1813175"/>
              </a:tblGrid>
              <a:tr h="2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Студенты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открыли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свои</a:t>
                      </a:r>
                      <a:endParaRPr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?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g183cf81036b_0_307"/>
          <p:cNvSpPr txBox="1"/>
          <p:nvPr/>
        </p:nvSpPr>
        <p:spPr>
          <a:xfrm>
            <a:off x="2007575" y="9539975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" name="Google Shape;209;g183cf81036b_0_307"/>
          <p:cNvCxnSpPr>
            <a:stCxn id="204" idx="0"/>
          </p:cNvCxnSpPr>
          <p:nvPr/>
        </p:nvCxnSpPr>
        <p:spPr>
          <a:xfrm rot="10800000">
            <a:off x="8647170" y="7450896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g183cf81036b_0_307"/>
          <p:cNvCxnSpPr/>
          <p:nvPr/>
        </p:nvCxnSpPr>
        <p:spPr>
          <a:xfrm rot="10800000">
            <a:off x="10443219" y="7452312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g183cf81036b_0_307"/>
          <p:cNvCxnSpPr/>
          <p:nvPr/>
        </p:nvCxnSpPr>
        <p:spPr>
          <a:xfrm rot="10800000">
            <a:off x="12258200" y="7491693"/>
            <a:ext cx="2700" cy="64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g183cf81036b_0_307"/>
          <p:cNvSpPr/>
          <p:nvPr/>
        </p:nvSpPr>
        <p:spPr>
          <a:xfrm>
            <a:off x="8180468" y="6393462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183cf81036b_0_307"/>
          <p:cNvCxnSpPr/>
          <p:nvPr/>
        </p:nvCxnSpPr>
        <p:spPr>
          <a:xfrm>
            <a:off x="10859767" y="6947128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g183cf81036b_0_307"/>
          <p:cNvCxnSpPr/>
          <p:nvPr/>
        </p:nvCxnSpPr>
        <p:spPr>
          <a:xfrm>
            <a:off x="9065304" y="6952916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g183cf81036b_0_307"/>
          <p:cNvCxnSpPr/>
          <p:nvPr/>
        </p:nvCxnSpPr>
        <p:spPr>
          <a:xfrm rot="10800000">
            <a:off x="8649162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g183cf81036b_0_307"/>
          <p:cNvCxnSpPr/>
          <p:nvPr/>
        </p:nvCxnSpPr>
        <p:spPr>
          <a:xfrm rot="10800000">
            <a:off x="10444373" y="5639445"/>
            <a:ext cx="2700" cy="716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183cf81036b_0_307"/>
          <p:cNvSpPr/>
          <p:nvPr/>
        </p:nvSpPr>
        <p:spPr>
          <a:xfrm>
            <a:off x="8180468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183cf81036b_0_307"/>
          <p:cNvSpPr/>
          <p:nvPr/>
        </p:nvSpPr>
        <p:spPr>
          <a:xfrm>
            <a:off x="9974354" y="4608353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6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83cf81036b_0_307"/>
          <p:cNvSpPr/>
          <p:nvPr/>
        </p:nvSpPr>
        <p:spPr>
          <a:xfrm>
            <a:off x="9974337" y="6327706"/>
            <a:ext cx="939300" cy="1119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83cf81036b_0_307"/>
          <p:cNvSpPr/>
          <p:nvPr/>
        </p:nvSpPr>
        <p:spPr>
          <a:xfrm>
            <a:off x="11768243" y="6350257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36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g183cf81036b_0_307"/>
          <p:cNvCxnSpPr/>
          <p:nvPr/>
        </p:nvCxnSpPr>
        <p:spPr>
          <a:xfrm>
            <a:off x="7231040" y="6887160"/>
            <a:ext cx="9603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g183cf81036b_0_307"/>
          <p:cNvSpPr/>
          <p:nvPr/>
        </p:nvSpPr>
        <p:spPr>
          <a:xfrm>
            <a:off x="6386599" y="6327731"/>
            <a:ext cx="939300" cy="111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 sz="3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baseline="-25000" i="0" sz="3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183cf81036b_0_307"/>
          <p:cNvSpPr txBox="1"/>
          <p:nvPr/>
        </p:nvSpPr>
        <p:spPr>
          <a:xfrm>
            <a:off x="234925" y="4608950"/>
            <a:ext cx="513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состояния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183cf81036b_0_307"/>
          <p:cNvSpPr txBox="1"/>
          <p:nvPr/>
        </p:nvSpPr>
        <p:spPr>
          <a:xfrm>
            <a:off x="2007575" y="11662100"/>
            <a:ext cx="3364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Слова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